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62" r:id="rId6"/>
    <p:sldId id="265" r:id="rId7"/>
    <p:sldId id="280" r:id="rId8"/>
    <p:sldId id="271" r:id="rId9"/>
    <p:sldId id="264" r:id="rId10"/>
    <p:sldId id="272" r:id="rId11"/>
    <p:sldId id="263" r:id="rId12"/>
    <p:sldId id="266" r:id="rId13"/>
    <p:sldId id="269" r:id="rId14"/>
    <p:sldId id="270" r:id="rId15"/>
    <p:sldId id="279" r:id="rId16"/>
    <p:sldId id="277" r:id="rId17"/>
    <p:sldId id="275"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gan, Lily" initials="RL" lastIdx="4" clrIdx="0">
    <p:extLst>
      <p:ext uri="{19B8F6BF-5375-455C-9EA6-DF929625EA0E}">
        <p15:presenceInfo xmlns:p15="http://schemas.microsoft.com/office/powerpoint/2012/main" userId="Regan, Lily" providerId="None"/>
      </p:ext>
    </p:extLst>
  </p:cmAuthor>
  <p:cmAuthor id="2" name="Torres, Matthew" initials="TM" lastIdx="2" clrIdx="1">
    <p:extLst>
      <p:ext uri="{19B8F6BF-5375-455C-9EA6-DF929625EA0E}">
        <p15:presenceInfo xmlns:p15="http://schemas.microsoft.com/office/powerpoint/2012/main" userId="S::matthew.m.torres@marquette.edu::c3524aef-62ea-4073-8dae-b619bdd0ff7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63D926-3D45-4459-927E-F342065BBB57}" v="3264" dt="2020-08-03T19:40:25.663"/>
    <p1510:client id="{B044D7F8-83EA-6C9B-68D7-D7C2A90EABBA}" v="2" dt="2020-08-03T19:42:52.252"/>
    <p1510:client id="{F1E4F1B2-A609-26BD-89AC-5F444039BBA2}" v="70" dt="2021-08-04T17:37:22.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wlor, Kate" userId="S::kate.lawlor@marquette.edu::0debea40-e2f9-47ff-acd3-7e0215e272b4" providerId="AD" clId="Web-{348BAAC1-0FF7-EA93-0EF9-96210701E3D1}"/>
    <pc:docChg chg="addSld delSld modSld">
      <pc:chgData name="Lawlor, Kate" userId="S::kate.lawlor@marquette.edu::0debea40-e2f9-47ff-acd3-7e0215e272b4" providerId="AD" clId="Web-{348BAAC1-0FF7-EA93-0EF9-96210701E3D1}" dt="2020-07-23T18:19:43.188" v="457" actId="14100"/>
      <pc:docMkLst>
        <pc:docMk/>
      </pc:docMkLst>
      <pc:sldChg chg="del">
        <pc:chgData name="Lawlor, Kate" userId="S::kate.lawlor@marquette.edu::0debea40-e2f9-47ff-acd3-7e0215e272b4" providerId="AD" clId="Web-{348BAAC1-0FF7-EA93-0EF9-96210701E3D1}" dt="2020-07-23T17:54:44.553" v="18"/>
        <pc:sldMkLst>
          <pc:docMk/>
          <pc:sldMk cId="3710451936" sldId="257"/>
        </pc:sldMkLst>
      </pc:sldChg>
      <pc:sldChg chg="del">
        <pc:chgData name="Lawlor, Kate" userId="S::kate.lawlor@marquette.edu::0debea40-e2f9-47ff-acd3-7e0215e272b4" providerId="AD" clId="Web-{348BAAC1-0FF7-EA93-0EF9-96210701E3D1}" dt="2020-07-23T17:54:40.568" v="17"/>
        <pc:sldMkLst>
          <pc:docMk/>
          <pc:sldMk cId="2211418765" sldId="258"/>
        </pc:sldMkLst>
      </pc:sldChg>
      <pc:sldChg chg="del">
        <pc:chgData name="Lawlor, Kate" userId="S::kate.lawlor@marquette.edu::0debea40-e2f9-47ff-acd3-7e0215e272b4" providerId="AD" clId="Web-{348BAAC1-0FF7-EA93-0EF9-96210701E3D1}" dt="2020-07-23T17:54:38.177" v="16"/>
        <pc:sldMkLst>
          <pc:docMk/>
          <pc:sldMk cId="2087188375" sldId="259"/>
        </pc:sldMkLst>
      </pc:sldChg>
      <pc:sldChg chg="del">
        <pc:chgData name="Lawlor, Kate" userId="S::kate.lawlor@marquette.edu::0debea40-e2f9-47ff-acd3-7e0215e272b4" providerId="AD" clId="Web-{348BAAC1-0FF7-EA93-0EF9-96210701E3D1}" dt="2020-07-23T17:54:46.834" v="19"/>
        <pc:sldMkLst>
          <pc:docMk/>
          <pc:sldMk cId="3807808948" sldId="260"/>
        </pc:sldMkLst>
      </pc:sldChg>
      <pc:sldChg chg="del">
        <pc:chgData name="Lawlor, Kate" userId="S::kate.lawlor@marquette.edu::0debea40-e2f9-47ff-acd3-7e0215e272b4" providerId="AD" clId="Web-{348BAAC1-0FF7-EA93-0EF9-96210701E3D1}" dt="2020-07-23T17:54:49.756" v="20"/>
        <pc:sldMkLst>
          <pc:docMk/>
          <pc:sldMk cId="3701617491" sldId="261"/>
        </pc:sldMkLst>
      </pc:sldChg>
      <pc:sldChg chg="modSp">
        <pc:chgData name="Lawlor, Kate" userId="S::kate.lawlor@marquette.edu::0debea40-e2f9-47ff-acd3-7e0215e272b4" providerId="AD" clId="Web-{348BAAC1-0FF7-EA93-0EF9-96210701E3D1}" dt="2020-07-23T18:04:42.401" v="144" actId="20577"/>
        <pc:sldMkLst>
          <pc:docMk/>
          <pc:sldMk cId="4030144526" sldId="262"/>
        </pc:sldMkLst>
        <pc:spChg chg="mod">
          <ac:chgData name="Lawlor, Kate" userId="S::kate.lawlor@marquette.edu::0debea40-e2f9-47ff-acd3-7e0215e272b4" providerId="AD" clId="Web-{348BAAC1-0FF7-EA93-0EF9-96210701E3D1}" dt="2020-07-23T18:04:42.401" v="144" actId="20577"/>
          <ac:spMkLst>
            <pc:docMk/>
            <pc:sldMk cId="4030144526" sldId="262"/>
            <ac:spMk id="4" creationId="{3AC8297A-86A4-4415-9D11-DD640F054E3C}"/>
          </ac:spMkLst>
        </pc:spChg>
        <pc:picChg chg="mod">
          <ac:chgData name="Lawlor, Kate" userId="S::kate.lawlor@marquette.edu::0debea40-e2f9-47ff-acd3-7e0215e272b4" providerId="AD" clId="Web-{348BAAC1-0FF7-EA93-0EF9-96210701E3D1}" dt="2020-07-23T17:22:45.783" v="10" actId="1076"/>
          <ac:picMkLst>
            <pc:docMk/>
            <pc:sldMk cId="4030144526" sldId="262"/>
            <ac:picMk id="2" creationId="{E92B7186-C057-4DE3-B42F-9E4F1405A7CD}"/>
          </ac:picMkLst>
        </pc:picChg>
        <pc:picChg chg="mod">
          <ac:chgData name="Lawlor, Kate" userId="S::kate.lawlor@marquette.edu::0debea40-e2f9-47ff-acd3-7e0215e272b4" providerId="AD" clId="Web-{348BAAC1-0FF7-EA93-0EF9-96210701E3D1}" dt="2020-07-23T17:22:35.376" v="6" actId="1076"/>
          <ac:picMkLst>
            <pc:docMk/>
            <pc:sldMk cId="4030144526" sldId="262"/>
            <ac:picMk id="8" creationId="{2DCE5EEF-4AD7-4479-AA87-1D45245242E7}"/>
          </ac:picMkLst>
        </pc:picChg>
      </pc:sldChg>
      <pc:sldChg chg="modSp">
        <pc:chgData name="Lawlor, Kate" userId="S::kate.lawlor@marquette.edu::0debea40-e2f9-47ff-acd3-7e0215e272b4" providerId="AD" clId="Web-{348BAAC1-0FF7-EA93-0EF9-96210701E3D1}" dt="2020-07-23T18:05:23.825" v="154" actId="20577"/>
        <pc:sldMkLst>
          <pc:docMk/>
          <pc:sldMk cId="1075683782" sldId="263"/>
        </pc:sldMkLst>
        <pc:spChg chg="mod">
          <ac:chgData name="Lawlor, Kate" userId="S::kate.lawlor@marquette.edu::0debea40-e2f9-47ff-acd3-7e0215e272b4" providerId="AD" clId="Web-{348BAAC1-0FF7-EA93-0EF9-96210701E3D1}" dt="2020-07-23T18:05:23.825" v="154" actId="20577"/>
          <ac:spMkLst>
            <pc:docMk/>
            <pc:sldMk cId="1075683782" sldId="263"/>
            <ac:spMk id="11" creationId="{B2A668EC-D681-45C4-A742-923093AA4687}"/>
          </ac:spMkLst>
        </pc:spChg>
        <pc:picChg chg="mod">
          <ac:chgData name="Lawlor, Kate" userId="S::kate.lawlor@marquette.edu::0debea40-e2f9-47ff-acd3-7e0215e272b4" providerId="AD" clId="Web-{348BAAC1-0FF7-EA93-0EF9-96210701E3D1}" dt="2020-07-23T17:08:45.546" v="2" actId="1076"/>
          <ac:picMkLst>
            <pc:docMk/>
            <pc:sldMk cId="1075683782" sldId="263"/>
            <ac:picMk id="3" creationId="{7A5EF9D4-8F7C-43F0-BFB2-8744BFFE2BC3}"/>
          </ac:picMkLst>
        </pc:picChg>
        <pc:picChg chg="mod">
          <ac:chgData name="Lawlor, Kate" userId="S::kate.lawlor@marquette.edu::0debea40-e2f9-47ff-acd3-7e0215e272b4" providerId="AD" clId="Web-{348BAAC1-0FF7-EA93-0EF9-96210701E3D1}" dt="2020-07-23T17:28:19.881" v="15" actId="1076"/>
          <ac:picMkLst>
            <pc:docMk/>
            <pc:sldMk cId="1075683782" sldId="263"/>
            <ac:picMk id="7" creationId="{D1DC40DA-9A40-4BB9-BC5B-D40A75C06BF3}"/>
          </ac:picMkLst>
        </pc:picChg>
      </pc:sldChg>
      <pc:sldChg chg="modSp">
        <pc:chgData name="Lawlor, Kate" userId="S::kate.lawlor@marquette.edu::0debea40-e2f9-47ff-acd3-7e0215e272b4" providerId="AD" clId="Web-{348BAAC1-0FF7-EA93-0EF9-96210701E3D1}" dt="2020-07-23T18:05:07.215" v="149" actId="20577"/>
        <pc:sldMkLst>
          <pc:docMk/>
          <pc:sldMk cId="3985941184" sldId="264"/>
        </pc:sldMkLst>
        <pc:spChg chg="mod">
          <ac:chgData name="Lawlor, Kate" userId="S::kate.lawlor@marquette.edu::0debea40-e2f9-47ff-acd3-7e0215e272b4" providerId="AD" clId="Web-{348BAAC1-0FF7-EA93-0EF9-96210701E3D1}" dt="2020-07-23T18:05:07.215" v="149" actId="20577"/>
          <ac:spMkLst>
            <pc:docMk/>
            <pc:sldMk cId="3985941184" sldId="264"/>
            <ac:spMk id="3" creationId="{372E4D18-8E81-48DB-BE95-61FBAB5F524C}"/>
          </ac:spMkLst>
        </pc:spChg>
        <pc:picChg chg="mod">
          <ac:chgData name="Lawlor, Kate" userId="S::kate.lawlor@marquette.edu::0debea40-e2f9-47ff-acd3-7e0215e272b4" providerId="AD" clId="Web-{348BAAC1-0FF7-EA93-0EF9-96210701E3D1}" dt="2020-07-23T17:27:36.488" v="12" actId="1076"/>
          <ac:picMkLst>
            <pc:docMk/>
            <pc:sldMk cId="3985941184" sldId="264"/>
            <ac:picMk id="2" creationId="{F2982D59-62D9-49B9-BFE2-15D83BD69B57}"/>
          </ac:picMkLst>
        </pc:picChg>
      </pc:sldChg>
      <pc:sldChg chg="new">
        <pc:chgData name="Lawlor, Kate" userId="S::kate.lawlor@marquette.edu::0debea40-e2f9-47ff-acd3-7e0215e272b4" providerId="AD" clId="Web-{348BAAC1-0FF7-EA93-0EF9-96210701E3D1}" dt="2020-07-23T17:06:55.180" v="0"/>
        <pc:sldMkLst>
          <pc:docMk/>
          <pc:sldMk cId="1357195112" sldId="266"/>
        </pc:sldMkLst>
      </pc:sldChg>
      <pc:sldChg chg="modNotes">
        <pc:chgData name="Lawlor, Kate" userId="S::kate.lawlor@marquette.edu::0debea40-e2f9-47ff-acd3-7e0215e272b4" providerId="AD" clId="Web-{348BAAC1-0FF7-EA93-0EF9-96210701E3D1}" dt="2020-07-23T18:10:37.343" v="182"/>
        <pc:sldMkLst>
          <pc:docMk/>
          <pc:sldMk cId="1720052746" sldId="266"/>
        </pc:sldMkLst>
      </pc:sldChg>
      <pc:sldChg chg="addSp modSp modNotes">
        <pc:chgData name="Lawlor, Kate" userId="S::kate.lawlor@marquette.edu::0debea40-e2f9-47ff-acd3-7e0215e272b4" providerId="AD" clId="Web-{348BAAC1-0FF7-EA93-0EF9-96210701E3D1}" dt="2020-07-23T18:19:43.188" v="457" actId="14100"/>
        <pc:sldMkLst>
          <pc:docMk/>
          <pc:sldMk cId="1357195112" sldId="267"/>
        </pc:sldMkLst>
        <pc:spChg chg="add mod">
          <ac:chgData name="Lawlor, Kate" userId="S::kate.lawlor@marquette.edu::0debea40-e2f9-47ff-acd3-7e0215e272b4" providerId="AD" clId="Web-{348BAAC1-0FF7-EA93-0EF9-96210701E3D1}" dt="2020-07-23T18:19:43.188" v="457" actId="14100"/>
          <ac:spMkLst>
            <pc:docMk/>
            <pc:sldMk cId="1357195112" sldId="267"/>
            <ac:spMk id="2" creationId="{0CE3C8A1-3776-48B5-B803-860485AAD43E}"/>
          </ac:spMkLst>
        </pc:spChg>
      </pc:sldChg>
      <pc:sldChg chg="new modNotes">
        <pc:chgData name="Lawlor, Kate" userId="S::kate.lawlor@marquette.edu::0debea40-e2f9-47ff-acd3-7e0215e272b4" providerId="AD" clId="Web-{348BAAC1-0FF7-EA93-0EF9-96210701E3D1}" dt="2020-07-23T18:16:25.317" v="302"/>
        <pc:sldMkLst>
          <pc:docMk/>
          <pc:sldMk cId="262293511" sldId="268"/>
        </pc:sldMkLst>
      </pc:sldChg>
      <pc:sldChg chg="modNotes">
        <pc:chgData name="Lawlor, Kate" userId="S::kate.lawlor@marquette.edu::0debea40-e2f9-47ff-acd3-7e0215e272b4" providerId="AD" clId="Web-{348BAAC1-0FF7-EA93-0EF9-96210701E3D1}" dt="2020-07-23T18:11:39.988" v="272"/>
        <pc:sldMkLst>
          <pc:docMk/>
          <pc:sldMk cId="240129292" sldId="269"/>
        </pc:sldMkLst>
      </pc:sldChg>
      <pc:sldChg chg="modNotes">
        <pc:chgData name="Lawlor, Kate" userId="S::kate.lawlor@marquette.edu::0debea40-e2f9-47ff-acd3-7e0215e272b4" providerId="AD" clId="Web-{348BAAC1-0FF7-EA93-0EF9-96210701E3D1}" dt="2020-07-23T18:01:56.563" v="86"/>
        <pc:sldMkLst>
          <pc:docMk/>
          <pc:sldMk cId="4127561346" sldId="270"/>
        </pc:sldMkLst>
      </pc:sldChg>
      <pc:sldChg chg="modNotes">
        <pc:chgData name="Lawlor, Kate" userId="S::kate.lawlor@marquette.edu::0debea40-e2f9-47ff-acd3-7e0215e272b4" providerId="AD" clId="Web-{348BAAC1-0FF7-EA93-0EF9-96210701E3D1}" dt="2020-07-23T18:14:43.061" v="276"/>
        <pc:sldMkLst>
          <pc:docMk/>
          <pc:sldMk cId="2431637109" sldId="272"/>
        </pc:sldMkLst>
      </pc:sldChg>
    </pc:docChg>
  </pc:docChgLst>
  <pc:docChgLst>
    <pc:chgData name="Regan, Lily" userId="3b9f51f6-e420-451e-aaca-9004b6c8435b" providerId="ADAL" clId="{7963D926-3D45-4459-927E-F342065BBB57}"/>
    <pc:docChg chg="undo custSel mod addSld delSld modSld sldOrd">
      <pc:chgData name="Regan, Lily" userId="3b9f51f6-e420-451e-aaca-9004b6c8435b" providerId="ADAL" clId="{7963D926-3D45-4459-927E-F342065BBB57}" dt="2020-07-28T19:46:38.044" v="2863" actId="20577"/>
      <pc:docMkLst>
        <pc:docMk/>
      </pc:docMkLst>
      <pc:sldChg chg="delSp modSp mod">
        <pc:chgData name="Regan, Lily" userId="3b9f51f6-e420-451e-aaca-9004b6c8435b" providerId="ADAL" clId="{7963D926-3D45-4459-927E-F342065BBB57}" dt="2020-07-28T18:48:51.391" v="970" actId="478"/>
        <pc:sldMkLst>
          <pc:docMk/>
          <pc:sldMk cId="3222508384" sldId="256"/>
        </pc:sldMkLst>
        <pc:spChg chg="mod">
          <ac:chgData name="Regan, Lily" userId="3b9f51f6-e420-451e-aaca-9004b6c8435b" providerId="ADAL" clId="{7963D926-3D45-4459-927E-F342065BBB57}" dt="2020-07-28T18:43:02.790" v="962" actId="113"/>
          <ac:spMkLst>
            <pc:docMk/>
            <pc:sldMk cId="3222508384" sldId="256"/>
            <ac:spMk id="2" creationId="{22C4336C-2C19-462B-BAE3-3D0A15737565}"/>
          </ac:spMkLst>
        </pc:spChg>
        <pc:spChg chg="del mod">
          <ac:chgData name="Regan, Lily" userId="3b9f51f6-e420-451e-aaca-9004b6c8435b" providerId="ADAL" clId="{7963D926-3D45-4459-927E-F342065BBB57}" dt="2020-07-28T18:48:51.391" v="970" actId="478"/>
          <ac:spMkLst>
            <pc:docMk/>
            <pc:sldMk cId="3222508384" sldId="256"/>
            <ac:spMk id="3" creationId="{6C2F324A-0D19-4909-B1D9-0E45B24B8FD9}"/>
          </ac:spMkLst>
        </pc:spChg>
      </pc:sldChg>
      <pc:sldChg chg="ord">
        <pc:chgData name="Regan, Lily" userId="3b9f51f6-e420-451e-aaca-9004b6c8435b" providerId="ADAL" clId="{7963D926-3D45-4459-927E-F342065BBB57}" dt="2020-07-23T17:08:00.813" v="14"/>
        <pc:sldMkLst>
          <pc:docMk/>
          <pc:sldMk cId="3710451936" sldId="257"/>
        </pc:sldMkLst>
      </pc:sldChg>
      <pc:sldChg chg="modSp mod ord">
        <pc:chgData name="Regan, Lily" userId="3b9f51f6-e420-451e-aaca-9004b6c8435b" providerId="ADAL" clId="{7963D926-3D45-4459-927E-F342065BBB57}" dt="2020-07-23T17:51:35.995" v="640" actId="27636"/>
        <pc:sldMkLst>
          <pc:docMk/>
          <pc:sldMk cId="2211418765" sldId="258"/>
        </pc:sldMkLst>
        <pc:spChg chg="mod">
          <ac:chgData name="Regan, Lily" userId="3b9f51f6-e420-451e-aaca-9004b6c8435b" providerId="ADAL" clId="{7963D926-3D45-4459-927E-F342065BBB57}" dt="2020-07-23T17:51:35.995" v="640" actId="27636"/>
          <ac:spMkLst>
            <pc:docMk/>
            <pc:sldMk cId="2211418765" sldId="258"/>
            <ac:spMk id="3" creationId="{04CED3D8-8499-4186-9793-5C6259E2CEE3}"/>
          </ac:spMkLst>
        </pc:spChg>
      </pc:sldChg>
      <pc:sldChg chg="modSp mod ord">
        <pc:chgData name="Regan, Lily" userId="3b9f51f6-e420-451e-aaca-9004b6c8435b" providerId="ADAL" clId="{7963D926-3D45-4459-927E-F342065BBB57}" dt="2020-07-23T17:53:01.954" v="657" actId="27636"/>
        <pc:sldMkLst>
          <pc:docMk/>
          <pc:sldMk cId="2087188375" sldId="259"/>
        </pc:sldMkLst>
        <pc:spChg chg="mod">
          <ac:chgData name="Regan, Lily" userId="3b9f51f6-e420-451e-aaca-9004b6c8435b" providerId="ADAL" clId="{7963D926-3D45-4459-927E-F342065BBB57}" dt="2020-07-23T17:53:01.954" v="657" actId="27636"/>
          <ac:spMkLst>
            <pc:docMk/>
            <pc:sldMk cId="2087188375" sldId="259"/>
            <ac:spMk id="3" creationId="{04CED3D8-8499-4186-9793-5C6259E2CEE3}"/>
          </ac:spMkLst>
        </pc:spChg>
      </pc:sldChg>
      <pc:sldChg chg="ord">
        <pc:chgData name="Regan, Lily" userId="3b9f51f6-e420-451e-aaca-9004b6c8435b" providerId="ADAL" clId="{7963D926-3D45-4459-927E-F342065BBB57}" dt="2020-07-23T17:15:41.285" v="228"/>
        <pc:sldMkLst>
          <pc:docMk/>
          <pc:sldMk cId="3807808948" sldId="260"/>
        </pc:sldMkLst>
      </pc:sldChg>
      <pc:sldChg chg="modSp mod ord">
        <pc:chgData name="Regan, Lily" userId="3b9f51f6-e420-451e-aaca-9004b6c8435b" providerId="ADAL" clId="{7963D926-3D45-4459-927E-F342065BBB57}" dt="2020-07-23T17:53:01.973" v="658" actId="27636"/>
        <pc:sldMkLst>
          <pc:docMk/>
          <pc:sldMk cId="3701617491" sldId="261"/>
        </pc:sldMkLst>
        <pc:spChg chg="mod">
          <ac:chgData name="Regan, Lily" userId="3b9f51f6-e420-451e-aaca-9004b6c8435b" providerId="ADAL" clId="{7963D926-3D45-4459-927E-F342065BBB57}" dt="2020-07-23T17:53:01.973" v="658" actId="27636"/>
          <ac:spMkLst>
            <pc:docMk/>
            <pc:sldMk cId="3701617491" sldId="261"/>
            <ac:spMk id="3" creationId="{04CED3D8-8499-4186-9793-5C6259E2CEE3}"/>
          </ac:spMkLst>
        </pc:spChg>
      </pc:sldChg>
      <pc:sldChg chg="addSp delSp modSp mod modClrScheme chgLayout modNotesTx">
        <pc:chgData name="Regan, Lily" userId="3b9f51f6-e420-451e-aaca-9004b6c8435b" providerId="ADAL" clId="{7963D926-3D45-4459-927E-F342065BBB57}" dt="2020-07-28T19:08:56.437" v="1071"/>
        <pc:sldMkLst>
          <pc:docMk/>
          <pc:sldMk cId="4030144526" sldId="262"/>
        </pc:sldMkLst>
        <pc:spChg chg="add del mod">
          <ac:chgData name="Regan, Lily" userId="3b9f51f6-e420-451e-aaca-9004b6c8435b" providerId="ADAL" clId="{7963D926-3D45-4459-927E-F342065BBB57}" dt="2020-07-23T17:12:42.620" v="94"/>
          <ac:spMkLst>
            <pc:docMk/>
            <pc:sldMk cId="4030144526" sldId="262"/>
            <ac:spMk id="3" creationId="{6EF1E028-77C6-4F3E-BA46-130BDF950A89}"/>
          </ac:spMkLst>
        </pc:spChg>
        <pc:spChg chg="add mod ord">
          <ac:chgData name="Regan, Lily" userId="3b9f51f6-e420-451e-aaca-9004b6c8435b" providerId="ADAL" clId="{7963D926-3D45-4459-927E-F342065BBB57}" dt="2020-07-23T17:54:56.720" v="675" actId="1076"/>
          <ac:spMkLst>
            <pc:docMk/>
            <pc:sldMk cId="4030144526" sldId="262"/>
            <ac:spMk id="4" creationId="{3AC8297A-86A4-4415-9D11-DD640F054E3C}"/>
          </ac:spMkLst>
        </pc:spChg>
        <pc:spChg chg="add mod ord">
          <ac:chgData name="Regan, Lily" userId="3b9f51f6-e420-451e-aaca-9004b6c8435b" providerId="ADAL" clId="{7963D926-3D45-4459-927E-F342065BBB57}" dt="2020-07-27T17:15:04.419" v="855" actId="1076"/>
          <ac:spMkLst>
            <pc:docMk/>
            <pc:sldMk cId="4030144526" sldId="262"/>
            <ac:spMk id="5" creationId="{DBFA88B4-10F5-4561-856B-888A14F1B429}"/>
          </ac:spMkLst>
        </pc:spChg>
        <pc:picChg chg="mod modCrop">
          <ac:chgData name="Regan, Lily" userId="3b9f51f6-e420-451e-aaca-9004b6c8435b" providerId="ADAL" clId="{7963D926-3D45-4459-927E-F342065BBB57}" dt="2020-07-23T17:15:13.604" v="218" actId="1076"/>
          <ac:picMkLst>
            <pc:docMk/>
            <pc:sldMk cId="4030144526" sldId="262"/>
            <ac:picMk id="2" creationId="{E92B7186-C057-4DE3-B42F-9E4F1405A7CD}"/>
          </ac:picMkLst>
        </pc:picChg>
        <pc:picChg chg="add del mod">
          <ac:chgData name="Regan, Lily" userId="3b9f51f6-e420-451e-aaca-9004b6c8435b" providerId="ADAL" clId="{7963D926-3D45-4459-927E-F342065BBB57}" dt="2020-07-23T17:13:46.048" v="199" actId="478"/>
          <ac:picMkLst>
            <pc:docMk/>
            <pc:sldMk cId="4030144526" sldId="262"/>
            <ac:picMk id="7" creationId="{82BC2517-48C0-41EA-B78A-C1ADA012370A}"/>
          </ac:picMkLst>
        </pc:picChg>
        <pc:picChg chg="add mod modCrop">
          <ac:chgData name="Regan, Lily" userId="3b9f51f6-e420-451e-aaca-9004b6c8435b" providerId="ADAL" clId="{7963D926-3D45-4459-927E-F342065BBB57}" dt="2020-07-23T17:15:09.789" v="216" actId="14100"/>
          <ac:picMkLst>
            <pc:docMk/>
            <pc:sldMk cId="4030144526" sldId="262"/>
            <ac:picMk id="8" creationId="{2DCE5EEF-4AD7-4479-AA87-1D45245242E7}"/>
          </ac:picMkLst>
        </pc:picChg>
        <pc:cxnChg chg="add mod">
          <ac:chgData name="Regan, Lily" userId="3b9f51f6-e420-451e-aaca-9004b6c8435b" providerId="ADAL" clId="{7963D926-3D45-4459-927E-F342065BBB57}" dt="2020-07-23T17:54:32.406" v="674" actId="14100"/>
          <ac:cxnSpMkLst>
            <pc:docMk/>
            <pc:sldMk cId="4030144526" sldId="262"/>
            <ac:cxnSpMk id="10" creationId="{7302F842-00F4-4379-8B0B-4A139E2DB96A}"/>
          </ac:cxnSpMkLst>
        </pc:cxnChg>
        <pc:cxnChg chg="add mod">
          <ac:chgData name="Regan, Lily" userId="3b9f51f6-e420-451e-aaca-9004b6c8435b" providerId="ADAL" clId="{7963D926-3D45-4459-927E-F342065BBB57}" dt="2020-07-23T17:54:29.334" v="673" actId="208"/>
          <ac:cxnSpMkLst>
            <pc:docMk/>
            <pc:sldMk cId="4030144526" sldId="262"/>
            <ac:cxnSpMk id="13" creationId="{1D7A442B-6BF4-4CF0-96E5-CB2C07B0F115}"/>
          </ac:cxnSpMkLst>
        </pc:cxnChg>
      </pc:sldChg>
      <pc:sldChg chg="addSp delSp modSp mod modNotesTx">
        <pc:chgData name="Regan, Lily" userId="3b9f51f6-e420-451e-aaca-9004b6c8435b" providerId="ADAL" clId="{7963D926-3D45-4459-927E-F342065BBB57}" dt="2020-07-27T17:23:54.537" v="926" actId="478"/>
        <pc:sldMkLst>
          <pc:docMk/>
          <pc:sldMk cId="1075683782" sldId="263"/>
        </pc:sldMkLst>
        <pc:spChg chg="mod">
          <ac:chgData name="Regan, Lily" userId="3b9f51f6-e420-451e-aaca-9004b6c8435b" providerId="ADAL" clId="{7963D926-3D45-4459-927E-F342065BBB57}" dt="2020-07-23T17:53:15.777" v="665" actId="2711"/>
          <ac:spMkLst>
            <pc:docMk/>
            <pc:sldMk cId="1075683782" sldId="263"/>
            <ac:spMk id="11" creationId="{B2A668EC-D681-45C4-A742-923093AA4687}"/>
          </ac:spMkLst>
        </pc:spChg>
        <pc:spChg chg="mod">
          <ac:chgData name="Regan, Lily" userId="3b9f51f6-e420-451e-aaca-9004b6c8435b" providerId="ADAL" clId="{7963D926-3D45-4459-927E-F342065BBB57}" dt="2020-07-23T17:51:47.476" v="652"/>
          <ac:spMkLst>
            <pc:docMk/>
            <pc:sldMk cId="1075683782" sldId="263"/>
            <ac:spMk id="13" creationId="{654E528F-528B-4F2E-9497-49F8E40D5741}"/>
          </ac:spMkLst>
        </pc:spChg>
        <pc:picChg chg="del mod modCrop">
          <ac:chgData name="Regan, Lily" userId="3b9f51f6-e420-451e-aaca-9004b6c8435b" providerId="ADAL" clId="{7963D926-3D45-4459-927E-F342065BBB57}" dt="2020-07-23T17:06:38.854" v="8" actId="21"/>
          <ac:picMkLst>
            <pc:docMk/>
            <pc:sldMk cId="1075683782" sldId="263"/>
            <ac:picMk id="2" creationId="{BC6F4FCF-82A5-4154-AD43-5E404077442C}"/>
          </ac:picMkLst>
        </pc:picChg>
        <pc:picChg chg="ord">
          <ac:chgData name="Regan, Lily" userId="3b9f51f6-e420-451e-aaca-9004b6c8435b" providerId="ADAL" clId="{7963D926-3D45-4459-927E-F342065BBB57}" dt="2020-07-23T17:47:38.508" v="634" actId="167"/>
          <ac:picMkLst>
            <pc:docMk/>
            <pc:sldMk cId="1075683782" sldId="263"/>
            <ac:picMk id="7" creationId="{D1DC40DA-9A40-4BB9-BC5B-D40A75C06BF3}"/>
          </ac:picMkLst>
        </pc:picChg>
        <pc:picChg chg="add del mod">
          <ac:chgData name="Regan, Lily" userId="3b9f51f6-e420-451e-aaca-9004b6c8435b" providerId="ADAL" clId="{7963D926-3D45-4459-927E-F342065BBB57}" dt="2020-07-27T17:23:54.537" v="926" actId="478"/>
          <ac:picMkLst>
            <pc:docMk/>
            <pc:sldMk cId="1075683782" sldId="263"/>
            <ac:picMk id="19" creationId="{CA9EA48A-463C-453B-ABD5-E411D0F22BA1}"/>
          </ac:picMkLst>
        </pc:picChg>
        <pc:cxnChg chg="add mod">
          <ac:chgData name="Regan, Lily" userId="3b9f51f6-e420-451e-aaca-9004b6c8435b" providerId="ADAL" clId="{7963D926-3D45-4459-927E-F342065BBB57}" dt="2020-07-23T17:52:47.521" v="655" actId="208"/>
          <ac:cxnSpMkLst>
            <pc:docMk/>
            <pc:sldMk cId="1075683782" sldId="263"/>
            <ac:cxnSpMk id="16" creationId="{85EE6A02-824A-48AB-B8FE-47F2D79C8B89}"/>
          </ac:cxnSpMkLst>
        </pc:cxnChg>
      </pc:sldChg>
      <pc:sldChg chg="addSp delSp modSp mod ord setBg modAnim modNotesTx">
        <pc:chgData name="Regan, Lily" userId="3b9f51f6-e420-451e-aaca-9004b6c8435b" providerId="ADAL" clId="{7963D926-3D45-4459-927E-F342065BBB57}" dt="2020-07-27T17:21:01.849" v="914" actId="14100"/>
        <pc:sldMkLst>
          <pc:docMk/>
          <pc:sldMk cId="3985941184" sldId="264"/>
        </pc:sldMkLst>
        <pc:spChg chg="add mod">
          <ac:chgData name="Regan, Lily" userId="3b9f51f6-e420-451e-aaca-9004b6c8435b" providerId="ADAL" clId="{7963D926-3D45-4459-927E-F342065BBB57}" dt="2020-07-23T18:08:51.043" v="798" actId="1076"/>
          <ac:spMkLst>
            <pc:docMk/>
            <pc:sldMk cId="3985941184" sldId="264"/>
            <ac:spMk id="3" creationId="{372E4D18-8E81-48DB-BE95-61FBAB5F524C}"/>
          </ac:spMkLst>
        </pc:spChg>
        <pc:spChg chg="add mod">
          <ac:chgData name="Regan, Lily" userId="3b9f51f6-e420-451e-aaca-9004b6c8435b" providerId="ADAL" clId="{7963D926-3D45-4459-927E-F342065BBB57}" dt="2020-07-23T18:12:02.537" v="820" actId="14100"/>
          <ac:spMkLst>
            <pc:docMk/>
            <pc:sldMk cId="3985941184" sldId="264"/>
            <ac:spMk id="5" creationId="{97B9896A-9768-4AFF-AA28-FF98CD8F0B84}"/>
          </ac:spMkLst>
        </pc:spChg>
        <pc:spChg chg="add del mod">
          <ac:chgData name="Regan, Lily" userId="3b9f51f6-e420-451e-aaca-9004b6c8435b" providerId="ADAL" clId="{7963D926-3D45-4459-927E-F342065BBB57}" dt="2020-07-23T18:17:51.422" v="848" actId="478"/>
          <ac:spMkLst>
            <pc:docMk/>
            <pc:sldMk cId="3985941184" sldId="264"/>
            <ac:spMk id="6" creationId="{6AB4A6DD-B161-41A0-912B-514236CFBB20}"/>
          </ac:spMkLst>
        </pc:spChg>
        <pc:spChg chg="add">
          <ac:chgData name="Regan, Lily" userId="3b9f51f6-e420-451e-aaca-9004b6c8435b" providerId="ADAL" clId="{7963D926-3D45-4459-927E-F342065BBB57}" dt="2020-07-23T17:58:57.562" v="682" actId="26606"/>
          <ac:spMkLst>
            <pc:docMk/>
            <pc:sldMk cId="3985941184" sldId="264"/>
            <ac:spMk id="7" creationId="{F3060C83-F051-4F0E-ABAD-AA0DFC48B218}"/>
          </ac:spMkLst>
        </pc:spChg>
        <pc:spChg chg="add mod">
          <ac:chgData name="Regan, Lily" userId="3b9f51f6-e420-451e-aaca-9004b6c8435b" providerId="ADAL" clId="{7963D926-3D45-4459-927E-F342065BBB57}" dt="2020-07-23T18:17:47.784" v="847" actId="14100"/>
          <ac:spMkLst>
            <pc:docMk/>
            <pc:sldMk cId="3985941184" sldId="264"/>
            <ac:spMk id="8" creationId="{9FA18BAC-D9C4-4DEC-956C-77473EE38F0F}"/>
          </ac:spMkLst>
        </pc:spChg>
        <pc:spChg chg="add">
          <ac:chgData name="Regan, Lily" userId="3b9f51f6-e420-451e-aaca-9004b6c8435b" providerId="ADAL" clId="{7963D926-3D45-4459-927E-F342065BBB57}" dt="2020-07-23T17:58:57.562" v="682" actId="26606"/>
          <ac:spMkLst>
            <pc:docMk/>
            <pc:sldMk cId="3985941184" sldId="264"/>
            <ac:spMk id="9" creationId="{83C98ABE-055B-441F-B07E-44F97F083C39}"/>
          </ac:spMkLst>
        </pc:spChg>
        <pc:spChg chg="add">
          <ac:chgData name="Regan, Lily" userId="3b9f51f6-e420-451e-aaca-9004b6c8435b" providerId="ADAL" clId="{7963D926-3D45-4459-927E-F342065BBB57}" dt="2020-07-23T17:58:57.562" v="682" actId="26606"/>
          <ac:spMkLst>
            <pc:docMk/>
            <pc:sldMk cId="3985941184" sldId="264"/>
            <ac:spMk id="11" creationId="{29FDB030-9B49-4CED-8CCD-4D99382388AC}"/>
          </ac:spMkLst>
        </pc:spChg>
        <pc:spChg chg="add">
          <ac:chgData name="Regan, Lily" userId="3b9f51f6-e420-451e-aaca-9004b6c8435b" providerId="ADAL" clId="{7963D926-3D45-4459-927E-F342065BBB57}" dt="2020-07-23T17:58:57.562" v="682" actId="26606"/>
          <ac:spMkLst>
            <pc:docMk/>
            <pc:sldMk cId="3985941184" sldId="264"/>
            <ac:spMk id="13" creationId="{3783CA14-24A1-485C-8B30-D6A5D87987AD}"/>
          </ac:spMkLst>
        </pc:spChg>
        <pc:spChg chg="add">
          <ac:chgData name="Regan, Lily" userId="3b9f51f6-e420-451e-aaca-9004b6c8435b" providerId="ADAL" clId="{7963D926-3D45-4459-927E-F342065BBB57}" dt="2020-07-23T17:58:57.562" v="682" actId="26606"/>
          <ac:spMkLst>
            <pc:docMk/>
            <pc:sldMk cId="3985941184" sldId="264"/>
            <ac:spMk id="15" creationId="{9A97C86A-04D6-40F7-AE84-31AB43E6A846}"/>
          </ac:spMkLst>
        </pc:spChg>
        <pc:spChg chg="add">
          <ac:chgData name="Regan, Lily" userId="3b9f51f6-e420-451e-aaca-9004b6c8435b" providerId="ADAL" clId="{7963D926-3D45-4459-927E-F342065BBB57}" dt="2020-07-23T17:58:57.562" v="682" actId="26606"/>
          <ac:spMkLst>
            <pc:docMk/>
            <pc:sldMk cId="3985941184" sldId="264"/>
            <ac:spMk id="17" creationId="{FF9F2414-84E8-453E-B1F3-389FDE8192D9}"/>
          </ac:spMkLst>
        </pc:spChg>
        <pc:spChg chg="add">
          <ac:chgData name="Regan, Lily" userId="3b9f51f6-e420-451e-aaca-9004b6c8435b" providerId="ADAL" clId="{7963D926-3D45-4459-927E-F342065BBB57}" dt="2020-07-23T17:58:57.562" v="682" actId="26606"/>
          <ac:spMkLst>
            <pc:docMk/>
            <pc:sldMk cId="3985941184" sldId="264"/>
            <ac:spMk id="19" creationId="{3ECA69A1-7536-43AC-85EF-C7106179F5ED}"/>
          </ac:spMkLst>
        </pc:spChg>
        <pc:picChg chg="mod modCrop">
          <ac:chgData name="Regan, Lily" userId="3b9f51f6-e420-451e-aaca-9004b6c8435b" providerId="ADAL" clId="{7963D926-3D45-4459-927E-F342065BBB57}" dt="2020-07-23T18:11:51.211" v="818" actId="1076"/>
          <ac:picMkLst>
            <pc:docMk/>
            <pc:sldMk cId="3985941184" sldId="264"/>
            <ac:picMk id="2" creationId="{F2982D59-62D9-49B9-BFE2-15D83BD69B57}"/>
          </ac:picMkLst>
        </pc:picChg>
        <pc:picChg chg="mod">
          <ac:chgData name="Regan, Lily" userId="3b9f51f6-e420-451e-aaca-9004b6c8435b" providerId="ADAL" clId="{7963D926-3D45-4459-927E-F342065BBB57}" dt="2020-07-23T18:09:07.289" v="805" actId="1076"/>
          <ac:picMkLst>
            <pc:docMk/>
            <pc:sldMk cId="3985941184" sldId="264"/>
            <ac:picMk id="4" creationId="{C5CF306C-39F9-40B0-BDBE-D97E2037B770}"/>
          </ac:picMkLst>
        </pc:picChg>
        <pc:cxnChg chg="add mod">
          <ac:chgData name="Regan, Lily" userId="3b9f51f6-e420-451e-aaca-9004b6c8435b" providerId="ADAL" clId="{7963D926-3D45-4459-927E-F342065BBB57}" dt="2020-07-27T17:21:01.849" v="914" actId="14100"/>
          <ac:cxnSpMkLst>
            <pc:docMk/>
            <pc:sldMk cId="3985941184" sldId="264"/>
            <ac:cxnSpMk id="12" creationId="{27013986-9832-46F9-A74C-DD2F043FA856}"/>
          </ac:cxnSpMkLst>
        </pc:cxnChg>
      </pc:sldChg>
      <pc:sldChg chg="addSp delSp modSp mod ord modTransition modAnim delDesignElem modNotesTx">
        <pc:chgData name="Regan, Lily" userId="3b9f51f6-e420-451e-aaca-9004b6c8435b" providerId="ADAL" clId="{7963D926-3D45-4459-927E-F342065BBB57}" dt="2020-07-23T17:51:47.476" v="652"/>
        <pc:sldMkLst>
          <pc:docMk/>
          <pc:sldMk cId="651693618" sldId="265"/>
        </pc:sldMkLst>
        <pc:spChg chg="add mod">
          <ac:chgData name="Regan, Lily" userId="3b9f51f6-e420-451e-aaca-9004b6c8435b" providerId="ADAL" clId="{7963D926-3D45-4459-927E-F342065BBB57}" dt="2020-07-23T17:27:20.817" v="278" actId="208"/>
          <ac:spMkLst>
            <pc:docMk/>
            <pc:sldMk cId="651693618" sldId="265"/>
            <ac:spMk id="26" creationId="{E34A2ED8-7B62-4167-8A13-57183A93E333}"/>
          </ac:spMkLst>
        </pc:spChg>
        <pc:spChg chg="add del">
          <ac:chgData name="Regan, Lily" userId="3b9f51f6-e420-451e-aaca-9004b6c8435b" providerId="ADAL" clId="{7963D926-3D45-4459-927E-F342065BBB57}" dt="2020-07-23T17:51:47.476" v="652"/>
          <ac:spMkLst>
            <pc:docMk/>
            <pc:sldMk cId="651693618" sldId="265"/>
            <ac:spMk id="27" creationId="{F3060C83-F051-4F0E-ABAD-AA0DFC48B218}"/>
          </ac:spMkLst>
        </pc:spChg>
        <pc:spChg chg="add del mod">
          <ac:chgData name="Regan, Lily" userId="3b9f51f6-e420-451e-aaca-9004b6c8435b" providerId="ADAL" clId="{7963D926-3D45-4459-927E-F342065BBB57}" dt="2020-07-23T17:29:03.899" v="284"/>
          <ac:spMkLst>
            <pc:docMk/>
            <pc:sldMk cId="651693618" sldId="265"/>
            <ac:spMk id="28" creationId="{409ABA9E-9E88-46EA-AB0D-C0F88DE3E0C6}"/>
          </ac:spMkLst>
        </pc:spChg>
        <pc:spChg chg="add del">
          <ac:chgData name="Regan, Lily" userId="3b9f51f6-e420-451e-aaca-9004b6c8435b" providerId="ADAL" clId="{7963D926-3D45-4459-927E-F342065BBB57}" dt="2020-07-23T17:51:47.476" v="652"/>
          <ac:spMkLst>
            <pc:docMk/>
            <pc:sldMk cId="651693618" sldId="265"/>
            <ac:spMk id="29" creationId="{83C98ABE-055B-441F-B07E-44F97F083C39}"/>
          </ac:spMkLst>
        </pc:spChg>
        <pc:spChg chg="add del mod">
          <ac:chgData name="Regan, Lily" userId="3b9f51f6-e420-451e-aaca-9004b6c8435b" providerId="ADAL" clId="{7963D926-3D45-4459-927E-F342065BBB57}" dt="2020-07-23T17:34:20.500" v="621"/>
          <ac:spMkLst>
            <pc:docMk/>
            <pc:sldMk cId="651693618" sldId="265"/>
            <ac:spMk id="30" creationId="{021E3A2B-AEC2-4CE1-A769-3C3CBBF8E939}"/>
          </ac:spMkLst>
        </pc:spChg>
        <pc:spChg chg="add del">
          <ac:chgData name="Regan, Lily" userId="3b9f51f6-e420-451e-aaca-9004b6c8435b" providerId="ADAL" clId="{7963D926-3D45-4459-927E-F342065BBB57}" dt="2020-07-23T17:51:47.476" v="652"/>
          <ac:spMkLst>
            <pc:docMk/>
            <pc:sldMk cId="651693618" sldId="265"/>
            <ac:spMk id="31" creationId="{29FDB030-9B49-4CED-8CCD-4D99382388AC}"/>
          </ac:spMkLst>
        </pc:spChg>
        <pc:spChg chg="add del">
          <ac:chgData name="Regan, Lily" userId="3b9f51f6-e420-451e-aaca-9004b6c8435b" providerId="ADAL" clId="{7963D926-3D45-4459-927E-F342065BBB57}" dt="2020-07-23T17:51:47.476" v="652"/>
          <ac:spMkLst>
            <pc:docMk/>
            <pc:sldMk cId="651693618" sldId="265"/>
            <ac:spMk id="33" creationId="{3783CA14-24A1-485C-8B30-D6A5D87987AD}"/>
          </ac:spMkLst>
        </pc:spChg>
        <pc:spChg chg="add del">
          <ac:chgData name="Regan, Lily" userId="3b9f51f6-e420-451e-aaca-9004b6c8435b" providerId="ADAL" clId="{7963D926-3D45-4459-927E-F342065BBB57}" dt="2020-07-23T17:51:47.476" v="652"/>
          <ac:spMkLst>
            <pc:docMk/>
            <pc:sldMk cId="651693618" sldId="265"/>
            <ac:spMk id="35" creationId="{9A97C86A-04D6-40F7-AE84-31AB43E6A846}"/>
          </ac:spMkLst>
        </pc:spChg>
        <pc:spChg chg="add del">
          <ac:chgData name="Regan, Lily" userId="3b9f51f6-e420-451e-aaca-9004b6c8435b" providerId="ADAL" clId="{7963D926-3D45-4459-927E-F342065BBB57}" dt="2020-07-23T17:51:47.476" v="652"/>
          <ac:spMkLst>
            <pc:docMk/>
            <pc:sldMk cId="651693618" sldId="265"/>
            <ac:spMk id="37" creationId="{FF9F2414-84E8-453E-B1F3-389FDE8192D9}"/>
          </ac:spMkLst>
        </pc:spChg>
        <pc:spChg chg="add del">
          <ac:chgData name="Regan, Lily" userId="3b9f51f6-e420-451e-aaca-9004b6c8435b" providerId="ADAL" clId="{7963D926-3D45-4459-927E-F342065BBB57}" dt="2020-07-23T17:51:47.476" v="652"/>
          <ac:spMkLst>
            <pc:docMk/>
            <pc:sldMk cId="651693618" sldId="265"/>
            <ac:spMk id="39" creationId="{3ECA69A1-7536-43AC-85EF-C7106179F5ED}"/>
          </ac:spMkLst>
        </pc:spChg>
        <pc:picChg chg="add mod">
          <ac:chgData name="Regan, Lily" userId="3b9f51f6-e420-451e-aaca-9004b6c8435b" providerId="ADAL" clId="{7963D926-3D45-4459-927E-F342065BBB57}" dt="2020-07-23T17:24:59.205" v="265" actId="1076"/>
          <ac:picMkLst>
            <pc:docMk/>
            <pc:sldMk cId="651693618" sldId="265"/>
            <ac:picMk id="3" creationId="{9184B7F6-2DE3-4B87-992C-DE2B60D35043}"/>
          </ac:picMkLst>
        </pc:picChg>
        <pc:cxnChg chg="add del">
          <ac:chgData name="Regan, Lily" userId="3b9f51f6-e420-451e-aaca-9004b6c8435b" providerId="ADAL" clId="{7963D926-3D45-4459-927E-F342065BBB57}" dt="2020-07-23T17:21:27.559" v="239" actId="11529"/>
          <ac:cxnSpMkLst>
            <pc:docMk/>
            <pc:sldMk cId="651693618" sldId="265"/>
            <ac:cxnSpMk id="15" creationId="{FC40A76E-7820-4220-A9D1-3537C144AC4E}"/>
          </ac:cxnSpMkLst>
        </pc:cxnChg>
        <pc:cxnChg chg="add del mod">
          <ac:chgData name="Regan, Lily" userId="3b9f51f6-e420-451e-aaca-9004b6c8435b" providerId="ADAL" clId="{7963D926-3D45-4459-927E-F342065BBB57}" dt="2020-07-23T17:24:15.551" v="258" actId="478"/>
          <ac:cxnSpMkLst>
            <pc:docMk/>
            <pc:sldMk cId="651693618" sldId="265"/>
            <ac:cxnSpMk id="19" creationId="{197C6E15-647A-45D2-BEF4-80143A8761A5}"/>
          </ac:cxnSpMkLst>
        </pc:cxnChg>
        <pc:cxnChg chg="add mod">
          <ac:chgData name="Regan, Lily" userId="3b9f51f6-e420-451e-aaca-9004b6c8435b" providerId="ADAL" clId="{7963D926-3D45-4459-927E-F342065BBB57}" dt="2020-07-23T17:27:28.497" v="279" actId="208"/>
          <ac:cxnSpMkLst>
            <pc:docMk/>
            <pc:sldMk cId="651693618" sldId="265"/>
            <ac:cxnSpMk id="21" creationId="{79C6C7B9-1BF9-4124-A6AA-874E3237D505}"/>
          </ac:cxnSpMkLst>
        </pc:cxnChg>
        <pc:cxnChg chg="add mod">
          <ac:chgData name="Regan, Lily" userId="3b9f51f6-e420-451e-aaca-9004b6c8435b" providerId="ADAL" clId="{7963D926-3D45-4459-927E-F342065BBB57}" dt="2020-07-23T17:26:23.114" v="274" actId="1582"/>
          <ac:cxnSpMkLst>
            <pc:docMk/>
            <pc:sldMk cId="651693618" sldId="265"/>
            <ac:cxnSpMk id="22" creationId="{40879E72-3314-4464-87EE-DE8170DBBCAF}"/>
          </ac:cxnSpMkLst>
        </pc:cxnChg>
      </pc:sldChg>
      <pc:sldChg chg="addSp modSp mod addCm delCm modCm modNotesTx">
        <pc:chgData name="Regan, Lily" userId="3b9f51f6-e420-451e-aaca-9004b6c8435b" providerId="ADAL" clId="{7963D926-3D45-4459-927E-F342065BBB57}" dt="2020-07-28T19:46:38.044" v="2863" actId="20577"/>
        <pc:sldMkLst>
          <pc:docMk/>
          <pc:sldMk cId="1720052746" sldId="266"/>
        </pc:sldMkLst>
        <pc:spChg chg="mod">
          <ac:chgData name="Regan, Lily" userId="3b9f51f6-e420-451e-aaca-9004b6c8435b" providerId="ADAL" clId="{7963D926-3D45-4459-927E-F342065BBB57}" dt="2020-07-23T17:51:47.476" v="652"/>
          <ac:spMkLst>
            <pc:docMk/>
            <pc:sldMk cId="1720052746" sldId="266"/>
            <ac:spMk id="2" creationId="{2B0F24B1-C687-4EF5-AE64-52BA8A20BD66}"/>
          </ac:spMkLst>
        </pc:spChg>
        <pc:spChg chg="add mod">
          <ac:chgData name="Regan, Lily" userId="3b9f51f6-e420-451e-aaca-9004b6c8435b" providerId="ADAL" clId="{7963D926-3D45-4459-927E-F342065BBB57}" dt="2020-07-28T18:54:55.626" v="1035" actId="113"/>
          <ac:spMkLst>
            <pc:docMk/>
            <pc:sldMk cId="1720052746" sldId="266"/>
            <ac:spMk id="16" creationId="{F2103A4F-9D0D-42CD-A087-D897F79ECA12}"/>
          </ac:spMkLst>
        </pc:spChg>
        <pc:picChg chg="mod">
          <ac:chgData name="Regan, Lily" userId="3b9f51f6-e420-451e-aaca-9004b6c8435b" providerId="ADAL" clId="{7963D926-3D45-4459-927E-F342065BBB57}" dt="2020-07-23T17:51:47.476" v="652"/>
          <ac:picMkLst>
            <pc:docMk/>
            <pc:sldMk cId="1720052746" sldId="266"/>
            <ac:picMk id="4" creationId="{D9034858-53B8-41E8-B026-59F18F425E1D}"/>
          </ac:picMkLst>
        </pc:picChg>
        <pc:picChg chg="mod modCrop">
          <ac:chgData name="Regan, Lily" userId="3b9f51f6-e420-451e-aaca-9004b6c8435b" providerId="ADAL" clId="{7963D926-3D45-4459-927E-F342065BBB57}" dt="2020-07-28T18:53:49.134" v="994" actId="1076"/>
          <ac:picMkLst>
            <pc:docMk/>
            <pc:sldMk cId="1720052746" sldId="266"/>
            <ac:picMk id="5" creationId="{3656B432-B66A-440C-9183-3E6E8AD965A4}"/>
          </ac:picMkLst>
        </pc:picChg>
        <pc:cxnChg chg="add mod">
          <ac:chgData name="Regan, Lily" userId="3b9f51f6-e420-451e-aaca-9004b6c8435b" providerId="ADAL" clId="{7963D926-3D45-4459-927E-F342065BBB57}" dt="2020-07-28T18:55:02.904" v="1036" actId="14100"/>
          <ac:cxnSpMkLst>
            <pc:docMk/>
            <pc:sldMk cId="1720052746" sldId="266"/>
            <ac:cxnSpMk id="8" creationId="{5DB89633-F4AC-40A4-B900-F6AA0F366CDD}"/>
          </ac:cxnSpMkLst>
        </pc:cxnChg>
      </pc:sldChg>
      <pc:sldChg chg="modSp mod">
        <pc:chgData name="Regan, Lily" userId="3b9f51f6-e420-451e-aaca-9004b6c8435b" providerId="ADAL" clId="{7963D926-3D45-4459-927E-F342065BBB57}" dt="2020-07-28T18:43:29.419" v="967"/>
        <pc:sldMkLst>
          <pc:docMk/>
          <pc:sldMk cId="1357195112" sldId="267"/>
        </pc:sldMkLst>
        <pc:spChg chg="mod">
          <ac:chgData name="Regan, Lily" userId="3b9f51f6-e420-451e-aaca-9004b6c8435b" providerId="ADAL" clId="{7963D926-3D45-4459-927E-F342065BBB57}" dt="2020-07-28T18:43:29.419" v="967"/>
          <ac:spMkLst>
            <pc:docMk/>
            <pc:sldMk cId="1357195112" sldId="267"/>
            <ac:spMk id="2" creationId="{0CE3C8A1-3776-48B5-B803-860485AAD43E}"/>
          </ac:spMkLst>
        </pc:spChg>
      </pc:sldChg>
      <pc:sldChg chg="delSp modSp mod">
        <pc:chgData name="Regan, Lily" userId="3b9f51f6-e420-451e-aaca-9004b6c8435b" providerId="ADAL" clId="{7963D926-3D45-4459-927E-F342065BBB57}" dt="2020-07-28T19:12:52.402" v="1200" actId="21"/>
        <pc:sldMkLst>
          <pc:docMk/>
          <pc:sldMk cId="262293511" sldId="268"/>
        </pc:sldMkLst>
        <pc:picChg chg="del">
          <ac:chgData name="Regan, Lily" userId="3b9f51f6-e420-451e-aaca-9004b6c8435b" providerId="ADAL" clId="{7963D926-3D45-4459-927E-F342065BBB57}" dt="2020-07-28T18:59:11.512" v="1068" actId="478"/>
          <ac:picMkLst>
            <pc:docMk/>
            <pc:sldMk cId="262293511" sldId="268"/>
            <ac:picMk id="2" creationId="{3FCDEE42-A43F-463E-9734-D2B99C2E03B5}"/>
          </ac:picMkLst>
        </pc:picChg>
        <pc:picChg chg="del mod">
          <ac:chgData name="Regan, Lily" userId="3b9f51f6-e420-451e-aaca-9004b6c8435b" providerId="ADAL" clId="{7963D926-3D45-4459-927E-F342065BBB57}" dt="2020-07-28T19:12:52.402" v="1200" actId="21"/>
          <ac:picMkLst>
            <pc:docMk/>
            <pc:sldMk cId="262293511" sldId="268"/>
            <ac:picMk id="3" creationId="{1FAAF807-D70D-4FCA-B82E-26778AE239F0}"/>
          </ac:picMkLst>
        </pc:picChg>
      </pc:sldChg>
      <pc:sldChg chg="addSp delSp modSp mod addCm delCm modCm modNotesTx">
        <pc:chgData name="Regan, Lily" userId="3b9f51f6-e420-451e-aaca-9004b6c8435b" providerId="ADAL" clId="{7963D926-3D45-4459-927E-F342065BBB57}" dt="2020-07-28T19:11:42.897" v="1078" actId="20577"/>
        <pc:sldMkLst>
          <pc:docMk/>
          <pc:sldMk cId="240129292" sldId="269"/>
        </pc:sldMkLst>
        <pc:spChg chg="add mod">
          <ac:chgData name="Regan, Lily" userId="3b9f51f6-e420-451e-aaca-9004b6c8435b" providerId="ADAL" clId="{7963D926-3D45-4459-927E-F342065BBB57}" dt="2020-07-28T18:58:15.086" v="1063" actId="1582"/>
          <ac:spMkLst>
            <pc:docMk/>
            <pc:sldMk cId="240129292" sldId="269"/>
            <ac:spMk id="9" creationId="{20283CA1-5F23-48FB-B947-CEC281B55AF9}"/>
          </ac:spMkLst>
        </pc:spChg>
        <pc:spChg chg="add mod">
          <ac:chgData name="Regan, Lily" userId="3b9f51f6-e420-451e-aaca-9004b6c8435b" providerId="ADAL" clId="{7963D926-3D45-4459-927E-F342065BBB57}" dt="2020-07-28T18:55:40.042" v="1043" actId="1076"/>
          <ac:spMkLst>
            <pc:docMk/>
            <pc:sldMk cId="240129292" sldId="269"/>
            <ac:spMk id="15" creationId="{6C0514A3-DF7C-452E-8B2F-0ED3E8B3BF2C}"/>
          </ac:spMkLst>
        </pc:spChg>
        <pc:picChg chg="mod modCrop">
          <ac:chgData name="Regan, Lily" userId="3b9f51f6-e420-451e-aaca-9004b6c8435b" providerId="ADAL" clId="{7963D926-3D45-4459-927E-F342065BBB57}" dt="2020-07-28T18:56:13.277" v="1048" actId="1076"/>
          <ac:picMkLst>
            <pc:docMk/>
            <pc:sldMk cId="240129292" sldId="269"/>
            <ac:picMk id="5" creationId="{EA399FFF-DB3F-4790-BFBF-DC153918C5F0}"/>
          </ac:picMkLst>
        </pc:picChg>
        <pc:cxnChg chg="add del mod">
          <ac:chgData name="Regan, Lily" userId="3b9f51f6-e420-451e-aaca-9004b6c8435b" providerId="ADAL" clId="{7963D926-3D45-4459-927E-F342065BBB57}" dt="2020-07-28T18:57:33.281" v="1057" actId="478"/>
          <ac:cxnSpMkLst>
            <pc:docMk/>
            <pc:sldMk cId="240129292" sldId="269"/>
            <ac:cxnSpMk id="8" creationId="{C705CAC8-84E9-466D-BE79-65BB269D96BF}"/>
          </ac:cxnSpMkLst>
        </pc:cxnChg>
        <pc:cxnChg chg="add mod">
          <ac:chgData name="Regan, Lily" userId="3b9f51f6-e420-451e-aaca-9004b6c8435b" providerId="ADAL" clId="{7963D926-3D45-4459-927E-F342065BBB57}" dt="2020-07-28T18:57:36.778" v="1058" actId="1076"/>
          <ac:cxnSpMkLst>
            <pc:docMk/>
            <pc:sldMk cId="240129292" sldId="269"/>
            <ac:cxnSpMk id="17" creationId="{F07FF0A8-0C4F-46C4-B872-377CEDF4BC81}"/>
          </ac:cxnSpMkLst>
        </pc:cxnChg>
      </pc:sldChg>
      <pc:sldChg chg="addSp modSp mod modNotesTx">
        <pc:chgData name="Regan, Lily" userId="3b9f51f6-e420-451e-aaca-9004b6c8435b" providerId="ADAL" clId="{7963D926-3D45-4459-927E-F342065BBB57}" dt="2020-07-28T19:22:32.432" v="1616" actId="20577"/>
        <pc:sldMkLst>
          <pc:docMk/>
          <pc:sldMk cId="4127561346" sldId="270"/>
        </pc:sldMkLst>
        <pc:spChg chg="mod">
          <ac:chgData name="Regan, Lily" userId="3b9f51f6-e420-451e-aaca-9004b6c8435b" providerId="ADAL" clId="{7963D926-3D45-4459-927E-F342065BBB57}" dt="2020-07-23T17:51:47.476" v="652"/>
          <ac:spMkLst>
            <pc:docMk/>
            <pc:sldMk cId="4127561346" sldId="270"/>
            <ac:spMk id="2" creationId="{1E25F088-E188-4F33-A1E4-5AF4E453E6FE}"/>
          </ac:spMkLst>
        </pc:spChg>
        <pc:spChg chg="add mod">
          <ac:chgData name="Regan, Lily" userId="3b9f51f6-e420-451e-aaca-9004b6c8435b" providerId="ADAL" clId="{7963D926-3D45-4459-927E-F342065BBB57}" dt="2020-07-28T19:16:05.911" v="1235" actId="1076"/>
          <ac:spMkLst>
            <pc:docMk/>
            <pc:sldMk cId="4127561346" sldId="270"/>
            <ac:spMk id="6" creationId="{B5211E15-2C58-4571-BF60-560A76664363}"/>
          </ac:spMkLst>
        </pc:spChg>
        <pc:picChg chg="mod modCrop">
          <ac:chgData name="Regan, Lily" userId="3b9f51f6-e420-451e-aaca-9004b6c8435b" providerId="ADAL" clId="{7963D926-3D45-4459-927E-F342065BBB57}" dt="2020-07-28T19:16:10.848" v="1236" actId="1076"/>
          <ac:picMkLst>
            <pc:docMk/>
            <pc:sldMk cId="4127561346" sldId="270"/>
            <ac:picMk id="4" creationId="{7306A5B2-1105-4A1F-946A-BF59DE8D60B5}"/>
          </ac:picMkLst>
        </pc:picChg>
        <pc:picChg chg="add mod modCrop">
          <ac:chgData name="Regan, Lily" userId="3b9f51f6-e420-451e-aaca-9004b6c8435b" providerId="ADAL" clId="{7963D926-3D45-4459-927E-F342065BBB57}" dt="2020-07-28T19:16:30.654" v="1242" actId="1076"/>
          <ac:picMkLst>
            <pc:docMk/>
            <pc:sldMk cId="4127561346" sldId="270"/>
            <ac:picMk id="5" creationId="{2D893F78-17DC-4A4E-9D2F-5CEE81944914}"/>
          </ac:picMkLst>
        </pc:picChg>
      </pc:sldChg>
      <pc:sldChg chg="addSp delSp modSp mod modAnim delDesignElem modNotesTx">
        <pc:chgData name="Regan, Lily" userId="3b9f51f6-e420-451e-aaca-9004b6c8435b" providerId="ADAL" clId="{7963D926-3D45-4459-927E-F342065BBB57}" dt="2020-07-28T19:45:44.962" v="2673" actId="20577"/>
        <pc:sldMkLst>
          <pc:docMk/>
          <pc:sldMk cId="2814879093" sldId="271"/>
        </pc:sldMkLst>
        <pc:spChg chg="add del mod">
          <ac:chgData name="Regan, Lily" userId="3b9f51f6-e420-451e-aaca-9004b6c8435b" providerId="ADAL" clId="{7963D926-3D45-4459-927E-F342065BBB57}" dt="2020-07-23T18:03:26.408" v="755"/>
          <ac:spMkLst>
            <pc:docMk/>
            <pc:sldMk cId="2814879093" sldId="271"/>
            <ac:spMk id="6" creationId="{E1629231-E299-4818-9580-903BFBDC07C1}"/>
          </ac:spMkLst>
        </pc:spChg>
        <pc:spChg chg="add mod">
          <ac:chgData name="Regan, Lily" userId="3b9f51f6-e420-451e-aaca-9004b6c8435b" providerId="ADAL" clId="{7963D926-3D45-4459-927E-F342065BBB57}" dt="2020-07-23T18:06:03.607" v="796" actId="1076"/>
          <ac:spMkLst>
            <pc:docMk/>
            <pc:sldMk cId="2814879093" sldId="271"/>
            <ac:spMk id="7" creationId="{7F6947A0-1C63-47C6-BE8C-0F2EE504E143}"/>
          </ac:spMkLst>
        </pc:spChg>
        <pc:spChg chg="add mod">
          <ac:chgData name="Regan, Lily" userId="3b9f51f6-e420-451e-aaca-9004b6c8435b" providerId="ADAL" clId="{7963D926-3D45-4459-927E-F342065BBB57}" dt="2020-07-28T19:43:43.782" v="2649" actId="14100"/>
          <ac:spMkLst>
            <pc:docMk/>
            <pc:sldMk cId="2814879093" sldId="271"/>
            <ac:spMk id="14" creationId="{B4732AF4-F0BD-42A1-A7CE-3D7BE10FB711}"/>
          </ac:spMkLst>
        </pc:spChg>
        <pc:spChg chg="add del">
          <ac:chgData name="Regan, Lily" userId="3b9f51f6-e420-451e-aaca-9004b6c8435b" providerId="ADAL" clId="{7963D926-3D45-4459-927E-F342065BBB57}" dt="2020-07-23T17:51:47.476" v="652"/>
          <ac:spMkLst>
            <pc:docMk/>
            <pc:sldMk cId="2814879093" sldId="271"/>
            <ac:spMk id="30" creationId="{86FF76B9-219D-4469-AF87-0236D29032F1}"/>
          </ac:spMkLst>
        </pc:spChg>
        <pc:spChg chg="add del">
          <ac:chgData name="Regan, Lily" userId="3b9f51f6-e420-451e-aaca-9004b6c8435b" providerId="ADAL" clId="{7963D926-3D45-4459-927E-F342065BBB57}" dt="2020-07-23T17:51:47.476" v="652"/>
          <ac:spMkLst>
            <pc:docMk/>
            <pc:sldMk cId="2814879093" sldId="271"/>
            <ac:spMk id="36" creationId="{2E80C965-DB6D-4F81-9E9E-B027384D0BD6}"/>
          </ac:spMkLst>
        </pc:spChg>
        <pc:spChg chg="add del">
          <ac:chgData name="Regan, Lily" userId="3b9f51f6-e420-451e-aaca-9004b6c8435b" providerId="ADAL" clId="{7963D926-3D45-4459-927E-F342065BBB57}" dt="2020-07-23T17:51:47.476" v="652"/>
          <ac:spMkLst>
            <pc:docMk/>
            <pc:sldMk cId="2814879093" sldId="271"/>
            <ac:spMk id="38" creationId="{633C5E46-DAC5-4661-9C87-22B08E2A512F}"/>
          </ac:spMkLst>
        </pc:spChg>
        <pc:grpChg chg="add del">
          <ac:chgData name="Regan, Lily" userId="3b9f51f6-e420-451e-aaca-9004b6c8435b" providerId="ADAL" clId="{7963D926-3D45-4459-927E-F342065BBB57}" dt="2020-07-23T17:51:47.476" v="652"/>
          <ac:grpSpMkLst>
            <pc:docMk/>
            <pc:sldMk cId="2814879093" sldId="271"/>
            <ac:grpSpMk id="32" creationId="{DB88BD78-87E1-424D-B479-C37D8E41B12E}"/>
          </ac:grpSpMkLst>
        </pc:grpChg>
        <pc:picChg chg="mod modCrop">
          <ac:chgData name="Regan, Lily" userId="3b9f51f6-e420-451e-aaca-9004b6c8435b" providerId="ADAL" clId="{7963D926-3D45-4459-927E-F342065BBB57}" dt="2020-07-23T17:27:52.288" v="281" actId="732"/>
          <ac:picMkLst>
            <pc:docMk/>
            <pc:sldMk cId="2814879093" sldId="271"/>
            <ac:picMk id="3" creationId="{51CD3D06-24B5-46C4-BEDA-1F34BA18FA2D}"/>
          </ac:picMkLst>
        </pc:picChg>
        <pc:picChg chg="del mod">
          <ac:chgData name="Regan, Lily" userId="3b9f51f6-e420-451e-aaca-9004b6c8435b" providerId="ADAL" clId="{7963D926-3D45-4459-927E-F342065BBB57}" dt="2020-07-23T18:05:55.940" v="793" actId="478"/>
          <ac:picMkLst>
            <pc:docMk/>
            <pc:sldMk cId="2814879093" sldId="271"/>
            <ac:picMk id="4" creationId="{D0AD0B1A-2899-4612-AD41-22F26E22C272}"/>
          </ac:picMkLst>
        </pc:picChg>
        <pc:picChg chg="mod">
          <ac:chgData name="Regan, Lily" userId="3b9f51f6-e420-451e-aaca-9004b6c8435b" providerId="ADAL" clId="{7963D926-3D45-4459-927E-F342065BBB57}" dt="2020-07-23T18:08:24.294" v="797" actId="1076"/>
          <ac:picMkLst>
            <pc:docMk/>
            <pc:sldMk cId="2814879093" sldId="271"/>
            <ac:picMk id="9" creationId="{AC94258C-F326-469F-8EC4-8CA0F3CFB287}"/>
          </ac:picMkLst>
        </pc:picChg>
        <pc:cxnChg chg="add del mod">
          <ac:chgData name="Regan, Lily" userId="3b9f51f6-e420-451e-aaca-9004b6c8435b" providerId="ADAL" clId="{7963D926-3D45-4459-927E-F342065BBB57}" dt="2020-07-23T18:05:57.926" v="794" actId="478"/>
          <ac:cxnSpMkLst>
            <pc:docMk/>
            <pc:sldMk cId="2814879093" sldId="271"/>
            <ac:cxnSpMk id="5" creationId="{57D0AE37-17A1-49CC-B259-155A51E6FF7D}"/>
          </ac:cxnSpMkLst>
        </pc:cxnChg>
        <pc:cxnChg chg="add mod">
          <ac:chgData name="Regan, Lily" userId="3b9f51f6-e420-451e-aaca-9004b6c8435b" providerId="ADAL" clId="{7963D926-3D45-4459-927E-F342065BBB57}" dt="2020-07-23T18:12:41.775" v="825" actId="1076"/>
          <ac:cxnSpMkLst>
            <pc:docMk/>
            <pc:sldMk cId="2814879093" sldId="271"/>
            <ac:cxnSpMk id="11" creationId="{BEED499F-4EC2-462D-B0B2-0DBD652940AD}"/>
          </ac:cxnSpMkLst>
        </pc:cxnChg>
      </pc:sldChg>
      <pc:sldChg chg="addSp delSp modSp mod delDesignElem addCm delCm modCm">
        <pc:chgData name="Regan, Lily" userId="3b9f51f6-e420-451e-aaca-9004b6c8435b" providerId="ADAL" clId="{7963D926-3D45-4459-927E-F342065BBB57}" dt="2020-07-28T18:50:59.405" v="980" actId="1582"/>
        <pc:sldMkLst>
          <pc:docMk/>
          <pc:sldMk cId="2431637109" sldId="272"/>
        </pc:sldMkLst>
        <pc:spChg chg="add mod">
          <ac:chgData name="Regan, Lily" userId="3b9f51f6-e420-451e-aaca-9004b6c8435b" providerId="ADAL" clId="{7963D926-3D45-4459-927E-F342065BBB57}" dt="2020-07-28T18:50:59.405" v="980" actId="1582"/>
          <ac:spMkLst>
            <pc:docMk/>
            <pc:sldMk cId="2431637109" sldId="272"/>
            <ac:spMk id="2" creationId="{67B4190B-BA8C-4481-9EF1-21F2A6608281}"/>
          </ac:spMkLst>
        </pc:spChg>
        <pc:spChg chg="add del">
          <ac:chgData name="Regan, Lily" userId="3b9f51f6-e420-451e-aaca-9004b6c8435b" providerId="ADAL" clId="{7963D926-3D45-4459-927E-F342065BBB57}" dt="2020-07-23T17:51:47.476" v="652"/>
          <ac:spMkLst>
            <pc:docMk/>
            <pc:sldMk cId="2431637109" sldId="272"/>
            <ac:spMk id="11" creationId="{F3060C83-F051-4F0E-ABAD-AA0DFC48B218}"/>
          </ac:spMkLst>
        </pc:spChg>
        <pc:spChg chg="add del">
          <ac:chgData name="Regan, Lily" userId="3b9f51f6-e420-451e-aaca-9004b6c8435b" providerId="ADAL" clId="{7963D926-3D45-4459-927E-F342065BBB57}" dt="2020-07-23T17:51:47.476" v="652"/>
          <ac:spMkLst>
            <pc:docMk/>
            <pc:sldMk cId="2431637109" sldId="272"/>
            <ac:spMk id="13" creationId="{83C98ABE-055B-441F-B07E-44F97F083C39}"/>
          </ac:spMkLst>
        </pc:spChg>
        <pc:spChg chg="add del">
          <ac:chgData name="Regan, Lily" userId="3b9f51f6-e420-451e-aaca-9004b6c8435b" providerId="ADAL" clId="{7963D926-3D45-4459-927E-F342065BBB57}" dt="2020-07-23T17:51:47.476" v="652"/>
          <ac:spMkLst>
            <pc:docMk/>
            <pc:sldMk cId="2431637109" sldId="272"/>
            <ac:spMk id="15" creationId="{29FDB030-9B49-4CED-8CCD-4D99382388AC}"/>
          </ac:spMkLst>
        </pc:spChg>
        <pc:spChg chg="add del">
          <ac:chgData name="Regan, Lily" userId="3b9f51f6-e420-451e-aaca-9004b6c8435b" providerId="ADAL" clId="{7963D926-3D45-4459-927E-F342065BBB57}" dt="2020-07-23T17:51:47.476" v="652"/>
          <ac:spMkLst>
            <pc:docMk/>
            <pc:sldMk cId="2431637109" sldId="272"/>
            <ac:spMk id="20" creationId="{3783CA14-24A1-485C-8B30-D6A5D87987AD}"/>
          </ac:spMkLst>
        </pc:spChg>
        <pc:spChg chg="add del">
          <ac:chgData name="Regan, Lily" userId="3b9f51f6-e420-451e-aaca-9004b6c8435b" providerId="ADAL" clId="{7963D926-3D45-4459-927E-F342065BBB57}" dt="2020-07-23T17:51:47.476" v="652"/>
          <ac:spMkLst>
            <pc:docMk/>
            <pc:sldMk cId="2431637109" sldId="272"/>
            <ac:spMk id="22" creationId="{9A97C86A-04D6-40F7-AE84-31AB43E6A846}"/>
          </ac:spMkLst>
        </pc:spChg>
        <pc:spChg chg="add del">
          <ac:chgData name="Regan, Lily" userId="3b9f51f6-e420-451e-aaca-9004b6c8435b" providerId="ADAL" clId="{7963D926-3D45-4459-927E-F342065BBB57}" dt="2020-07-23T17:51:47.476" v="652"/>
          <ac:spMkLst>
            <pc:docMk/>
            <pc:sldMk cId="2431637109" sldId="272"/>
            <ac:spMk id="24" creationId="{FF9F2414-84E8-453E-B1F3-389FDE8192D9}"/>
          </ac:spMkLst>
        </pc:spChg>
        <pc:spChg chg="add del">
          <ac:chgData name="Regan, Lily" userId="3b9f51f6-e420-451e-aaca-9004b6c8435b" providerId="ADAL" clId="{7963D926-3D45-4459-927E-F342065BBB57}" dt="2020-07-23T17:51:47.476" v="652"/>
          <ac:spMkLst>
            <pc:docMk/>
            <pc:sldMk cId="2431637109" sldId="272"/>
            <ac:spMk id="26" creationId="{3ECA69A1-7536-43AC-85EF-C7106179F5ED}"/>
          </ac:spMkLst>
        </pc:spChg>
        <pc:picChg chg="del">
          <ac:chgData name="Regan, Lily" userId="3b9f51f6-e420-451e-aaca-9004b6c8435b" providerId="ADAL" clId="{7963D926-3D45-4459-927E-F342065BBB57}" dt="2020-07-28T18:50:10.657" v="972" actId="478"/>
          <ac:picMkLst>
            <pc:docMk/>
            <pc:sldMk cId="2431637109" sldId="272"/>
            <ac:picMk id="3" creationId="{BD81455D-8481-4ECD-AB5E-355CF1BFE5D6}"/>
          </ac:picMkLst>
        </pc:picChg>
        <pc:picChg chg="add mod modCrop">
          <ac:chgData name="Regan, Lily" userId="3b9f51f6-e420-451e-aaca-9004b6c8435b" providerId="ADAL" clId="{7963D926-3D45-4459-927E-F342065BBB57}" dt="2020-07-28T18:50:36.674" v="976" actId="1076"/>
          <ac:picMkLst>
            <pc:docMk/>
            <pc:sldMk cId="2431637109" sldId="272"/>
            <ac:picMk id="19" creationId="{4937C26C-A6BE-4DF8-B4BF-C03BFA2D60F3}"/>
          </ac:picMkLst>
        </pc:picChg>
      </pc:sldChg>
      <pc:sldChg chg="modSp new del mod">
        <pc:chgData name="Regan, Lily" userId="3b9f51f6-e420-451e-aaca-9004b6c8435b" providerId="ADAL" clId="{7963D926-3D45-4459-927E-F342065BBB57}" dt="2020-07-27T17:25:32.155" v="947" actId="2696"/>
        <pc:sldMkLst>
          <pc:docMk/>
          <pc:sldMk cId="1422941582" sldId="273"/>
        </pc:sldMkLst>
        <pc:spChg chg="mod">
          <ac:chgData name="Regan, Lily" userId="3b9f51f6-e420-451e-aaca-9004b6c8435b" providerId="ADAL" clId="{7963D926-3D45-4459-927E-F342065BBB57}" dt="2020-07-27T17:25:01.558" v="946" actId="20577"/>
          <ac:spMkLst>
            <pc:docMk/>
            <pc:sldMk cId="1422941582" sldId="273"/>
            <ac:spMk id="2" creationId="{2FC89490-626D-4B6D-AF27-85FAEADCFD4A}"/>
          </ac:spMkLst>
        </pc:spChg>
      </pc:sldChg>
      <pc:sldChg chg="modSp mod">
        <pc:chgData name="Regan, Lily" userId="3b9f51f6-e420-451e-aaca-9004b6c8435b" providerId="ADAL" clId="{7963D926-3D45-4459-927E-F342065BBB57}" dt="2020-07-28T19:42:55.720" v="2648" actId="5793"/>
        <pc:sldMkLst>
          <pc:docMk/>
          <pc:sldMk cId="2524354104" sldId="273"/>
        </pc:sldMkLst>
        <pc:spChg chg="mod">
          <ac:chgData name="Regan, Lily" userId="3b9f51f6-e420-451e-aaca-9004b6c8435b" providerId="ADAL" clId="{7963D926-3D45-4459-927E-F342065BBB57}" dt="2020-07-28T19:42:14.750" v="2642" actId="2711"/>
          <ac:spMkLst>
            <pc:docMk/>
            <pc:sldMk cId="2524354104" sldId="273"/>
            <ac:spMk id="2" creationId="{8DBCD54D-6E4D-402D-97C6-FA59FEAEB527}"/>
          </ac:spMkLst>
        </pc:spChg>
        <pc:spChg chg="mod">
          <ac:chgData name="Regan, Lily" userId="3b9f51f6-e420-451e-aaca-9004b6c8435b" providerId="ADAL" clId="{7963D926-3D45-4459-927E-F342065BBB57}" dt="2020-07-28T19:42:55.720" v="2648" actId="5793"/>
          <ac:spMkLst>
            <pc:docMk/>
            <pc:sldMk cId="2524354104" sldId="273"/>
            <ac:spMk id="3" creationId="{359662FD-3D1C-4C4F-AA44-78F178020B5F}"/>
          </ac:spMkLst>
        </pc:spChg>
      </pc:sldChg>
      <pc:sldChg chg="delSp modSp del mod">
        <pc:chgData name="Regan, Lily" userId="3b9f51f6-e420-451e-aaca-9004b6c8435b" providerId="ADAL" clId="{7963D926-3D45-4459-927E-F342065BBB57}" dt="2020-07-28T19:20:12.198" v="1259" actId="2696"/>
        <pc:sldMkLst>
          <pc:docMk/>
          <pc:sldMk cId="374740424" sldId="274"/>
        </pc:sldMkLst>
        <pc:spChg chg="mod">
          <ac:chgData name="Regan, Lily" userId="3b9f51f6-e420-451e-aaca-9004b6c8435b" providerId="ADAL" clId="{7963D926-3D45-4459-927E-F342065BBB57}" dt="2020-07-28T19:18:34.552" v="1251" actId="113"/>
          <ac:spMkLst>
            <pc:docMk/>
            <pc:sldMk cId="374740424" sldId="274"/>
            <ac:spMk id="2" creationId="{071380F8-C528-4D07-9BA5-9A93574E3372}"/>
          </ac:spMkLst>
        </pc:spChg>
        <pc:picChg chg="del mod">
          <ac:chgData name="Regan, Lily" userId="3b9f51f6-e420-451e-aaca-9004b6c8435b" providerId="ADAL" clId="{7963D926-3D45-4459-927E-F342065BBB57}" dt="2020-07-28T19:19:45.797" v="1253" actId="21"/>
          <ac:picMkLst>
            <pc:docMk/>
            <pc:sldMk cId="374740424" sldId="274"/>
            <ac:picMk id="3" creationId="{6C8538D3-9491-4ED7-A4DE-CBBA9E8D395B}"/>
          </ac:picMkLst>
        </pc:picChg>
        <pc:picChg chg="del mod">
          <ac:chgData name="Regan, Lily" userId="3b9f51f6-e420-451e-aaca-9004b6c8435b" providerId="ADAL" clId="{7963D926-3D45-4459-927E-F342065BBB57}" dt="2020-07-28T19:19:52.715" v="1255" actId="21"/>
          <ac:picMkLst>
            <pc:docMk/>
            <pc:sldMk cId="374740424" sldId="274"/>
            <ac:picMk id="4" creationId="{8941D7EF-5CFF-45C2-96C7-736376BD6242}"/>
          </ac:picMkLst>
        </pc:picChg>
      </pc:sldChg>
      <pc:sldChg chg="addSp modSp mod modAnim modNotesTx">
        <pc:chgData name="Regan, Lily" userId="3b9f51f6-e420-451e-aaca-9004b6c8435b" providerId="ADAL" clId="{7963D926-3D45-4459-927E-F342065BBB57}" dt="2020-07-28T19:41:08.956" v="2634"/>
        <pc:sldMkLst>
          <pc:docMk/>
          <pc:sldMk cId="1321383198" sldId="275"/>
        </pc:sldMkLst>
        <pc:spChg chg="add mod">
          <ac:chgData name="Regan, Lily" userId="3b9f51f6-e420-451e-aaca-9004b6c8435b" providerId="ADAL" clId="{7963D926-3D45-4459-927E-F342065BBB57}" dt="2020-07-28T19:38:34.407" v="2474" actId="1076"/>
          <ac:spMkLst>
            <pc:docMk/>
            <pc:sldMk cId="1321383198" sldId="275"/>
            <ac:spMk id="13" creationId="{967D3E36-1666-4D74-A958-08FA79F3F79B}"/>
          </ac:spMkLst>
        </pc:spChg>
        <pc:picChg chg="mod modCrop">
          <ac:chgData name="Regan, Lily" userId="3b9f51f6-e420-451e-aaca-9004b6c8435b" providerId="ADAL" clId="{7963D926-3D45-4459-927E-F342065BBB57}" dt="2020-07-28T19:38:54.693" v="2479" actId="1076"/>
          <ac:picMkLst>
            <pc:docMk/>
            <pc:sldMk cId="1321383198" sldId="275"/>
            <ac:picMk id="3" creationId="{F752F28F-B8CE-4214-86A2-98CC97B31451}"/>
          </ac:picMkLst>
        </pc:picChg>
        <pc:cxnChg chg="add mod">
          <ac:chgData name="Regan, Lily" userId="3b9f51f6-e420-451e-aaca-9004b6c8435b" providerId="ADAL" clId="{7963D926-3D45-4459-927E-F342065BBB57}" dt="2020-07-28T19:40:17.147" v="2628" actId="14100"/>
          <ac:cxnSpMkLst>
            <pc:docMk/>
            <pc:sldMk cId="1321383198" sldId="275"/>
            <ac:cxnSpMk id="6" creationId="{7DA1DC50-6F41-4E9A-BE2E-98AC6F3499AA}"/>
          </ac:cxnSpMkLst>
        </pc:cxnChg>
        <pc:cxnChg chg="add mod">
          <ac:chgData name="Regan, Lily" userId="3b9f51f6-e420-451e-aaca-9004b6c8435b" providerId="ADAL" clId="{7963D926-3D45-4459-927E-F342065BBB57}" dt="2020-07-28T19:41:00.068" v="2632" actId="14100"/>
          <ac:cxnSpMkLst>
            <pc:docMk/>
            <pc:sldMk cId="1321383198" sldId="275"/>
            <ac:cxnSpMk id="17" creationId="{672E428F-4129-4E38-B81F-935B46E61F09}"/>
          </ac:cxnSpMkLst>
        </pc:cxnChg>
      </pc:sldChg>
      <pc:sldChg chg="addSp modSp new mod">
        <pc:chgData name="Regan, Lily" userId="3b9f51f6-e420-451e-aaca-9004b6c8435b" providerId="ADAL" clId="{7963D926-3D45-4459-927E-F342065BBB57}" dt="2020-07-28T19:20:16.219" v="1260" actId="1076"/>
        <pc:sldMkLst>
          <pc:docMk/>
          <pc:sldMk cId="2629442971" sldId="276"/>
        </pc:sldMkLst>
        <pc:spChg chg="mod">
          <ac:chgData name="Regan, Lily" userId="3b9f51f6-e420-451e-aaca-9004b6c8435b" providerId="ADAL" clId="{7963D926-3D45-4459-927E-F342065BBB57}" dt="2020-07-28T19:20:16.219" v="1260" actId="1076"/>
          <ac:spMkLst>
            <pc:docMk/>
            <pc:sldMk cId="2629442971" sldId="276"/>
            <ac:spMk id="2" creationId="{953CCB3F-7F88-42C8-97C8-494F03B5C09B}"/>
          </ac:spMkLst>
        </pc:spChg>
        <pc:picChg chg="add">
          <ac:chgData name="Regan, Lily" userId="3b9f51f6-e420-451e-aaca-9004b6c8435b" providerId="ADAL" clId="{7963D926-3D45-4459-927E-F342065BBB57}" dt="2020-07-28T19:19:49.159" v="1254" actId="22"/>
          <ac:picMkLst>
            <pc:docMk/>
            <pc:sldMk cId="2629442971" sldId="276"/>
            <ac:picMk id="4" creationId="{D225ED3E-76BF-44E5-BAD6-38460C46C4A8}"/>
          </ac:picMkLst>
        </pc:picChg>
        <pc:picChg chg="add">
          <ac:chgData name="Regan, Lily" userId="3b9f51f6-e420-451e-aaca-9004b6c8435b" providerId="ADAL" clId="{7963D926-3D45-4459-927E-F342065BBB57}" dt="2020-07-28T19:19:56.060" v="1256" actId="22"/>
          <ac:picMkLst>
            <pc:docMk/>
            <pc:sldMk cId="2629442971" sldId="276"/>
            <ac:picMk id="6" creationId="{E538C336-8E7A-4E26-AF3D-7CD534F9903B}"/>
          </ac:picMkLst>
        </pc:picChg>
      </pc:sldChg>
      <pc:sldChg chg="addSp modSp mod modNotesTx">
        <pc:chgData name="Regan, Lily" userId="3b9f51f6-e420-451e-aaca-9004b6c8435b" providerId="ADAL" clId="{7963D926-3D45-4459-927E-F342065BBB57}" dt="2020-07-28T19:35:05.907" v="2460" actId="20577"/>
        <pc:sldMkLst>
          <pc:docMk/>
          <pc:sldMk cId="2741669875" sldId="277"/>
        </pc:sldMkLst>
        <pc:spChg chg="add mod">
          <ac:chgData name="Regan, Lily" userId="3b9f51f6-e420-451e-aaca-9004b6c8435b" providerId="ADAL" clId="{7963D926-3D45-4459-927E-F342065BBB57}" dt="2020-07-28T19:29:56.591" v="2196" actId="1076"/>
          <ac:spMkLst>
            <pc:docMk/>
            <pc:sldMk cId="2741669875" sldId="277"/>
            <ac:spMk id="12" creationId="{10C2F60B-1C03-4DB8-BF20-2FCD9C652426}"/>
          </ac:spMkLst>
        </pc:spChg>
        <pc:picChg chg="mod">
          <ac:chgData name="Regan, Lily" userId="3b9f51f6-e420-451e-aaca-9004b6c8435b" providerId="ADAL" clId="{7963D926-3D45-4459-927E-F342065BBB57}" dt="2020-07-28T19:30:01.712" v="2197" actId="1076"/>
          <ac:picMkLst>
            <pc:docMk/>
            <pc:sldMk cId="2741669875" sldId="277"/>
            <ac:picMk id="2" creationId="{B6E246FA-FB22-483F-9A5B-54BBC95AFEF0}"/>
          </ac:picMkLst>
        </pc:picChg>
        <pc:cxnChg chg="add mod">
          <ac:chgData name="Regan, Lily" userId="3b9f51f6-e420-451e-aaca-9004b6c8435b" providerId="ADAL" clId="{7963D926-3D45-4459-927E-F342065BBB57}" dt="2020-07-28T19:30:22.116" v="2200" actId="208"/>
          <ac:cxnSpMkLst>
            <pc:docMk/>
            <pc:sldMk cId="2741669875" sldId="277"/>
            <ac:cxnSpMk id="16" creationId="{27E6538B-55F9-4383-ACD8-6B2066F1EB19}"/>
          </ac:cxnSpMkLst>
        </pc:cxnChg>
      </pc:sldChg>
      <pc:sldChg chg="addSp modSp mod modNotesTx">
        <pc:chgData name="Regan, Lily" userId="3b9f51f6-e420-451e-aaca-9004b6c8435b" providerId="ADAL" clId="{7963D926-3D45-4459-927E-F342065BBB57}" dt="2020-07-28T19:34:01.711" v="2342" actId="20577"/>
        <pc:sldMkLst>
          <pc:docMk/>
          <pc:sldMk cId="2194072576" sldId="279"/>
        </pc:sldMkLst>
        <pc:spChg chg="mod">
          <ac:chgData name="Regan, Lily" userId="3b9f51f6-e420-451e-aaca-9004b6c8435b" providerId="ADAL" clId="{7963D926-3D45-4459-927E-F342065BBB57}" dt="2020-07-28T19:29:43.704" v="2194" actId="113"/>
          <ac:spMkLst>
            <pc:docMk/>
            <pc:sldMk cId="2194072576" sldId="279"/>
            <ac:spMk id="4" creationId="{F5C33052-9521-4366-8BF7-371AD1630844}"/>
          </ac:spMkLst>
        </pc:spChg>
        <pc:spChg chg="add mod">
          <ac:chgData name="Regan, Lily" userId="3b9f51f6-e420-451e-aaca-9004b6c8435b" providerId="ADAL" clId="{7963D926-3D45-4459-927E-F342065BBB57}" dt="2020-07-28T19:31:12.413" v="2206" actId="1582"/>
          <ac:spMkLst>
            <pc:docMk/>
            <pc:sldMk cId="2194072576" sldId="279"/>
            <ac:spMk id="7" creationId="{30699C5D-5354-4606-9393-A96B3961E7E7}"/>
          </ac:spMkLst>
        </pc:spChg>
        <pc:picChg chg="mod">
          <ac:chgData name="Regan, Lily" userId="3b9f51f6-e420-451e-aaca-9004b6c8435b" providerId="ADAL" clId="{7963D926-3D45-4459-927E-F342065BBB57}" dt="2020-07-28T19:26:11.828" v="1625" actId="1076"/>
          <ac:picMkLst>
            <pc:docMk/>
            <pc:sldMk cId="2194072576" sldId="279"/>
            <ac:picMk id="3" creationId="{C01F762D-DD37-4CCF-8901-1427ECFF0A9F}"/>
          </ac:picMkLst>
        </pc:picChg>
        <pc:cxnChg chg="add mod">
          <ac:chgData name="Regan, Lily" userId="3b9f51f6-e420-451e-aaca-9004b6c8435b" providerId="ADAL" clId="{7963D926-3D45-4459-927E-F342065BBB57}" dt="2020-07-28T19:26:31.129" v="1629" actId="1582"/>
          <ac:cxnSpMkLst>
            <pc:docMk/>
            <pc:sldMk cId="2194072576" sldId="279"/>
            <ac:cxnSpMk id="5" creationId="{DB09E608-BAE1-42FD-B558-2B836722AC5A}"/>
          </ac:cxnSpMkLst>
        </pc:cxnChg>
      </pc:sldChg>
    </pc:docChg>
  </pc:docChgLst>
  <pc:docChgLst>
    <pc:chgData name="Jaksha, Katelyn" userId="S::katelyn.jaksha@marquette.edu::e573f440-5413-4ff4-8ffd-b5bf66f5172c" providerId="AD" clId="Web-{F1E4F1B2-A609-26BD-89AC-5F444039BBA2}"/>
    <pc:docChg chg="addSld delSld modSld">
      <pc:chgData name="Jaksha, Katelyn" userId="S::katelyn.jaksha@marquette.edu::e573f440-5413-4ff4-8ffd-b5bf66f5172c" providerId="AD" clId="Web-{F1E4F1B2-A609-26BD-89AC-5F444039BBA2}" dt="2021-08-04T17:37:22.602" v="53"/>
      <pc:docMkLst>
        <pc:docMk/>
      </pc:docMkLst>
      <pc:sldChg chg="addSp modSp">
        <pc:chgData name="Jaksha, Katelyn" userId="S::katelyn.jaksha@marquette.edu::e573f440-5413-4ff4-8ffd-b5bf66f5172c" providerId="AD" clId="Web-{F1E4F1B2-A609-26BD-89AC-5F444039BBA2}" dt="2021-08-04T17:01:26.536" v="20" actId="1076"/>
        <pc:sldMkLst>
          <pc:docMk/>
          <pc:sldMk cId="651693618" sldId="265"/>
        </pc:sldMkLst>
        <pc:spChg chg="add mod">
          <ac:chgData name="Jaksha, Katelyn" userId="S::katelyn.jaksha@marquette.edu::e573f440-5413-4ff4-8ffd-b5bf66f5172c" providerId="AD" clId="Web-{F1E4F1B2-A609-26BD-89AC-5F444039BBA2}" dt="2021-08-04T17:01:26.536" v="20" actId="1076"/>
          <ac:spMkLst>
            <pc:docMk/>
            <pc:sldMk cId="651693618" sldId="265"/>
            <ac:spMk id="2" creationId="{6BD52686-71FD-4E61-9E29-BDACB568435D}"/>
          </ac:spMkLst>
        </pc:spChg>
      </pc:sldChg>
      <pc:sldChg chg="new del">
        <pc:chgData name="Jaksha, Katelyn" userId="S::katelyn.jaksha@marquette.edu::e573f440-5413-4ff4-8ffd-b5bf66f5172c" providerId="AD" clId="Web-{F1E4F1B2-A609-26BD-89AC-5F444039BBA2}" dt="2021-08-04T17:01:57.850" v="22"/>
        <pc:sldMkLst>
          <pc:docMk/>
          <pc:sldMk cId="294024986" sldId="280"/>
        </pc:sldMkLst>
      </pc:sldChg>
      <pc:sldChg chg="addSp delSp modSp add replId delAnim">
        <pc:chgData name="Jaksha, Katelyn" userId="S::katelyn.jaksha@marquette.edu::e573f440-5413-4ff4-8ffd-b5bf66f5172c" providerId="AD" clId="Web-{F1E4F1B2-A609-26BD-89AC-5F444039BBA2}" dt="2021-08-04T17:37:22.602" v="53"/>
        <pc:sldMkLst>
          <pc:docMk/>
          <pc:sldMk cId="4065239040" sldId="280"/>
        </pc:sldMkLst>
        <pc:spChg chg="mod">
          <ac:chgData name="Jaksha, Katelyn" userId="S::katelyn.jaksha@marquette.edu::e573f440-5413-4ff4-8ffd-b5bf66f5172c" providerId="AD" clId="Web-{F1E4F1B2-A609-26BD-89AC-5F444039BBA2}" dt="2021-08-04T17:02:07.866" v="25" actId="20577"/>
          <ac:spMkLst>
            <pc:docMk/>
            <pc:sldMk cId="4065239040" sldId="280"/>
            <ac:spMk id="2" creationId="{6BD52686-71FD-4E61-9E29-BDACB568435D}"/>
          </ac:spMkLst>
        </pc:spChg>
        <pc:spChg chg="mod ord">
          <ac:chgData name="Jaksha, Katelyn" userId="S::katelyn.jaksha@marquette.edu::e573f440-5413-4ff4-8ffd-b5bf66f5172c" providerId="AD" clId="Web-{F1E4F1B2-A609-26BD-89AC-5F444039BBA2}" dt="2021-08-04T17:37:04.836" v="49" actId="14100"/>
          <ac:spMkLst>
            <pc:docMk/>
            <pc:sldMk cId="4065239040" sldId="280"/>
            <ac:spMk id="26" creationId="{E34A2ED8-7B62-4167-8A13-57183A93E333}"/>
          </ac:spMkLst>
        </pc:spChg>
        <pc:picChg chg="mod">
          <ac:chgData name="Jaksha, Katelyn" userId="S::katelyn.jaksha@marquette.edu::e573f440-5413-4ff4-8ffd-b5bf66f5172c" providerId="AD" clId="Web-{F1E4F1B2-A609-26BD-89AC-5F444039BBA2}" dt="2021-08-04T17:03:24.509" v="42" actId="1076"/>
          <ac:picMkLst>
            <pc:docMk/>
            <pc:sldMk cId="4065239040" sldId="280"/>
            <ac:picMk id="3" creationId="{9184B7F6-2DE3-4B87-992C-DE2B60D35043}"/>
          </ac:picMkLst>
        </pc:picChg>
        <pc:picChg chg="add mod">
          <ac:chgData name="Jaksha, Katelyn" userId="S::katelyn.jaksha@marquette.edu::e573f440-5413-4ff4-8ffd-b5bf66f5172c" providerId="AD" clId="Web-{F1E4F1B2-A609-26BD-89AC-5F444039BBA2}" dt="2021-08-04T17:37:08.570" v="50" actId="1076"/>
          <ac:picMkLst>
            <pc:docMk/>
            <pc:sldMk cId="4065239040" sldId="280"/>
            <ac:picMk id="4" creationId="{6560D378-1FCB-4BAE-84E5-416F3F314C62}"/>
          </ac:picMkLst>
        </pc:picChg>
        <pc:picChg chg="del">
          <ac:chgData name="Jaksha, Katelyn" userId="S::katelyn.jaksha@marquette.edu::e573f440-5413-4ff4-8ffd-b5bf66f5172c" providerId="AD" clId="Web-{F1E4F1B2-A609-26BD-89AC-5F444039BBA2}" dt="2021-08-04T17:02:04.241" v="24"/>
          <ac:picMkLst>
            <pc:docMk/>
            <pc:sldMk cId="4065239040" sldId="280"/>
            <ac:picMk id="10" creationId="{752CA401-E976-43DD-92BF-94EDE4BBDE15}"/>
          </ac:picMkLst>
        </pc:picChg>
        <pc:cxnChg chg="mod">
          <ac:chgData name="Jaksha, Katelyn" userId="S::katelyn.jaksha@marquette.edu::e573f440-5413-4ff4-8ffd-b5bf66f5172c" providerId="AD" clId="Web-{F1E4F1B2-A609-26BD-89AC-5F444039BBA2}" dt="2021-08-04T17:37:12.164" v="51" actId="1076"/>
          <ac:cxnSpMkLst>
            <pc:docMk/>
            <pc:sldMk cId="4065239040" sldId="280"/>
            <ac:cxnSpMk id="15" creationId="{9139C5CB-68C8-445F-9D8D-86D7255EF4B7}"/>
          </ac:cxnSpMkLst>
        </pc:cxnChg>
        <pc:cxnChg chg="del mod">
          <ac:chgData name="Jaksha, Katelyn" userId="S::katelyn.jaksha@marquette.edu::e573f440-5413-4ff4-8ffd-b5bf66f5172c" providerId="AD" clId="Web-{F1E4F1B2-A609-26BD-89AC-5F444039BBA2}" dt="2021-08-04T17:03:22.243" v="41"/>
          <ac:cxnSpMkLst>
            <pc:docMk/>
            <pc:sldMk cId="4065239040" sldId="280"/>
            <ac:cxnSpMk id="21" creationId="{79C6C7B9-1BF9-4124-A6AA-874E3237D505}"/>
          </ac:cxnSpMkLst>
        </pc:cxnChg>
        <pc:cxnChg chg="del mod">
          <ac:chgData name="Jaksha, Katelyn" userId="S::katelyn.jaksha@marquette.edu::e573f440-5413-4ff4-8ffd-b5bf66f5172c" providerId="AD" clId="Web-{F1E4F1B2-A609-26BD-89AC-5F444039BBA2}" dt="2021-08-04T17:37:22.602" v="53"/>
          <ac:cxnSpMkLst>
            <pc:docMk/>
            <pc:sldMk cId="4065239040" sldId="280"/>
            <ac:cxnSpMk id="22" creationId="{40879E72-3314-4464-87EE-DE8170DBBCAF}"/>
          </ac:cxnSpMkLst>
        </pc:cxnChg>
      </pc:sldChg>
    </pc:docChg>
  </pc:docChgLst>
  <pc:docChgLst>
    <pc:chgData name="Hernandez, Guiviny" userId="S::guiviny.hernandez@marquette.edu::bc154f91-14ea-4696-bae2-f70593d3e2df" providerId="AD" clId="Web-{BCDE38A5-BCF4-0AAF-7B61-AFCB23FA02B3}"/>
    <pc:docChg chg="addSld modSld">
      <pc:chgData name="Hernandez, Guiviny" userId="S::guiviny.hernandez@marquette.edu::bc154f91-14ea-4696-bae2-f70593d3e2df" providerId="AD" clId="Web-{BCDE38A5-BCF4-0AAF-7B61-AFCB23FA02B3}" dt="2020-07-23T17:01:45.843" v="7" actId="1076"/>
      <pc:docMkLst>
        <pc:docMk/>
      </pc:docMkLst>
      <pc:sldChg chg="new">
        <pc:chgData name="Hernandez, Guiviny" userId="S::guiviny.hernandez@marquette.edu::bc154f91-14ea-4696-bae2-f70593d3e2df" providerId="AD" clId="Web-{BCDE38A5-BCF4-0AAF-7B61-AFCB23FA02B3}" dt="2020-07-23T16:56:35.492" v="0"/>
        <pc:sldMkLst>
          <pc:docMk/>
          <pc:sldMk cId="1075683782" sldId="263"/>
        </pc:sldMkLst>
      </pc:sldChg>
      <pc:sldChg chg="addSp modSp new">
        <pc:chgData name="Hernandez, Guiviny" userId="S::guiviny.hernandez@marquette.edu::bc154f91-14ea-4696-bae2-f70593d3e2df" providerId="AD" clId="Web-{BCDE38A5-BCF4-0AAF-7B61-AFCB23FA02B3}" dt="2020-07-23T17:01:45.843" v="7" actId="1076"/>
        <pc:sldMkLst>
          <pc:docMk/>
          <pc:sldMk cId="3985941184" sldId="264"/>
        </pc:sldMkLst>
        <pc:picChg chg="add mod">
          <ac:chgData name="Hernandez, Guiviny" userId="S::guiviny.hernandez@marquette.edu::bc154f91-14ea-4696-bae2-f70593d3e2df" providerId="AD" clId="Web-{BCDE38A5-BCF4-0AAF-7B61-AFCB23FA02B3}" dt="2020-07-23T17:01:45.843" v="7" actId="1076"/>
          <ac:picMkLst>
            <pc:docMk/>
            <pc:sldMk cId="3985941184" sldId="264"/>
            <ac:picMk id="2" creationId="{F2982D59-62D9-49B9-BFE2-15D83BD69B57}"/>
          </ac:picMkLst>
        </pc:picChg>
      </pc:sldChg>
      <pc:sldChg chg="new">
        <pc:chgData name="Hernandez, Guiviny" userId="S::guiviny.hernandez@marquette.edu::bc154f91-14ea-4696-bae2-f70593d3e2df" providerId="AD" clId="Web-{BCDE38A5-BCF4-0AAF-7B61-AFCB23FA02B3}" dt="2020-07-23T16:57:12.571" v="2"/>
        <pc:sldMkLst>
          <pc:docMk/>
          <pc:sldMk cId="651693618" sldId="265"/>
        </pc:sldMkLst>
      </pc:sldChg>
    </pc:docChg>
  </pc:docChgLst>
  <pc:docChgLst>
    <pc:chgData name="Hernandez, Guiviny" userId="S::guiviny.hernandez@marquette.edu::bc154f91-14ea-4696-bae2-f70593d3e2df" providerId="AD" clId="Web-{E4A191FB-7278-2105-DEA2-DE5B19859621}"/>
    <pc:docChg chg="modSld">
      <pc:chgData name="Hernandez, Guiviny" userId="S::guiviny.hernandez@marquette.edu::bc154f91-14ea-4696-bae2-f70593d3e2df" providerId="AD" clId="Web-{E4A191FB-7278-2105-DEA2-DE5B19859621}" dt="2020-07-28T18:47:09.558" v="2" actId="20577"/>
      <pc:docMkLst>
        <pc:docMk/>
      </pc:docMkLst>
      <pc:sldChg chg="modSp">
        <pc:chgData name="Hernandez, Guiviny" userId="S::guiviny.hernandez@marquette.edu::bc154f91-14ea-4696-bae2-f70593d3e2df" providerId="AD" clId="Web-{E4A191FB-7278-2105-DEA2-DE5B19859621}" dt="2020-07-28T18:47:08.058" v="0" actId="20577"/>
        <pc:sldMkLst>
          <pc:docMk/>
          <pc:sldMk cId="3222508384" sldId="256"/>
        </pc:sldMkLst>
        <pc:spChg chg="mod">
          <ac:chgData name="Hernandez, Guiviny" userId="S::guiviny.hernandez@marquette.edu::bc154f91-14ea-4696-bae2-f70593d3e2df" providerId="AD" clId="Web-{E4A191FB-7278-2105-DEA2-DE5B19859621}" dt="2020-07-28T18:47:08.058" v="0" actId="20577"/>
          <ac:spMkLst>
            <pc:docMk/>
            <pc:sldMk cId="3222508384" sldId="256"/>
            <ac:spMk id="2" creationId="{22C4336C-2C19-462B-BAE3-3D0A15737565}"/>
          </ac:spMkLst>
        </pc:spChg>
      </pc:sldChg>
    </pc:docChg>
  </pc:docChgLst>
  <pc:docChgLst>
    <pc:chgData name="Regan, Lily" userId="S::lily.regan@marquette.edu::3b9f51f6-e420-451e-aaca-9004b6c8435b" providerId="AD" clId="Web-{B044D7F8-83EA-6C9B-68D7-D7C2A90EABBA}"/>
    <pc:docChg chg="modSld">
      <pc:chgData name="Regan, Lily" userId="S::lily.regan@marquette.edu::3b9f51f6-e420-451e-aaca-9004b6c8435b" providerId="AD" clId="Web-{B044D7F8-83EA-6C9B-68D7-D7C2A90EABBA}" dt="2020-08-03T19:42:52.252" v="1" actId="1076"/>
      <pc:docMkLst>
        <pc:docMk/>
      </pc:docMkLst>
      <pc:sldChg chg="modSp">
        <pc:chgData name="Regan, Lily" userId="S::lily.regan@marquette.edu::3b9f51f6-e420-451e-aaca-9004b6c8435b" providerId="AD" clId="Web-{B044D7F8-83EA-6C9B-68D7-D7C2A90EABBA}" dt="2020-08-03T19:42:52.252" v="1" actId="1076"/>
        <pc:sldMkLst>
          <pc:docMk/>
          <pc:sldMk cId="2524354104" sldId="273"/>
        </pc:sldMkLst>
        <pc:spChg chg="mod">
          <ac:chgData name="Regan, Lily" userId="S::lily.regan@marquette.edu::3b9f51f6-e420-451e-aaca-9004b6c8435b" providerId="AD" clId="Web-{B044D7F8-83EA-6C9B-68D7-D7C2A90EABBA}" dt="2020-08-03T19:42:52.252" v="1" actId="1076"/>
          <ac:spMkLst>
            <pc:docMk/>
            <pc:sldMk cId="2524354104" sldId="273"/>
            <ac:spMk id="3" creationId="{359662FD-3D1C-4C4F-AA44-78F178020B5F}"/>
          </ac:spMkLst>
        </pc:spChg>
      </pc:sldChg>
    </pc:docChg>
  </pc:docChgLst>
  <pc:docChgLst>
    <pc:chgData name="Regan, Lily" userId="S::lily.regan@marquette.edu::3b9f51f6-e420-451e-aaca-9004b6c8435b" providerId="AD" clId="Web-{EA662D9A-0403-C894-AADF-A788C71239B1}"/>
    <pc:docChg chg="addSld modSld sldOrd addMainMaster">
      <pc:chgData name="Regan, Lily" userId="S::lily.regan@marquette.edu::3b9f51f6-e420-451e-aaca-9004b6c8435b" providerId="AD" clId="Web-{EA662D9A-0403-C894-AADF-A788C71239B1}" dt="2020-07-23T16:50:28.390" v="96" actId="14100"/>
      <pc:docMkLst>
        <pc:docMk/>
      </pc:docMkLst>
      <pc:sldChg chg="modSp">
        <pc:chgData name="Regan, Lily" userId="S::lily.regan@marquette.edu::3b9f51f6-e420-451e-aaca-9004b6c8435b" providerId="AD" clId="Web-{EA662D9A-0403-C894-AADF-A788C71239B1}" dt="2020-07-22T21:09:58.821" v="92" actId="20577"/>
        <pc:sldMkLst>
          <pc:docMk/>
          <pc:sldMk cId="3222508384" sldId="256"/>
        </pc:sldMkLst>
        <pc:spChg chg="mod">
          <ac:chgData name="Regan, Lily" userId="S::lily.regan@marquette.edu::3b9f51f6-e420-451e-aaca-9004b6c8435b" providerId="AD" clId="Web-{EA662D9A-0403-C894-AADF-A788C71239B1}" dt="2020-07-22T21:09:58.821" v="92" actId="20577"/>
          <ac:spMkLst>
            <pc:docMk/>
            <pc:sldMk cId="3222508384" sldId="256"/>
            <ac:spMk id="3" creationId="{6C2F324A-0D19-4909-B1D9-0E45B24B8FD9}"/>
          </ac:spMkLst>
        </pc:spChg>
      </pc:sldChg>
      <pc:sldChg chg="add">
        <pc:chgData name="Regan, Lily" userId="S::lily.regan@marquette.edu::3b9f51f6-e420-451e-aaca-9004b6c8435b" providerId="AD" clId="Web-{EA662D9A-0403-C894-AADF-A788C71239B1}" dt="2020-07-22T20:43:07.726" v="0"/>
        <pc:sldMkLst>
          <pc:docMk/>
          <pc:sldMk cId="3710451936" sldId="257"/>
        </pc:sldMkLst>
      </pc:sldChg>
      <pc:sldChg chg="add ord">
        <pc:chgData name="Regan, Lily" userId="S::lily.regan@marquette.edu::3b9f51f6-e420-451e-aaca-9004b6c8435b" providerId="AD" clId="Web-{EA662D9A-0403-C894-AADF-A788C71239B1}" dt="2020-07-22T20:44:02.962" v="2"/>
        <pc:sldMkLst>
          <pc:docMk/>
          <pc:sldMk cId="2211418765" sldId="258"/>
        </pc:sldMkLst>
      </pc:sldChg>
      <pc:sldChg chg="add">
        <pc:chgData name="Regan, Lily" userId="S::lily.regan@marquette.edu::3b9f51f6-e420-451e-aaca-9004b6c8435b" providerId="AD" clId="Web-{EA662D9A-0403-C894-AADF-A788C71239B1}" dt="2020-07-22T20:44:14.166" v="3"/>
        <pc:sldMkLst>
          <pc:docMk/>
          <pc:sldMk cId="2087188375" sldId="259"/>
        </pc:sldMkLst>
      </pc:sldChg>
      <pc:sldChg chg="add">
        <pc:chgData name="Regan, Lily" userId="S::lily.regan@marquette.edu::3b9f51f6-e420-451e-aaca-9004b6c8435b" providerId="AD" clId="Web-{EA662D9A-0403-C894-AADF-A788C71239B1}" dt="2020-07-22T20:44:45.714" v="4"/>
        <pc:sldMkLst>
          <pc:docMk/>
          <pc:sldMk cId="3807808948" sldId="260"/>
        </pc:sldMkLst>
      </pc:sldChg>
      <pc:sldChg chg="add">
        <pc:chgData name="Regan, Lily" userId="S::lily.regan@marquette.edu::3b9f51f6-e420-451e-aaca-9004b6c8435b" providerId="AD" clId="Web-{EA662D9A-0403-C894-AADF-A788C71239B1}" dt="2020-07-22T20:44:54.699" v="5"/>
        <pc:sldMkLst>
          <pc:docMk/>
          <pc:sldMk cId="3701617491" sldId="261"/>
        </pc:sldMkLst>
      </pc:sldChg>
      <pc:sldChg chg="addSp modSp new">
        <pc:chgData name="Regan, Lily" userId="S::lily.regan@marquette.edu::3b9f51f6-e420-451e-aaca-9004b6c8435b" providerId="AD" clId="Web-{EA662D9A-0403-C894-AADF-A788C71239B1}" dt="2020-07-23T16:50:28.390" v="96" actId="14100"/>
        <pc:sldMkLst>
          <pc:docMk/>
          <pc:sldMk cId="4030144526" sldId="262"/>
        </pc:sldMkLst>
        <pc:picChg chg="add mod">
          <ac:chgData name="Regan, Lily" userId="S::lily.regan@marquette.edu::3b9f51f6-e420-451e-aaca-9004b6c8435b" providerId="AD" clId="Web-{EA662D9A-0403-C894-AADF-A788C71239B1}" dt="2020-07-23T16:50:28.390" v="96" actId="14100"/>
          <ac:picMkLst>
            <pc:docMk/>
            <pc:sldMk cId="4030144526" sldId="262"/>
            <ac:picMk id="2" creationId="{E92B7186-C057-4DE3-B42F-9E4F1405A7CD}"/>
          </ac:picMkLst>
        </pc:picChg>
      </pc:sldChg>
      <pc:sldMasterChg chg="add addSldLayout">
        <pc:chgData name="Regan, Lily" userId="S::lily.regan@marquette.edu::3b9f51f6-e420-451e-aaca-9004b6c8435b" providerId="AD" clId="Web-{EA662D9A-0403-C894-AADF-A788C71239B1}" dt="2020-07-22T20:43:07.726" v="0"/>
        <pc:sldMasterMkLst>
          <pc:docMk/>
          <pc:sldMasterMk cId="0" sldId="2147484309"/>
        </pc:sldMasterMkLst>
        <pc:sldLayoutChg chg="add">
          <pc:chgData name="Regan, Lily" userId="S::lily.regan@marquette.edu::3b9f51f6-e420-451e-aaca-9004b6c8435b" providerId="AD" clId="Web-{EA662D9A-0403-C894-AADF-A788C71239B1}" dt="2020-07-22T20:43:07.726" v="0"/>
          <pc:sldLayoutMkLst>
            <pc:docMk/>
            <pc:sldMasterMk cId="0" sldId="2147484309"/>
            <pc:sldLayoutMk cId="1048279661" sldId="2147484737"/>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3810583529" sldId="2147484738"/>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2289677451" sldId="2147484739"/>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3274827773" sldId="2147484740"/>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2098530730" sldId="2147484741"/>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2147436291" sldId="2147484742"/>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139898502" sldId="2147484743"/>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2193751965" sldId="2147484744"/>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933176249" sldId="2147484745"/>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3770818324" sldId="2147484746"/>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1447710316" sldId="2147484747"/>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3137170951" sldId="2147484748"/>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988443563" sldId="2147484749"/>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819192575" sldId="2147484750"/>
          </pc:sldLayoutMkLst>
        </pc:sldLayoutChg>
        <pc:sldLayoutChg chg="add">
          <pc:chgData name="Regan, Lily" userId="S::lily.regan@marquette.edu::3b9f51f6-e420-451e-aaca-9004b6c8435b" providerId="AD" clId="Web-{EA662D9A-0403-C894-AADF-A788C71239B1}" dt="2020-07-22T20:43:07.726" v="0"/>
          <pc:sldLayoutMkLst>
            <pc:docMk/>
            <pc:sldMasterMk cId="0" sldId="2147484309"/>
            <pc:sldLayoutMk cId="3016924448" sldId="2147484751"/>
          </pc:sldLayoutMkLst>
        </pc:sldLayoutChg>
      </pc:sldMasterChg>
    </pc:docChg>
  </pc:docChgLst>
  <pc:docChgLst>
    <pc:chgData name="Hernandez, Guiviny" userId="S::guiviny.hernandez@marquette.edu::bc154f91-14ea-4696-bae2-f70593d3e2df" providerId="AD" clId="Web-{0501F617-CCE5-6D9C-B754-2CB5F282B2AE}"/>
    <pc:docChg chg="modSld">
      <pc:chgData name="Hernandez, Guiviny" userId="S::guiviny.hernandez@marquette.edu::bc154f91-14ea-4696-bae2-f70593d3e2df" providerId="AD" clId="Web-{0501F617-CCE5-6D9C-B754-2CB5F282B2AE}" dt="2020-07-23T18:02:04.042" v="16" actId="1076"/>
      <pc:docMkLst>
        <pc:docMk/>
      </pc:docMkLst>
      <pc:sldChg chg="addSp modSp">
        <pc:chgData name="Hernandez, Guiviny" userId="S::guiviny.hernandez@marquette.edu::bc154f91-14ea-4696-bae2-f70593d3e2df" providerId="AD" clId="Web-{0501F617-CCE5-6D9C-B754-2CB5F282B2AE}" dt="2020-07-23T18:02:04.042" v="16" actId="1076"/>
        <pc:sldMkLst>
          <pc:docMk/>
          <pc:sldMk cId="3985941184" sldId="264"/>
        </pc:sldMkLst>
        <pc:picChg chg="mod">
          <ac:chgData name="Hernandez, Guiviny" userId="S::guiviny.hernandez@marquette.edu::bc154f91-14ea-4696-bae2-f70593d3e2df" providerId="AD" clId="Web-{0501F617-CCE5-6D9C-B754-2CB5F282B2AE}" dt="2020-07-23T17:14:42.051" v="1" actId="1076"/>
          <ac:picMkLst>
            <pc:docMk/>
            <pc:sldMk cId="3985941184" sldId="264"/>
            <ac:picMk id="2" creationId="{F2982D59-62D9-49B9-BFE2-15D83BD69B57}"/>
          </ac:picMkLst>
        </pc:picChg>
        <pc:picChg chg="add mod">
          <ac:chgData name="Hernandez, Guiviny" userId="S::guiviny.hernandez@marquette.edu::bc154f91-14ea-4696-bae2-f70593d3e2df" providerId="AD" clId="Web-{0501F617-CCE5-6D9C-B754-2CB5F282B2AE}" dt="2020-07-23T18:02:04.042" v="16" actId="1076"/>
          <ac:picMkLst>
            <pc:docMk/>
            <pc:sldMk cId="3985941184" sldId="264"/>
            <ac:picMk id="4" creationId="{C5CF306C-39F9-40B0-BDBE-D97E2037B770}"/>
          </ac:picMkLst>
        </pc:picChg>
      </pc:sldChg>
      <pc:sldChg chg="addSp modSp">
        <pc:chgData name="Hernandez, Guiviny" userId="S::guiviny.hernandez@marquette.edu::bc154f91-14ea-4696-bae2-f70593d3e2df" providerId="AD" clId="Web-{0501F617-CCE5-6D9C-B754-2CB5F282B2AE}" dt="2020-07-23T17:51:34.097" v="9" actId="1076"/>
        <pc:sldMkLst>
          <pc:docMk/>
          <pc:sldMk cId="262293511" sldId="268"/>
        </pc:sldMkLst>
        <pc:picChg chg="add mod">
          <ac:chgData name="Hernandez, Guiviny" userId="S::guiviny.hernandez@marquette.edu::bc154f91-14ea-4696-bae2-f70593d3e2df" providerId="AD" clId="Web-{0501F617-CCE5-6D9C-B754-2CB5F282B2AE}" dt="2020-07-23T17:51:31.284" v="7" actId="1076"/>
          <ac:picMkLst>
            <pc:docMk/>
            <pc:sldMk cId="262293511" sldId="268"/>
            <ac:picMk id="2" creationId="{3FCDEE42-A43F-463E-9734-D2B99C2E03B5}"/>
          </ac:picMkLst>
        </pc:picChg>
        <pc:picChg chg="add mod">
          <ac:chgData name="Hernandez, Guiviny" userId="S::guiviny.hernandez@marquette.edu::bc154f91-14ea-4696-bae2-f70593d3e2df" providerId="AD" clId="Web-{0501F617-CCE5-6D9C-B754-2CB5F282B2AE}" dt="2020-07-23T17:51:34.097" v="9" actId="1076"/>
          <ac:picMkLst>
            <pc:docMk/>
            <pc:sldMk cId="262293511" sldId="268"/>
            <ac:picMk id="3" creationId="{1FAAF807-D70D-4FCA-B82E-26778AE239F0}"/>
          </ac:picMkLst>
        </pc:picChg>
      </pc:sldChg>
    </pc:docChg>
  </pc:docChgLst>
  <pc:docChgLst>
    <pc:chgData name="Regan, Lily" userId="S::lily.regan@marquette.edu::3b9f51f6-e420-451e-aaca-9004b6c8435b" providerId="AD" clId="Web-{15C6CCB1-4CA9-77AD-8A6A-379DC6CADA32}"/>
    <pc:docChg chg="modSld">
      <pc:chgData name="Regan, Lily" userId="S::lily.regan@marquette.edu::3b9f51f6-e420-451e-aaca-9004b6c8435b" providerId="AD" clId="Web-{15C6CCB1-4CA9-77AD-8A6A-379DC6CADA32}" dt="2020-07-28T20:51:06.294" v="0" actId="1076"/>
      <pc:docMkLst>
        <pc:docMk/>
      </pc:docMkLst>
      <pc:sldChg chg="modSp">
        <pc:chgData name="Regan, Lily" userId="S::lily.regan@marquette.edu::3b9f51f6-e420-451e-aaca-9004b6c8435b" providerId="AD" clId="Web-{15C6CCB1-4CA9-77AD-8A6A-379DC6CADA32}" dt="2020-07-28T20:51:06.294" v="0" actId="1076"/>
        <pc:sldMkLst>
          <pc:docMk/>
          <pc:sldMk cId="2524354104" sldId="273"/>
        </pc:sldMkLst>
        <pc:spChg chg="mod">
          <ac:chgData name="Regan, Lily" userId="S::lily.regan@marquette.edu::3b9f51f6-e420-451e-aaca-9004b6c8435b" providerId="AD" clId="Web-{15C6CCB1-4CA9-77AD-8A6A-379DC6CADA32}" dt="2020-07-28T20:51:06.294" v="0" actId="1076"/>
          <ac:spMkLst>
            <pc:docMk/>
            <pc:sldMk cId="2524354104" sldId="273"/>
            <ac:spMk id="3" creationId="{359662FD-3D1C-4C4F-AA44-78F178020B5F}"/>
          </ac:spMkLst>
        </pc:spChg>
      </pc:sldChg>
    </pc:docChg>
  </pc:docChgLst>
  <pc:docChgLst>
    <pc:chgData name="Torres, Matthew" userId="S::matthew.m.torres@marquette.edu::c3524aef-62ea-4073-8dae-b619bdd0ff7a" providerId="AD" clId="Web-{B570BB8D-82C8-51DE-E271-1B59117EB04A}"/>
    <pc:docChg chg="addSld delSld modSld sldOrd">
      <pc:chgData name="Torres, Matthew" userId="S::matthew.m.torres@marquette.edu::c3524aef-62ea-4073-8dae-b619bdd0ff7a" providerId="AD" clId="Web-{B570BB8D-82C8-51DE-E271-1B59117EB04A}" dt="2020-07-28T20:48:23.170" v="523" actId="20577"/>
      <pc:docMkLst>
        <pc:docMk/>
      </pc:docMkLst>
      <pc:sldChg chg="addSp delSp modSp mod setBg setClrOvrMap">
        <pc:chgData name="Torres, Matthew" userId="S::matthew.m.torres@marquette.edu::c3524aef-62ea-4073-8dae-b619bdd0ff7a" providerId="AD" clId="Web-{B570BB8D-82C8-51DE-E271-1B59117EB04A}" dt="2020-07-28T18:47:31.345" v="69" actId="20577"/>
        <pc:sldMkLst>
          <pc:docMk/>
          <pc:sldMk cId="3222508384" sldId="256"/>
        </pc:sldMkLst>
        <pc:spChg chg="mod ord">
          <ac:chgData name="Torres, Matthew" userId="S::matthew.m.torres@marquette.edu::c3524aef-62ea-4073-8dae-b619bdd0ff7a" providerId="AD" clId="Web-{B570BB8D-82C8-51DE-E271-1B59117EB04A}" dt="2020-07-28T18:46:58.312" v="66"/>
          <ac:spMkLst>
            <pc:docMk/>
            <pc:sldMk cId="3222508384" sldId="256"/>
            <ac:spMk id="2" creationId="{22C4336C-2C19-462B-BAE3-3D0A15737565}"/>
          </ac:spMkLst>
        </pc:spChg>
        <pc:spChg chg="mod">
          <ac:chgData name="Torres, Matthew" userId="S::matthew.m.torres@marquette.edu::c3524aef-62ea-4073-8dae-b619bdd0ff7a" providerId="AD" clId="Web-{B570BB8D-82C8-51DE-E271-1B59117EB04A}" dt="2020-07-28T18:47:31.345" v="69" actId="20577"/>
          <ac:spMkLst>
            <pc:docMk/>
            <pc:sldMk cId="3222508384" sldId="256"/>
            <ac:spMk id="3" creationId="{6C2F324A-0D19-4909-B1D9-0E45B24B8FD9}"/>
          </ac:spMkLst>
        </pc:spChg>
        <pc:spChg chg="add del">
          <ac:chgData name="Torres, Matthew" userId="S::matthew.m.torres@marquette.edu::c3524aef-62ea-4073-8dae-b619bdd0ff7a" providerId="AD" clId="Web-{B570BB8D-82C8-51DE-E271-1B59117EB04A}" dt="2020-07-28T18:44:15.458" v="41"/>
          <ac:spMkLst>
            <pc:docMk/>
            <pc:sldMk cId="3222508384" sldId="256"/>
            <ac:spMk id="5" creationId="{D5189306-04D9-4982-9EBE-938B344A1113}"/>
          </ac:spMkLst>
        </pc:spChg>
        <pc:spChg chg="add del">
          <ac:chgData name="Torres, Matthew" userId="S::matthew.m.torres@marquette.edu::c3524aef-62ea-4073-8dae-b619bdd0ff7a" providerId="AD" clId="Web-{B570BB8D-82C8-51DE-E271-1B59117EB04A}" dt="2020-07-28T18:44:15.458" v="41"/>
          <ac:spMkLst>
            <pc:docMk/>
            <pc:sldMk cId="3222508384" sldId="256"/>
            <ac:spMk id="6" creationId="{102C4642-2AB4-49A1-89D9-3E5C01E99D58}"/>
          </ac:spMkLst>
        </pc:spChg>
        <pc:spChg chg="add del">
          <ac:chgData name="Torres, Matthew" userId="S::matthew.m.torres@marquette.edu::c3524aef-62ea-4073-8dae-b619bdd0ff7a" providerId="AD" clId="Web-{B570BB8D-82C8-51DE-E271-1B59117EB04A}" dt="2020-07-28T18:44:15.458" v="41"/>
          <ac:spMkLst>
            <pc:docMk/>
            <pc:sldMk cId="3222508384" sldId="256"/>
            <ac:spMk id="7" creationId="{82EAAEF9-78E9-4B67-93B4-CD09F7570300}"/>
          </ac:spMkLst>
        </pc:spChg>
        <pc:spChg chg="add del">
          <ac:chgData name="Torres, Matthew" userId="S::matthew.m.torres@marquette.edu::c3524aef-62ea-4073-8dae-b619bdd0ff7a" providerId="AD" clId="Web-{B570BB8D-82C8-51DE-E271-1B59117EB04A}" dt="2020-07-28T18:44:06.770" v="39"/>
          <ac:spMkLst>
            <pc:docMk/>
            <pc:sldMk cId="3222508384" sldId="256"/>
            <ac:spMk id="8" creationId="{88294908-8B00-4F58-BBBA-20F71A40AA9E}"/>
          </ac:spMkLst>
        </pc:spChg>
        <pc:spChg chg="add del">
          <ac:chgData name="Torres, Matthew" userId="S::matthew.m.torres@marquette.edu::c3524aef-62ea-4073-8dae-b619bdd0ff7a" providerId="AD" clId="Web-{B570BB8D-82C8-51DE-E271-1B59117EB04A}" dt="2020-07-28T18:44:15.458" v="41"/>
          <ac:spMkLst>
            <pc:docMk/>
            <pc:sldMk cId="3222508384" sldId="256"/>
            <ac:spMk id="9" creationId="{2CE23D09-8BA3-4FEE-892D-ACE847DC085D}"/>
          </ac:spMkLst>
        </pc:spChg>
        <pc:spChg chg="add del">
          <ac:chgData name="Torres, Matthew" userId="S::matthew.m.torres@marquette.edu::c3524aef-62ea-4073-8dae-b619bdd0ff7a" providerId="AD" clId="Web-{B570BB8D-82C8-51DE-E271-1B59117EB04A}" dt="2020-07-28T18:44:06.770" v="39"/>
          <ac:spMkLst>
            <pc:docMk/>
            <pc:sldMk cId="3222508384" sldId="256"/>
            <ac:spMk id="10" creationId="{4364C879-1404-4203-8E9D-CC5DE0A621A2}"/>
          </ac:spMkLst>
        </pc:spChg>
        <pc:spChg chg="add del">
          <ac:chgData name="Torres, Matthew" userId="S::matthew.m.torres@marquette.edu::c3524aef-62ea-4073-8dae-b619bdd0ff7a" providerId="AD" clId="Web-{B570BB8D-82C8-51DE-E271-1B59117EB04A}" dt="2020-07-28T18:44:15.458" v="41"/>
          <ac:spMkLst>
            <pc:docMk/>
            <pc:sldMk cId="3222508384" sldId="256"/>
            <ac:spMk id="11" creationId="{5707F116-8EC0-4822-9067-186AC8C96EB8}"/>
          </ac:spMkLst>
        </pc:spChg>
        <pc:spChg chg="add del">
          <ac:chgData name="Torres, Matthew" userId="S::matthew.m.torres@marquette.edu::c3524aef-62ea-4073-8dae-b619bdd0ff7a" providerId="AD" clId="Web-{B570BB8D-82C8-51DE-E271-1B59117EB04A}" dt="2020-07-28T18:44:06.770" v="39"/>
          <ac:spMkLst>
            <pc:docMk/>
            <pc:sldMk cId="3222508384" sldId="256"/>
            <ac:spMk id="12" creationId="{84617302-4B0D-4351-A6BB-6F0930D943AC}"/>
          </ac:spMkLst>
        </pc:spChg>
        <pc:spChg chg="add del">
          <ac:chgData name="Torres, Matthew" userId="S::matthew.m.torres@marquette.edu::c3524aef-62ea-4073-8dae-b619bdd0ff7a" providerId="AD" clId="Web-{B570BB8D-82C8-51DE-E271-1B59117EB04A}" dt="2020-07-28T18:44:15.458" v="41"/>
          <ac:spMkLst>
            <pc:docMk/>
            <pc:sldMk cId="3222508384" sldId="256"/>
            <ac:spMk id="13" creationId="{6BFBE7AA-40DE-4FE5-B385-5CA874501B05}"/>
          </ac:spMkLst>
        </pc:spChg>
        <pc:spChg chg="add del">
          <ac:chgData name="Torres, Matthew" userId="S::matthew.m.torres@marquette.edu::c3524aef-62ea-4073-8dae-b619bdd0ff7a" providerId="AD" clId="Web-{B570BB8D-82C8-51DE-E271-1B59117EB04A}" dt="2020-07-28T18:44:06.770" v="39"/>
          <ac:spMkLst>
            <pc:docMk/>
            <pc:sldMk cId="3222508384" sldId="256"/>
            <ac:spMk id="14" creationId="{DA2C7802-C2E0-4218-8F89-8DD7CCD2CD1C}"/>
          </ac:spMkLst>
        </pc:spChg>
        <pc:spChg chg="add del">
          <ac:chgData name="Torres, Matthew" userId="S::matthew.m.torres@marquette.edu::c3524aef-62ea-4073-8dae-b619bdd0ff7a" providerId="AD" clId="Web-{B570BB8D-82C8-51DE-E271-1B59117EB04A}" dt="2020-07-28T18:44:15.458" v="41"/>
          <ac:spMkLst>
            <pc:docMk/>
            <pc:sldMk cId="3222508384" sldId="256"/>
            <ac:spMk id="15" creationId="{41ACE746-85D5-45EE-8944-61B542B392FC}"/>
          </ac:spMkLst>
        </pc:spChg>
        <pc:spChg chg="add del">
          <ac:chgData name="Torres, Matthew" userId="S::matthew.m.torres@marquette.edu::c3524aef-62ea-4073-8dae-b619bdd0ff7a" providerId="AD" clId="Web-{B570BB8D-82C8-51DE-E271-1B59117EB04A}" dt="2020-07-28T18:44:06.770" v="39"/>
          <ac:spMkLst>
            <pc:docMk/>
            <pc:sldMk cId="3222508384" sldId="256"/>
            <ac:spMk id="16" creationId="{A6D7111A-21E5-4EE9-8A78-10E5530F0116}"/>
          </ac:spMkLst>
        </pc:spChg>
        <pc:spChg chg="add del">
          <ac:chgData name="Torres, Matthew" userId="S::matthew.m.torres@marquette.edu::c3524aef-62ea-4073-8dae-b619bdd0ff7a" providerId="AD" clId="Web-{B570BB8D-82C8-51DE-E271-1B59117EB04A}" dt="2020-07-28T18:44:15.458" v="41"/>
          <ac:spMkLst>
            <pc:docMk/>
            <pc:sldMk cId="3222508384" sldId="256"/>
            <ac:spMk id="17" creationId="{00BB3E03-CC38-4FA6-9A99-701C62D05A5B}"/>
          </ac:spMkLst>
        </pc:spChg>
        <pc:spChg chg="add del">
          <ac:chgData name="Torres, Matthew" userId="S::matthew.m.torres@marquette.edu::c3524aef-62ea-4073-8dae-b619bdd0ff7a" providerId="AD" clId="Web-{B570BB8D-82C8-51DE-E271-1B59117EB04A}" dt="2020-07-28T18:44:06.770" v="39"/>
          <ac:spMkLst>
            <pc:docMk/>
            <pc:sldMk cId="3222508384" sldId="256"/>
            <ac:spMk id="18" creationId="{A3969E80-A77B-49FC-9122-D89AFD5EE118}"/>
          </ac:spMkLst>
        </pc:spChg>
        <pc:spChg chg="add del">
          <ac:chgData name="Torres, Matthew" userId="S::matthew.m.torres@marquette.edu::c3524aef-62ea-4073-8dae-b619bdd0ff7a" providerId="AD" clId="Web-{B570BB8D-82C8-51DE-E271-1B59117EB04A}" dt="2020-07-28T18:44:24.693" v="43"/>
          <ac:spMkLst>
            <pc:docMk/>
            <pc:sldMk cId="3222508384" sldId="256"/>
            <ac:spMk id="19" creationId="{61B2441C-7AFE-43A7-87FE-3356A8078B68}"/>
          </ac:spMkLst>
        </pc:spChg>
        <pc:spChg chg="add del">
          <ac:chgData name="Torres, Matthew" userId="S::matthew.m.torres@marquette.edu::c3524aef-62ea-4073-8dae-b619bdd0ff7a" providerId="AD" clId="Web-{B570BB8D-82C8-51DE-E271-1B59117EB04A}" dt="2020-07-28T18:44:06.770" v="39"/>
          <ac:spMkLst>
            <pc:docMk/>
            <pc:sldMk cId="3222508384" sldId="256"/>
            <ac:spMk id="20" creationId="{1849CA57-76BD-4CF2-80BA-D7A46A01B7B1}"/>
          </ac:spMkLst>
        </pc:spChg>
        <pc:spChg chg="add del">
          <ac:chgData name="Torres, Matthew" userId="S::matthew.m.torres@marquette.edu::c3524aef-62ea-4073-8dae-b619bdd0ff7a" providerId="AD" clId="Web-{B570BB8D-82C8-51DE-E271-1B59117EB04A}" dt="2020-07-28T18:44:24.693" v="43"/>
          <ac:spMkLst>
            <pc:docMk/>
            <pc:sldMk cId="3222508384" sldId="256"/>
            <ac:spMk id="21" creationId="{5707F116-8EC0-4822-9067-186AC8C96EB8}"/>
          </ac:spMkLst>
        </pc:spChg>
        <pc:spChg chg="add del">
          <ac:chgData name="Torres, Matthew" userId="S::matthew.m.torres@marquette.edu::c3524aef-62ea-4073-8dae-b619bdd0ff7a" providerId="AD" clId="Web-{B570BB8D-82C8-51DE-E271-1B59117EB04A}" dt="2020-07-28T18:44:06.770" v="39"/>
          <ac:spMkLst>
            <pc:docMk/>
            <pc:sldMk cId="3222508384" sldId="256"/>
            <ac:spMk id="22" creationId="{35E9085E-E730-4768-83D4-6CB7E9897153}"/>
          </ac:spMkLst>
        </pc:spChg>
        <pc:spChg chg="add del">
          <ac:chgData name="Torres, Matthew" userId="S::matthew.m.torres@marquette.edu::c3524aef-62ea-4073-8dae-b619bdd0ff7a" providerId="AD" clId="Web-{B570BB8D-82C8-51DE-E271-1B59117EB04A}" dt="2020-07-28T18:44:24.693" v="43"/>
          <ac:spMkLst>
            <pc:docMk/>
            <pc:sldMk cId="3222508384" sldId="256"/>
            <ac:spMk id="23" creationId="{49F1A7E4-819D-4D21-8E8B-32671A9F9853}"/>
          </ac:spMkLst>
        </pc:spChg>
        <pc:spChg chg="add del">
          <ac:chgData name="Torres, Matthew" userId="S::matthew.m.torres@marquette.edu::c3524aef-62ea-4073-8dae-b619bdd0ff7a" providerId="AD" clId="Web-{B570BB8D-82C8-51DE-E271-1B59117EB04A}" dt="2020-07-28T18:44:06.770" v="39"/>
          <ac:spMkLst>
            <pc:docMk/>
            <pc:sldMk cId="3222508384" sldId="256"/>
            <ac:spMk id="24" creationId="{973272FE-A474-4CAE-8CA2-BCC8B476C3F4}"/>
          </ac:spMkLst>
        </pc:spChg>
        <pc:spChg chg="add del">
          <ac:chgData name="Torres, Matthew" userId="S::matthew.m.torres@marquette.edu::c3524aef-62ea-4073-8dae-b619bdd0ff7a" providerId="AD" clId="Web-{B570BB8D-82C8-51DE-E271-1B59117EB04A}" dt="2020-07-28T18:44:24.693" v="43"/>
          <ac:spMkLst>
            <pc:docMk/>
            <pc:sldMk cId="3222508384" sldId="256"/>
            <ac:spMk id="25" creationId="{EEF31B1A-1BB2-47DE-B18A-424413A9DF00}"/>
          </ac:spMkLst>
        </pc:spChg>
        <pc:spChg chg="add del">
          <ac:chgData name="Torres, Matthew" userId="S::matthew.m.torres@marquette.edu::c3524aef-62ea-4073-8dae-b619bdd0ff7a" providerId="AD" clId="Web-{B570BB8D-82C8-51DE-E271-1B59117EB04A}" dt="2020-07-28T18:44:06.770" v="39"/>
          <ac:spMkLst>
            <pc:docMk/>
            <pc:sldMk cId="3222508384" sldId="256"/>
            <ac:spMk id="26" creationId="{E07981EA-05A6-437C-88D7-B377B92B031D}"/>
          </ac:spMkLst>
        </pc:spChg>
        <pc:spChg chg="add del">
          <ac:chgData name="Torres, Matthew" userId="S::matthew.m.torres@marquette.edu::c3524aef-62ea-4073-8dae-b619bdd0ff7a" providerId="AD" clId="Web-{B570BB8D-82C8-51DE-E271-1B59117EB04A}" dt="2020-07-28T18:44:24.693" v="43"/>
          <ac:spMkLst>
            <pc:docMk/>
            <pc:sldMk cId="3222508384" sldId="256"/>
            <ac:spMk id="27" creationId="{B9FDBB0E-6648-40FA-8EA9-F5E39D798C41}"/>
          </ac:spMkLst>
        </pc:spChg>
        <pc:spChg chg="add del">
          <ac:chgData name="Torres, Matthew" userId="S::matthew.m.torres@marquette.edu::c3524aef-62ea-4073-8dae-b619bdd0ff7a" providerId="AD" clId="Web-{B570BB8D-82C8-51DE-E271-1B59117EB04A}" dt="2020-07-28T18:44:06.770" v="39"/>
          <ac:spMkLst>
            <pc:docMk/>
            <pc:sldMk cId="3222508384" sldId="256"/>
            <ac:spMk id="28" creationId="{15E3C750-986E-4769-B1AE-49289FBEE757}"/>
          </ac:spMkLst>
        </pc:spChg>
        <pc:spChg chg="add del">
          <ac:chgData name="Torres, Matthew" userId="S::matthew.m.torres@marquette.edu::c3524aef-62ea-4073-8dae-b619bdd0ff7a" providerId="AD" clId="Web-{B570BB8D-82C8-51DE-E271-1B59117EB04A}" dt="2020-07-28T18:44:24.693" v="43"/>
          <ac:spMkLst>
            <pc:docMk/>
            <pc:sldMk cId="3222508384" sldId="256"/>
            <ac:spMk id="29" creationId="{B1ECBAC9-8FF8-4D44-BD49-6B81C38167DA}"/>
          </ac:spMkLst>
        </pc:spChg>
        <pc:spChg chg="add del">
          <ac:chgData name="Torres, Matthew" userId="S::matthew.m.torres@marquette.edu::c3524aef-62ea-4073-8dae-b619bdd0ff7a" providerId="AD" clId="Web-{B570BB8D-82C8-51DE-E271-1B59117EB04A}" dt="2020-07-28T18:44:24.693" v="43"/>
          <ac:spMkLst>
            <pc:docMk/>
            <pc:sldMk cId="3222508384" sldId="256"/>
            <ac:spMk id="30" creationId="{DC580C66-5435-4F00-873E-679D3D5049C0}"/>
          </ac:spMkLst>
        </pc:spChg>
        <pc:spChg chg="add del">
          <ac:chgData name="Torres, Matthew" userId="S::matthew.m.torres@marquette.edu::c3524aef-62ea-4073-8dae-b619bdd0ff7a" providerId="AD" clId="Web-{B570BB8D-82C8-51DE-E271-1B59117EB04A}" dt="2020-07-28T18:44:24.693" v="43"/>
          <ac:spMkLst>
            <pc:docMk/>
            <pc:sldMk cId="3222508384" sldId="256"/>
            <ac:spMk id="31" creationId="{530F234A-713C-4B90-B43E-8F10C8B679D2}"/>
          </ac:spMkLst>
        </pc:spChg>
        <pc:spChg chg="add del">
          <ac:chgData name="Torres, Matthew" userId="S::matthew.m.torres@marquette.edu::c3524aef-62ea-4073-8dae-b619bdd0ff7a" providerId="AD" clId="Web-{B570BB8D-82C8-51DE-E271-1B59117EB04A}" dt="2020-07-28T18:44:24.693" v="43"/>
          <ac:spMkLst>
            <pc:docMk/>
            <pc:sldMk cId="3222508384" sldId="256"/>
            <ac:spMk id="32" creationId="{B4AFD177-1A38-4FAE-87D4-840AE22C861C}"/>
          </ac:spMkLst>
        </pc:spChg>
        <pc:spChg chg="add del">
          <ac:chgData name="Torres, Matthew" userId="S::matthew.m.torres@marquette.edu::c3524aef-62ea-4073-8dae-b619bdd0ff7a" providerId="AD" clId="Web-{B570BB8D-82C8-51DE-E271-1B59117EB04A}" dt="2020-07-28T18:44:24.693" v="43"/>
          <ac:spMkLst>
            <pc:docMk/>
            <pc:sldMk cId="3222508384" sldId="256"/>
            <ac:spMk id="33" creationId="{3D9E8922-1B3D-4020-A05C-C539C0C550CC}"/>
          </ac:spMkLst>
        </pc:spChg>
        <pc:spChg chg="add del">
          <ac:chgData name="Torres, Matthew" userId="S::matthew.m.torres@marquette.edu::c3524aef-62ea-4073-8dae-b619bdd0ff7a" providerId="AD" clId="Web-{B570BB8D-82C8-51DE-E271-1B59117EB04A}" dt="2020-07-28T18:44:24.693" v="43"/>
          <ac:spMkLst>
            <pc:docMk/>
            <pc:sldMk cId="3222508384" sldId="256"/>
            <ac:spMk id="34" creationId="{A8064EBB-920B-4259-AC3A-6F286FAF21A2}"/>
          </ac:spMkLst>
        </pc:spChg>
        <pc:spChg chg="add del">
          <ac:chgData name="Torres, Matthew" userId="S::matthew.m.torres@marquette.edu::c3524aef-62ea-4073-8dae-b619bdd0ff7a" providerId="AD" clId="Web-{B570BB8D-82C8-51DE-E271-1B59117EB04A}" dt="2020-07-28T18:44:24.693" v="43"/>
          <ac:spMkLst>
            <pc:docMk/>
            <pc:sldMk cId="3222508384" sldId="256"/>
            <ac:spMk id="35" creationId="{52329D9A-3D48-4B69-939D-2A480F14786F}"/>
          </ac:spMkLst>
        </pc:spChg>
        <pc:spChg chg="add del">
          <ac:chgData name="Torres, Matthew" userId="S::matthew.m.torres@marquette.edu::c3524aef-62ea-4073-8dae-b619bdd0ff7a" providerId="AD" clId="Web-{B570BB8D-82C8-51DE-E271-1B59117EB04A}" dt="2020-07-28T18:44:24.693" v="43"/>
          <ac:spMkLst>
            <pc:docMk/>
            <pc:sldMk cId="3222508384" sldId="256"/>
            <ac:spMk id="36" creationId="{2D5CC4CB-7B78-480A-A0AE-A8A35C08E190}"/>
          </ac:spMkLst>
        </pc:spChg>
        <pc:spChg chg="add del">
          <ac:chgData name="Torres, Matthew" userId="S::matthew.m.torres@marquette.edu::c3524aef-62ea-4073-8dae-b619bdd0ff7a" providerId="AD" clId="Web-{B570BB8D-82C8-51DE-E271-1B59117EB04A}" dt="2020-07-28T18:44:32.834" v="45"/>
          <ac:spMkLst>
            <pc:docMk/>
            <pc:sldMk cId="3222508384" sldId="256"/>
            <ac:spMk id="37" creationId="{D5189306-04D9-4982-9EBE-938B344A1113}"/>
          </ac:spMkLst>
        </pc:spChg>
        <pc:spChg chg="add del">
          <ac:chgData name="Torres, Matthew" userId="S::matthew.m.torres@marquette.edu::c3524aef-62ea-4073-8dae-b619bdd0ff7a" providerId="AD" clId="Web-{B570BB8D-82C8-51DE-E271-1B59117EB04A}" dt="2020-07-28T18:44:32.834" v="45"/>
          <ac:spMkLst>
            <pc:docMk/>
            <pc:sldMk cId="3222508384" sldId="256"/>
            <ac:spMk id="38" creationId="{102C4642-2AB4-49A1-89D9-3E5C01E99D58}"/>
          </ac:spMkLst>
        </pc:spChg>
        <pc:spChg chg="add del">
          <ac:chgData name="Torres, Matthew" userId="S::matthew.m.torres@marquette.edu::c3524aef-62ea-4073-8dae-b619bdd0ff7a" providerId="AD" clId="Web-{B570BB8D-82C8-51DE-E271-1B59117EB04A}" dt="2020-07-28T18:44:32.834" v="45"/>
          <ac:spMkLst>
            <pc:docMk/>
            <pc:sldMk cId="3222508384" sldId="256"/>
            <ac:spMk id="39" creationId="{82EAAEF9-78E9-4B67-93B4-CD09F7570300}"/>
          </ac:spMkLst>
        </pc:spChg>
        <pc:spChg chg="add del">
          <ac:chgData name="Torres, Matthew" userId="S::matthew.m.torres@marquette.edu::c3524aef-62ea-4073-8dae-b619bdd0ff7a" providerId="AD" clId="Web-{B570BB8D-82C8-51DE-E271-1B59117EB04A}" dt="2020-07-28T18:44:32.834" v="45"/>
          <ac:spMkLst>
            <pc:docMk/>
            <pc:sldMk cId="3222508384" sldId="256"/>
            <ac:spMk id="40" creationId="{2CE23D09-8BA3-4FEE-892D-ACE847DC085D}"/>
          </ac:spMkLst>
        </pc:spChg>
        <pc:spChg chg="add del">
          <ac:chgData name="Torres, Matthew" userId="S::matthew.m.torres@marquette.edu::c3524aef-62ea-4073-8dae-b619bdd0ff7a" providerId="AD" clId="Web-{B570BB8D-82C8-51DE-E271-1B59117EB04A}" dt="2020-07-28T18:44:32.834" v="45"/>
          <ac:spMkLst>
            <pc:docMk/>
            <pc:sldMk cId="3222508384" sldId="256"/>
            <ac:spMk id="41" creationId="{5707F116-8EC0-4822-9067-186AC8C96EB8}"/>
          </ac:spMkLst>
        </pc:spChg>
        <pc:spChg chg="add del">
          <ac:chgData name="Torres, Matthew" userId="S::matthew.m.torres@marquette.edu::c3524aef-62ea-4073-8dae-b619bdd0ff7a" providerId="AD" clId="Web-{B570BB8D-82C8-51DE-E271-1B59117EB04A}" dt="2020-07-28T18:44:32.834" v="45"/>
          <ac:spMkLst>
            <pc:docMk/>
            <pc:sldMk cId="3222508384" sldId="256"/>
            <ac:spMk id="42" creationId="{6BFBE7AA-40DE-4FE5-B385-5CA874501B05}"/>
          </ac:spMkLst>
        </pc:spChg>
        <pc:spChg chg="add del">
          <ac:chgData name="Torres, Matthew" userId="S::matthew.m.torres@marquette.edu::c3524aef-62ea-4073-8dae-b619bdd0ff7a" providerId="AD" clId="Web-{B570BB8D-82C8-51DE-E271-1B59117EB04A}" dt="2020-07-28T18:44:32.834" v="45"/>
          <ac:spMkLst>
            <pc:docMk/>
            <pc:sldMk cId="3222508384" sldId="256"/>
            <ac:spMk id="43" creationId="{41ACE746-85D5-45EE-8944-61B542B392FC}"/>
          </ac:spMkLst>
        </pc:spChg>
        <pc:spChg chg="add del">
          <ac:chgData name="Torres, Matthew" userId="S::matthew.m.torres@marquette.edu::c3524aef-62ea-4073-8dae-b619bdd0ff7a" providerId="AD" clId="Web-{B570BB8D-82C8-51DE-E271-1B59117EB04A}" dt="2020-07-28T18:44:32.834" v="45"/>
          <ac:spMkLst>
            <pc:docMk/>
            <pc:sldMk cId="3222508384" sldId="256"/>
            <ac:spMk id="44" creationId="{00BB3E03-CC38-4FA6-9A99-701C62D05A5B}"/>
          </ac:spMkLst>
        </pc:spChg>
        <pc:spChg chg="add del">
          <ac:chgData name="Torres, Matthew" userId="S::matthew.m.torres@marquette.edu::c3524aef-62ea-4073-8dae-b619bdd0ff7a" providerId="AD" clId="Web-{B570BB8D-82C8-51DE-E271-1B59117EB04A}" dt="2020-07-28T18:44:46.975" v="47"/>
          <ac:spMkLst>
            <pc:docMk/>
            <pc:sldMk cId="3222508384" sldId="256"/>
            <ac:spMk id="45" creationId="{A7895A40-19A4-42D6-9D30-DBC1E8002635}"/>
          </ac:spMkLst>
        </pc:spChg>
        <pc:spChg chg="add del">
          <ac:chgData name="Torres, Matthew" userId="S::matthew.m.torres@marquette.edu::c3524aef-62ea-4073-8dae-b619bdd0ff7a" providerId="AD" clId="Web-{B570BB8D-82C8-51DE-E271-1B59117EB04A}" dt="2020-07-28T18:44:46.975" v="47"/>
          <ac:spMkLst>
            <pc:docMk/>
            <pc:sldMk cId="3222508384" sldId="256"/>
            <ac:spMk id="46" creationId="{02F429C4-ABC9-46FC-818A-B5429CDE4A96}"/>
          </ac:spMkLst>
        </pc:spChg>
        <pc:spChg chg="add del">
          <ac:chgData name="Torres, Matthew" userId="S::matthew.m.torres@marquette.edu::c3524aef-62ea-4073-8dae-b619bdd0ff7a" providerId="AD" clId="Web-{B570BB8D-82C8-51DE-E271-1B59117EB04A}" dt="2020-07-28T18:44:46.975" v="47"/>
          <ac:spMkLst>
            <pc:docMk/>
            <pc:sldMk cId="3222508384" sldId="256"/>
            <ac:spMk id="47" creationId="{2CEF98E4-3709-4952-8F42-2305CCE34FA3}"/>
          </ac:spMkLst>
        </pc:spChg>
        <pc:spChg chg="add del">
          <ac:chgData name="Torres, Matthew" userId="S::matthew.m.torres@marquette.edu::c3524aef-62ea-4073-8dae-b619bdd0ff7a" providerId="AD" clId="Web-{B570BB8D-82C8-51DE-E271-1B59117EB04A}" dt="2020-07-28T18:44:46.975" v="47"/>
          <ac:spMkLst>
            <pc:docMk/>
            <pc:sldMk cId="3222508384" sldId="256"/>
            <ac:spMk id="48" creationId="{F10BCCF5-D685-47FF-B675-647EAEB72C8E}"/>
          </ac:spMkLst>
        </pc:spChg>
        <pc:spChg chg="add del">
          <ac:chgData name="Torres, Matthew" userId="S::matthew.m.torres@marquette.edu::c3524aef-62ea-4073-8dae-b619bdd0ff7a" providerId="AD" clId="Web-{B570BB8D-82C8-51DE-E271-1B59117EB04A}" dt="2020-07-28T18:44:46.975" v="47"/>
          <ac:spMkLst>
            <pc:docMk/>
            <pc:sldMk cId="3222508384" sldId="256"/>
            <ac:spMk id="49" creationId="{B0EE8A42-107A-4D4C-8D56-BBAE95C7FC0D}"/>
          </ac:spMkLst>
        </pc:spChg>
        <pc:spChg chg="add del">
          <ac:chgData name="Torres, Matthew" userId="S::matthew.m.torres@marquette.edu::c3524aef-62ea-4073-8dae-b619bdd0ff7a" providerId="AD" clId="Web-{B570BB8D-82C8-51DE-E271-1B59117EB04A}" dt="2020-07-28T18:44:51.944" v="49"/>
          <ac:spMkLst>
            <pc:docMk/>
            <pc:sldMk cId="3222508384" sldId="256"/>
            <ac:spMk id="50" creationId="{88294908-8B00-4F58-BBBA-20F71A40AA9E}"/>
          </ac:spMkLst>
        </pc:spChg>
        <pc:spChg chg="add del">
          <ac:chgData name="Torres, Matthew" userId="S::matthew.m.torres@marquette.edu::c3524aef-62ea-4073-8dae-b619bdd0ff7a" providerId="AD" clId="Web-{B570BB8D-82C8-51DE-E271-1B59117EB04A}" dt="2020-07-28T18:44:51.944" v="49"/>
          <ac:spMkLst>
            <pc:docMk/>
            <pc:sldMk cId="3222508384" sldId="256"/>
            <ac:spMk id="51" creationId="{4364C879-1404-4203-8E9D-CC5DE0A621A2}"/>
          </ac:spMkLst>
        </pc:spChg>
        <pc:spChg chg="add del">
          <ac:chgData name="Torres, Matthew" userId="S::matthew.m.torres@marquette.edu::c3524aef-62ea-4073-8dae-b619bdd0ff7a" providerId="AD" clId="Web-{B570BB8D-82C8-51DE-E271-1B59117EB04A}" dt="2020-07-28T18:44:51.944" v="49"/>
          <ac:spMkLst>
            <pc:docMk/>
            <pc:sldMk cId="3222508384" sldId="256"/>
            <ac:spMk id="52" creationId="{84617302-4B0D-4351-A6BB-6F0930D943AC}"/>
          </ac:spMkLst>
        </pc:spChg>
        <pc:spChg chg="add del">
          <ac:chgData name="Torres, Matthew" userId="S::matthew.m.torres@marquette.edu::c3524aef-62ea-4073-8dae-b619bdd0ff7a" providerId="AD" clId="Web-{B570BB8D-82C8-51DE-E271-1B59117EB04A}" dt="2020-07-28T18:44:51.944" v="49"/>
          <ac:spMkLst>
            <pc:docMk/>
            <pc:sldMk cId="3222508384" sldId="256"/>
            <ac:spMk id="53" creationId="{DA2C7802-C2E0-4218-8F89-8DD7CCD2CD1C}"/>
          </ac:spMkLst>
        </pc:spChg>
        <pc:spChg chg="add del">
          <ac:chgData name="Torres, Matthew" userId="S::matthew.m.torres@marquette.edu::c3524aef-62ea-4073-8dae-b619bdd0ff7a" providerId="AD" clId="Web-{B570BB8D-82C8-51DE-E271-1B59117EB04A}" dt="2020-07-28T18:44:51.944" v="49"/>
          <ac:spMkLst>
            <pc:docMk/>
            <pc:sldMk cId="3222508384" sldId="256"/>
            <ac:spMk id="54" creationId="{A6D7111A-21E5-4EE9-8A78-10E5530F0116}"/>
          </ac:spMkLst>
        </pc:spChg>
        <pc:spChg chg="add del">
          <ac:chgData name="Torres, Matthew" userId="S::matthew.m.torres@marquette.edu::c3524aef-62ea-4073-8dae-b619bdd0ff7a" providerId="AD" clId="Web-{B570BB8D-82C8-51DE-E271-1B59117EB04A}" dt="2020-07-28T18:44:51.944" v="49"/>
          <ac:spMkLst>
            <pc:docMk/>
            <pc:sldMk cId="3222508384" sldId="256"/>
            <ac:spMk id="55" creationId="{A3969E80-A77B-49FC-9122-D89AFD5EE118}"/>
          </ac:spMkLst>
        </pc:spChg>
        <pc:spChg chg="add del">
          <ac:chgData name="Torres, Matthew" userId="S::matthew.m.torres@marquette.edu::c3524aef-62ea-4073-8dae-b619bdd0ff7a" providerId="AD" clId="Web-{B570BB8D-82C8-51DE-E271-1B59117EB04A}" dt="2020-07-28T18:44:51.944" v="49"/>
          <ac:spMkLst>
            <pc:docMk/>
            <pc:sldMk cId="3222508384" sldId="256"/>
            <ac:spMk id="56" creationId="{1849CA57-76BD-4CF2-80BA-D7A46A01B7B1}"/>
          </ac:spMkLst>
        </pc:spChg>
        <pc:spChg chg="add del">
          <ac:chgData name="Torres, Matthew" userId="S::matthew.m.torres@marquette.edu::c3524aef-62ea-4073-8dae-b619bdd0ff7a" providerId="AD" clId="Web-{B570BB8D-82C8-51DE-E271-1B59117EB04A}" dt="2020-07-28T18:44:51.944" v="49"/>
          <ac:spMkLst>
            <pc:docMk/>
            <pc:sldMk cId="3222508384" sldId="256"/>
            <ac:spMk id="57" creationId="{35E9085E-E730-4768-83D4-6CB7E9897153}"/>
          </ac:spMkLst>
        </pc:spChg>
        <pc:spChg chg="add del">
          <ac:chgData name="Torres, Matthew" userId="S::matthew.m.torres@marquette.edu::c3524aef-62ea-4073-8dae-b619bdd0ff7a" providerId="AD" clId="Web-{B570BB8D-82C8-51DE-E271-1B59117EB04A}" dt="2020-07-28T18:44:51.944" v="49"/>
          <ac:spMkLst>
            <pc:docMk/>
            <pc:sldMk cId="3222508384" sldId="256"/>
            <ac:spMk id="58" creationId="{973272FE-A474-4CAE-8CA2-BCC8B476C3F4}"/>
          </ac:spMkLst>
        </pc:spChg>
        <pc:spChg chg="add del">
          <ac:chgData name="Torres, Matthew" userId="S::matthew.m.torres@marquette.edu::c3524aef-62ea-4073-8dae-b619bdd0ff7a" providerId="AD" clId="Web-{B570BB8D-82C8-51DE-E271-1B59117EB04A}" dt="2020-07-28T18:44:51.944" v="49"/>
          <ac:spMkLst>
            <pc:docMk/>
            <pc:sldMk cId="3222508384" sldId="256"/>
            <ac:spMk id="59" creationId="{E07981EA-05A6-437C-88D7-B377B92B031D}"/>
          </ac:spMkLst>
        </pc:spChg>
        <pc:spChg chg="add del">
          <ac:chgData name="Torres, Matthew" userId="S::matthew.m.torres@marquette.edu::c3524aef-62ea-4073-8dae-b619bdd0ff7a" providerId="AD" clId="Web-{B570BB8D-82C8-51DE-E271-1B59117EB04A}" dt="2020-07-28T18:44:51.944" v="49"/>
          <ac:spMkLst>
            <pc:docMk/>
            <pc:sldMk cId="3222508384" sldId="256"/>
            <ac:spMk id="60" creationId="{15E3C750-986E-4769-B1AE-49289FBEE757}"/>
          </ac:spMkLst>
        </pc:spChg>
        <pc:spChg chg="add del">
          <ac:chgData name="Torres, Matthew" userId="S::matthew.m.torres@marquette.edu::c3524aef-62ea-4073-8dae-b619bdd0ff7a" providerId="AD" clId="Web-{B570BB8D-82C8-51DE-E271-1B59117EB04A}" dt="2020-07-28T18:44:55.742" v="51"/>
          <ac:spMkLst>
            <pc:docMk/>
            <pc:sldMk cId="3222508384" sldId="256"/>
            <ac:spMk id="61" creationId="{EE39DFCF-9247-4DE5-BB93-074BFAF07A3F}"/>
          </ac:spMkLst>
        </pc:spChg>
        <pc:spChg chg="add del">
          <ac:chgData name="Torres, Matthew" userId="S::matthew.m.torres@marquette.edu::c3524aef-62ea-4073-8dae-b619bdd0ff7a" providerId="AD" clId="Web-{B570BB8D-82C8-51DE-E271-1B59117EB04A}" dt="2020-07-28T18:44:55.742" v="51"/>
          <ac:spMkLst>
            <pc:docMk/>
            <pc:sldMk cId="3222508384" sldId="256"/>
            <ac:spMk id="62" creationId="{442B652E-D499-4CDA-8F7A-60469EDBCBE3}"/>
          </ac:spMkLst>
        </pc:spChg>
        <pc:spChg chg="add del">
          <ac:chgData name="Torres, Matthew" userId="S::matthew.m.torres@marquette.edu::c3524aef-62ea-4073-8dae-b619bdd0ff7a" providerId="AD" clId="Web-{B570BB8D-82C8-51DE-E271-1B59117EB04A}" dt="2020-07-28T18:44:55.742" v="51"/>
          <ac:spMkLst>
            <pc:docMk/>
            <pc:sldMk cId="3222508384" sldId="256"/>
            <ac:spMk id="63" creationId="{484A22B8-F5B6-47C2-B88E-DADAF379130D}"/>
          </ac:spMkLst>
        </pc:spChg>
        <pc:spChg chg="add del">
          <ac:chgData name="Torres, Matthew" userId="S::matthew.m.torres@marquette.edu::c3524aef-62ea-4073-8dae-b619bdd0ff7a" providerId="AD" clId="Web-{B570BB8D-82C8-51DE-E271-1B59117EB04A}" dt="2020-07-28T18:44:55.742" v="51"/>
          <ac:spMkLst>
            <pc:docMk/>
            <pc:sldMk cId="3222508384" sldId="256"/>
            <ac:spMk id="64" creationId="{A987C18C-164D-4263-B486-4647A98E888E}"/>
          </ac:spMkLst>
        </pc:spChg>
        <pc:spChg chg="add del">
          <ac:chgData name="Torres, Matthew" userId="S::matthew.m.torres@marquette.edu::c3524aef-62ea-4073-8dae-b619bdd0ff7a" providerId="AD" clId="Web-{B570BB8D-82C8-51DE-E271-1B59117EB04A}" dt="2020-07-28T18:44:55.742" v="51"/>
          <ac:spMkLst>
            <pc:docMk/>
            <pc:sldMk cId="3222508384" sldId="256"/>
            <ac:spMk id="65" creationId="{E7E98B39-04C6-408B-92FD-76862874063D}"/>
          </ac:spMkLst>
        </pc:spChg>
        <pc:spChg chg="add del">
          <ac:chgData name="Torres, Matthew" userId="S::matthew.m.torres@marquette.edu::c3524aef-62ea-4073-8dae-b619bdd0ff7a" providerId="AD" clId="Web-{B570BB8D-82C8-51DE-E271-1B59117EB04A}" dt="2020-07-28T18:44:55.742" v="51"/>
          <ac:spMkLst>
            <pc:docMk/>
            <pc:sldMk cId="3222508384" sldId="256"/>
            <ac:spMk id="66" creationId="{981C8C27-2457-421F-BDC4-7B4EA3C78286}"/>
          </ac:spMkLst>
        </pc:spChg>
        <pc:spChg chg="add del">
          <ac:chgData name="Torres, Matthew" userId="S::matthew.m.torres@marquette.edu::c3524aef-62ea-4073-8dae-b619bdd0ff7a" providerId="AD" clId="Web-{B570BB8D-82C8-51DE-E271-1B59117EB04A}" dt="2020-07-28T18:44:55.742" v="51"/>
          <ac:spMkLst>
            <pc:docMk/>
            <pc:sldMk cId="3222508384" sldId="256"/>
            <ac:spMk id="67" creationId="{CEA13C66-82C1-44AF-972B-8F5CCA41B6D9}"/>
          </ac:spMkLst>
        </pc:spChg>
        <pc:spChg chg="add del">
          <ac:chgData name="Torres, Matthew" userId="S::matthew.m.torres@marquette.edu::c3524aef-62ea-4073-8dae-b619bdd0ff7a" providerId="AD" clId="Web-{B570BB8D-82C8-51DE-E271-1B59117EB04A}" dt="2020-07-28T18:44:55.742" v="51"/>
          <ac:spMkLst>
            <pc:docMk/>
            <pc:sldMk cId="3222508384" sldId="256"/>
            <ac:spMk id="68" creationId="{9DB36437-FE59-457E-91A7-396BBD3C9C6A}"/>
          </ac:spMkLst>
        </pc:spChg>
        <pc:spChg chg="add del">
          <ac:chgData name="Torres, Matthew" userId="S::matthew.m.torres@marquette.edu::c3524aef-62ea-4073-8dae-b619bdd0ff7a" providerId="AD" clId="Web-{B570BB8D-82C8-51DE-E271-1B59117EB04A}" dt="2020-07-28T18:44:55.742" v="51"/>
          <ac:spMkLst>
            <pc:docMk/>
            <pc:sldMk cId="3222508384" sldId="256"/>
            <ac:spMk id="69" creationId="{844D3693-2EFE-4667-89D5-47E2D5920912}"/>
          </ac:spMkLst>
        </pc:spChg>
        <pc:spChg chg="add del">
          <ac:chgData name="Torres, Matthew" userId="S::matthew.m.torres@marquette.edu::c3524aef-62ea-4073-8dae-b619bdd0ff7a" providerId="AD" clId="Web-{B570BB8D-82C8-51DE-E271-1B59117EB04A}" dt="2020-07-28T18:44:55.742" v="51"/>
          <ac:spMkLst>
            <pc:docMk/>
            <pc:sldMk cId="3222508384" sldId="256"/>
            <ac:spMk id="70" creationId="{C21FD796-9CD0-404D-8DF5-5274C0BCC754}"/>
          </ac:spMkLst>
        </pc:spChg>
        <pc:spChg chg="add del">
          <ac:chgData name="Torres, Matthew" userId="S::matthew.m.torres@marquette.edu::c3524aef-62ea-4073-8dae-b619bdd0ff7a" providerId="AD" clId="Web-{B570BB8D-82C8-51DE-E271-1B59117EB04A}" dt="2020-07-28T18:45:16.805" v="53"/>
          <ac:spMkLst>
            <pc:docMk/>
            <pc:sldMk cId="3222508384" sldId="256"/>
            <ac:spMk id="71" creationId="{D5189306-04D9-4982-9EBE-938B344A1113}"/>
          </ac:spMkLst>
        </pc:spChg>
        <pc:spChg chg="add del">
          <ac:chgData name="Torres, Matthew" userId="S::matthew.m.torres@marquette.edu::c3524aef-62ea-4073-8dae-b619bdd0ff7a" providerId="AD" clId="Web-{B570BB8D-82C8-51DE-E271-1B59117EB04A}" dt="2020-07-28T18:45:16.805" v="53"/>
          <ac:spMkLst>
            <pc:docMk/>
            <pc:sldMk cId="3222508384" sldId="256"/>
            <ac:spMk id="72" creationId="{102C4642-2AB4-49A1-89D9-3E5C01E99D58}"/>
          </ac:spMkLst>
        </pc:spChg>
        <pc:spChg chg="add del">
          <ac:chgData name="Torres, Matthew" userId="S::matthew.m.torres@marquette.edu::c3524aef-62ea-4073-8dae-b619bdd0ff7a" providerId="AD" clId="Web-{B570BB8D-82C8-51DE-E271-1B59117EB04A}" dt="2020-07-28T18:45:16.805" v="53"/>
          <ac:spMkLst>
            <pc:docMk/>
            <pc:sldMk cId="3222508384" sldId="256"/>
            <ac:spMk id="73" creationId="{82EAAEF9-78E9-4B67-93B4-CD09F7570300}"/>
          </ac:spMkLst>
        </pc:spChg>
        <pc:spChg chg="add del">
          <ac:chgData name="Torres, Matthew" userId="S::matthew.m.torres@marquette.edu::c3524aef-62ea-4073-8dae-b619bdd0ff7a" providerId="AD" clId="Web-{B570BB8D-82C8-51DE-E271-1B59117EB04A}" dt="2020-07-28T18:45:16.805" v="53"/>
          <ac:spMkLst>
            <pc:docMk/>
            <pc:sldMk cId="3222508384" sldId="256"/>
            <ac:spMk id="74" creationId="{2CE23D09-8BA3-4FEE-892D-ACE847DC085D}"/>
          </ac:spMkLst>
        </pc:spChg>
        <pc:spChg chg="add del">
          <ac:chgData name="Torres, Matthew" userId="S::matthew.m.torres@marquette.edu::c3524aef-62ea-4073-8dae-b619bdd0ff7a" providerId="AD" clId="Web-{B570BB8D-82C8-51DE-E271-1B59117EB04A}" dt="2020-07-28T18:45:16.805" v="53"/>
          <ac:spMkLst>
            <pc:docMk/>
            <pc:sldMk cId="3222508384" sldId="256"/>
            <ac:spMk id="75" creationId="{5707F116-8EC0-4822-9067-186AC8C96EB8}"/>
          </ac:spMkLst>
        </pc:spChg>
        <pc:spChg chg="add del">
          <ac:chgData name="Torres, Matthew" userId="S::matthew.m.torres@marquette.edu::c3524aef-62ea-4073-8dae-b619bdd0ff7a" providerId="AD" clId="Web-{B570BB8D-82C8-51DE-E271-1B59117EB04A}" dt="2020-07-28T18:45:16.805" v="53"/>
          <ac:spMkLst>
            <pc:docMk/>
            <pc:sldMk cId="3222508384" sldId="256"/>
            <ac:spMk id="76" creationId="{6BFBE7AA-40DE-4FE5-B385-5CA874501B05}"/>
          </ac:spMkLst>
        </pc:spChg>
        <pc:spChg chg="add del">
          <ac:chgData name="Torres, Matthew" userId="S::matthew.m.torres@marquette.edu::c3524aef-62ea-4073-8dae-b619bdd0ff7a" providerId="AD" clId="Web-{B570BB8D-82C8-51DE-E271-1B59117EB04A}" dt="2020-07-28T18:45:16.805" v="53"/>
          <ac:spMkLst>
            <pc:docMk/>
            <pc:sldMk cId="3222508384" sldId="256"/>
            <ac:spMk id="77" creationId="{41ACE746-85D5-45EE-8944-61B542B392FC}"/>
          </ac:spMkLst>
        </pc:spChg>
        <pc:spChg chg="add del">
          <ac:chgData name="Torres, Matthew" userId="S::matthew.m.torres@marquette.edu::c3524aef-62ea-4073-8dae-b619bdd0ff7a" providerId="AD" clId="Web-{B570BB8D-82C8-51DE-E271-1B59117EB04A}" dt="2020-07-28T18:45:16.805" v="53"/>
          <ac:spMkLst>
            <pc:docMk/>
            <pc:sldMk cId="3222508384" sldId="256"/>
            <ac:spMk id="78" creationId="{00BB3E03-CC38-4FA6-9A99-701C62D05A5B}"/>
          </ac:spMkLst>
        </pc:spChg>
        <pc:spChg chg="add del">
          <ac:chgData name="Torres, Matthew" userId="S::matthew.m.torres@marquette.edu::c3524aef-62ea-4073-8dae-b619bdd0ff7a" providerId="AD" clId="Web-{B570BB8D-82C8-51DE-E271-1B59117EB04A}" dt="2020-07-28T18:46:07.918" v="55"/>
          <ac:spMkLst>
            <pc:docMk/>
            <pc:sldMk cId="3222508384" sldId="256"/>
            <ac:spMk id="79" creationId="{88294908-8B00-4F58-BBBA-20F71A40AA9E}"/>
          </ac:spMkLst>
        </pc:spChg>
        <pc:spChg chg="add del">
          <ac:chgData name="Torres, Matthew" userId="S::matthew.m.torres@marquette.edu::c3524aef-62ea-4073-8dae-b619bdd0ff7a" providerId="AD" clId="Web-{B570BB8D-82C8-51DE-E271-1B59117EB04A}" dt="2020-07-28T18:46:07.918" v="55"/>
          <ac:spMkLst>
            <pc:docMk/>
            <pc:sldMk cId="3222508384" sldId="256"/>
            <ac:spMk id="80" creationId="{4364C879-1404-4203-8E9D-CC5DE0A621A2}"/>
          </ac:spMkLst>
        </pc:spChg>
        <pc:spChg chg="add del">
          <ac:chgData name="Torres, Matthew" userId="S::matthew.m.torres@marquette.edu::c3524aef-62ea-4073-8dae-b619bdd0ff7a" providerId="AD" clId="Web-{B570BB8D-82C8-51DE-E271-1B59117EB04A}" dt="2020-07-28T18:46:07.918" v="55"/>
          <ac:spMkLst>
            <pc:docMk/>
            <pc:sldMk cId="3222508384" sldId="256"/>
            <ac:spMk id="81" creationId="{84617302-4B0D-4351-A6BB-6F0930D943AC}"/>
          </ac:spMkLst>
        </pc:spChg>
        <pc:spChg chg="add del">
          <ac:chgData name="Torres, Matthew" userId="S::matthew.m.torres@marquette.edu::c3524aef-62ea-4073-8dae-b619bdd0ff7a" providerId="AD" clId="Web-{B570BB8D-82C8-51DE-E271-1B59117EB04A}" dt="2020-07-28T18:46:07.918" v="55"/>
          <ac:spMkLst>
            <pc:docMk/>
            <pc:sldMk cId="3222508384" sldId="256"/>
            <ac:spMk id="82" creationId="{DA2C7802-C2E0-4218-8F89-8DD7CCD2CD1C}"/>
          </ac:spMkLst>
        </pc:spChg>
        <pc:spChg chg="add del">
          <ac:chgData name="Torres, Matthew" userId="S::matthew.m.torres@marquette.edu::c3524aef-62ea-4073-8dae-b619bdd0ff7a" providerId="AD" clId="Web-{B570BB8D-82C8-51DE-E271-1B59117EB04A}" dt="2020-07-28T18:46:07.918" v="55"/>
          <ac:spMkLst>
            <pc:docMk/>
            <pc:sldMk cId="3222508384" sldId="256"/>
            <ac:spMk id="83" creationId="{A6D7111A-21E5-4EE9-8A78-10E5530F0116}"/>
          </ac:spMkLst>
        </pc:spChg>
        <pc:spChg chg="add del">
          <ac:chgData name="Torres, Matthew" userId="S::matthew.m.torres@marquette.edu::c3524aef-62ea-4073-8dae-b619bdd0ff7a" providerId="AD" clId="Web-{B570BB8D-82C8-51DE-E271-1B59117EB04A}" dt="2020-07-28T18:46:07.918" v="55"/>
          <ac:spMkLst>
            <pc:docMk/>
            <pc:sldMk cId="3222508384" sldId="256"/>
            <ac:spMk id="84" creationId="{A3969E80-A77B-49FC-9122-D89AFD5EE118}"/>
          </ac:spMkLst>
        </pc:spChg>
        <pc:spChg chg="add del">
          <ac:chgData name="Torres, Matthew" userId="S::matthew.m.torres@marquette.edu::c3524aef-62ea-4073-8dae-b619bdd0ff7a" providerId="AD" clId="Web-{B570BB8D-82C8-51DE-E271-1B59117EB04A}" dt="2020-07-28T18:46:07.918" v="55"/>
          <ac:spMkLst>
            <pc:docMk/>
            <pc:sldMk cId="3222508384" sldId="256"/>
            <ac:spMk id="85" creationId="{1849CA57-76BD-4CF2-80BA-D7A46A01B7B1}"/>
          </ac:spMkLst>
        </pc:spChg>
        <pc:spChg chg="add del">
          <ac:chgData name="Torres, Matthew" userId="S::matthew.m.torres@marquette.edu::c3524aef-62ea-4073-8dae-b619bdd0ff7a" providerId="AD" clId="Web-{B570BB8D-82C8-51DE-E271-1B59117EB04A}" dt="2020-07-28T18:46:07.918" v="55"/>
          <ac:spMkLst>
            <pc:docMk/>
            <pc:sldMk cId="3222508384" sldId="256"/>
            <ac:spMk id="86" creationId="{35E9085E-E730-4768-83D4-6CB7E9897153}"/>
          </ac:spMkLst>
        </pc:spChg>
        <pc:spChg chg="add del">
          <ac:chgData name="Torres, Matthew" userId="S::matthew.m.torres@marquette.edu::c3524aef-62ea-4073-8dae-b619bdd0ff7a" providerId="AD" clId="Web-{B570BB8D-82C8-51DE-E271-1B59117EB04A}" dt="2020-07-28T18:46:07.918" v="55"/>
          <ac:spMkLst>
            <pc:docMk/>
            <pc:sldMk cId="3222508384" sldId="256"/>
            <ac:spMk id="87" creationId="{973272FE-A474-4CAE-8CA2-BCC8B476C3F4}"/>
          </ac:spMkLst>
        </pc:spChg>
        <pc:spChg chg="add del">
          <ac:chgData name="Torres, Matthew" userId="S::matthew.m.torres@marquette.edu::c3524aef-62ea-4073-8dae-b619bdd0ff7a" providerId="AD" clId="Web-{B570BB8D-82C8-51DE-E271-1B59117EB04A}" dt="2020-07-28T18:46:07.918" v="55"/>
          <ac:spMkLst>
            <pc:docMk/>
            <pc:sldMk cId="3222508384" sldId="256"/>
            <ac:spMk id="88" creationId="{E07981EA-05A6-437C-88D7-B377B92B031D}"/>
          </ac:spMkLst>
        </pc:spChg>
        <pc:spChg chg="add del">
          <ac:chgData name="Torres, Matthew" userId="S::matthew.m.torres@marquette.edu::c3524aef-62ea-4073-8dae-b619bdd0ff7a" providerId="AD" clId="Web-{B570BB8D-82C8-51DE-E271-1B59117EB04A}" dt="2020-07-28T18:46:07.918" v="55"/>
          <ac:spMkLst>
            <pc:docMk/>
            <pc:sldMk cId="3222508384" sldId="256"/>
            <ac:spMk id="89" creationId="{15E3C750-986E-4769-B1AE-49289FBEE757}"/>
          </ac:spMkLst>
        </pc:spChg>
        <pc:spChg chg="add del">
          <ac:chgData name="Torres, Matthew" userId="S::matthew.m.torres@marquette.edu::c3524aef-62ea-4073-8dae-b619bdd0ff7a" providerId="AD" clId="Web-{B570BB8D-82C8-51DE-E271-1B59117EB04A}" dt="2020-07-28T18:46:20.809" v="57"/>
          <ac:spMkLst>
            <pc:docMk/>
            <pc:sldMk cId="3222508384" sldId="256"/>
            <ac:spMk id="90" creationId="{D5189306-04D9-4982-9EBE-938B344A1113}"/>
          </ac:spMkLst>
        </pc:spChg>
        <pc:spChg chg="add del">
          <ac:chgData name="Torres, Matthew" userId="S::matthew.m.torres@marquette.edu::c3524aef-62ea-4073-8dae-b619bdd0ff7a" providerId="AD" clId="Web-{B570BB8D-82C8-51DE-E271-1B59117EB04A}" dt="2020-07-28T18:46:20.809" v="57"/>
          <ac:spMkLst>
            <pc:docMk/>
            <pc:sldMk cId="3222508384" sldId="256"/>
            <ac:spMk id="91" creationId="{102C4642-2AB4-49A1-89D9-3E5C01E99D58}"/>
          </ac:spMkLst>
        </pc:spChg>
        <pc:spChg chg="add del">
          <ac:chgData name="Torres, Matthew" userId="S::matthew.m.torres@marquette.edu::c3524aef-62ea-4073-8dae-b619bdd0ff7a" providerId="AD" clId="Web-{B570BB8D-82C8-51DE-E271-1B59117EB04A}" dt="2020-07-28T18:46:20.809" v="57"/>
          <ac:spMkLst>
            <pc:docMk/>
            <pc:sldMk cId="3222508384" sldId="256"/>
            <ac:spMk id="92" creationId="{82EAAEF9-78E9-4B67-93B4-CD09F7570300}"/>
          </ac:spMkLst>
        </pc:spChg>
        <pc:spChg chg="add del">
          <ac:chgData name="Torres, Matthew" userId="S::matthew.m.torres@marquette.edu::c3524aef-62ea-4073-8dae-b619bdd0ff7a" providerId="AD" clId="Web-{B570BB8D-82C8-51DE-E271-1B59117EB04A}" dt="2020-07-28T18:46:20.809" v="57"/>
          <ac:spMkLst>
            <pc:docMk/>
            <pc:sldMk cId="3222508384" sldId="256"/>
            <ac:spMk id="93" creationId="{2CE23D09-8BA3-4FEE-892D-ACE847DC085D}"/>
          </ac:spMkLst>
        </pc:spChg>
        <pc:spChg chg="add del">
          <ac:chgData name="Torres, Matthew" userId="S::matthew.m.torres@marquette.edu::c3524aef-62ea-4073-8dae-b619bdd0ff7a" providerId="AD" clId="Web-{B570BB8D-82C8-51DE-E271-1B59117EB04A}" dt="2020-07-28T18:46:20.809" v="57"/>
          <ac:spMkLst>
            <pc:docMk/>
            <pc:sldMk cId="3222508384" sldId="256"/>
            <ac:spMk id="94" creationId="{5707F116-8EC0-4822-9067-186AC8C96EB8}"/>
          </ac:spMkLst>
        </pc:spChg>
        <pc:spChg chg="add del">
          <ac:chgData name="Torres, Matthew" userId="S::matthew.m.torres@marquette.edu::c3524aef-62ea-4073-8dae-b619bdd0ff7a" providerId="AD" clId="Web-{B570BB8D-82C8-51DE-E271-1B59117EB04A}" dt="2020-07-28T18:46:20.809" v="57"/>
          <ac:spMkLst>
            <pc:docMk/>
            <pc:sldMk cId="3222508384" sldId="256"/>
            <ac:spMk id="95" creationId="{6BFBE7AA-40DE-4FE5-B385-5CA874501B05}"/>
          </ac:spMkLst>
        </pc:spChg>
        <pc:spChg chg="add del">
          <ac:chgData name="Torres, Matthew" userId="S::matthew.m.torres@marquette.edu::c3524aef-62ea-4073-8dae-b619bdd0ff7a" providerId="AD" clId="Web-{B570BB8D-82C8-51DE-E271-1B59117EB04A}" dt="2020-07-28T18:46:20.809" v="57"/>
          <ac:spMkLst>
            <pc:docMk/>
            <pc:sldMk cId="3222508384" sldId="256"/>
            <ac:spMk id="96" creationId="{41ACE746-85D5-45EE-8944-61B542B392FC}"/>
          </ac:spMkLst>
        </pc:spChg>
        <pc:spChg chg="add del">
          <ac:chgData name="Torres, Matthew" userId="S::matthew.m.torres@marquette.edu::c3524aef-62ea-4073-8dae-b619bdd0ff7a" providerId="AD" clId="Web-{B570BB8D-82C8-51DE-E271-1B59117EB04A}" dt="2020-07-28T18:46:20.809" v="57"/>
          <ac:spMkLst>
            <pc:docMk/>
            <pc:sldMk cId="3222508384" sldId="256"/>
            <ac:spMk id="97" creationId="{00BB3E03-CC38-4FA6-9A99-701C62D05A5B}"/>
          </ac:spMkLst>
        </pc:spChg>
        <pc:spChg chg="add del">
          <ac:chgData name="Torres, Matthew" userId="S::matthew.m.torres@marquette.edu::c3524aef-62ea-4073-8dae-b619bdd0ff7a" providerId="AD" clId="Web-{B570BB8D-82C8-51DE-E271-1B59117EB04A}" dt="2020-07-28T18:46:25.560" v="59"/>
          <ac:spMkLst>
            <pc:docMk/>
            <pc:sldMk cId="3222508384" sldId="256"/>
            <ac:spMk id="98" creationId="{88294908-8B00-4F58-BBBA-20F71A40AA9E}"/>
          </ac:spMkLst>
        </pc:spChg>
        <pc:spChg chg="add del">
          <ac:chgData name="Torres, Matthew" userId="S::matthew.m.torres@marquette.edu::c3524aef-62ea-4073-8dae-b619bdd0ff7a" providerId="AD" clId="Web-{B570BB8D-82C8-51DE-E271-1B59117EB04A}" dt="2020-07-28T18:46:25.560" v="59"/>
          <ac:spMkLst>
            <pc:docMk/>
            <pc:sldMk cId="3222508384" sldId="256"/>
            <ac:spMk id="99" creationId="{4364C879-1404-4203-8E9D-CC5DE0A621A2}"/>
          </ac:spMkLst>
        </pc:spChg>
        <pc:spChg chg="add del">
          <ac:chgData name="Torres, Matthew" userId="S::matthew.m.torres@marquette.edu::c3524aef-62ea-4073-8dae-b619bdd0ff7a" providerId="AD" clId="Web-{B570BB8D-82C8-51DE-E271-1B59117EB04A}" dt="2020-07-28T18:46:25.560" v="59"/>
          <ac:spMkLst>
            <pc:docMk/>
            <pc:sldMk cId="3222508384" sldId="256"/>
            <ac:spMk id="100" creationId="{84617302-4B0D-4351-A6BB-6F0930D943AC}"/>
          </ac:spMkLst>
        </pc:spChg>
        <pc:spChg chg="add del">
          <ac:chgData name="Torres, Matthew" userId="S::matthew.m.torres@marquette.edu::c3524aef-62ea-4073-8dae-b619bdd0ff7a" providerId="AD" clId="Web-{B570BB8D-82C8-51DE-E271-1B59117EB04A}" dt="2020-07-28T18:46:25.560" v="59"/>
          <ac:spMkLst>
            <pc:docMk/>
            <pc:sldMk cId="3222508384" sldId="256"/>
            <ac:spMk id="101" creationId="{DA2C7802-C2E0-4218-8F89-8DD7CCD2CD1C}"/>
          </ac:spMkLst>
        </pc:spChg>
        <pc:spChg chg="add del">
          <ac:chgData name="Torres, Matthew" userId="S::matthew.m.torres@marquette.edu::c3524aef-62ea-4073-8dae-b619bdd0ff7a" providerId="AD" clId="Web-{B570BB8D-82C8-51DE-E271-1B59117EB04A}" dt="2020-07-28T18:46:25.560" v="59"/>
          <ac:spMkLst>
            <pc:docMk/>
            <pc:sldMk cId="3222508384" sldId="256"/>
            <ac:spMk id="102" creationId="{A6D7111A-21E5-4EE9-8A78-10E5530F0116}"/>
          </ac:spMkLst>
        </pc:spChg>
        <pc:spChg chg="add del">
          <ac:chgData name="Torres, Matthew" userId="S::matthew.m.torres@marquette.edu::c3524aef-62ea-4073-8dae-b619bdd0ff7a" providerId="AD" clId="Web-{B570BB8D-82C8-51DE-E271-1B59117EB04A}" dt="2020-07-28T18:46:25.560" v="59"/>
          <ac:spMkLst>
            <pc:docMk/>
            <pc:sldMk cId="3222508384" sldId="256"/>
            <ac:spMk id="103" creationId="{A3969E80-A77B-49FC-9122-D89AFD5EE118}"/>
          </ac:spMkLst>
        </pc:spChg>
        <pc:spChg chg="add del">
          <ac:chgData name="Torres, Matthew" userId="S::matthew.m.torres@marquette.edu::c3524aef-62ea-4073-8dae-b619bdd0ff7a" providerId="AD" clId="Web-{B570BB8D-82C8-51DE-E271-1B59117EB04A}" dt="2020-07-28T18:46:25.560" v="59"/>
          <ac:spMkLst>
            <pc:docMk/>
            <pc:sldMk cId="3222508384" sldId="256"/>
            <ac:spMk id="104" creationId="{1849CA57-76BD-4CF2-80BA-D7A46A01B7B1}"/>
          </ac:spMkLst>
        </pc:spChg>
        <pc:spChg chg="add del">
          <ac:chgData name="Torres, Matthew" userId="S::matthew.m.torres@marquette.edu::c3524aef-62ea-4073-8dae-b619bdd0ff7a" providerId="AD" clId="Web-{B570BB8D-82C8-51DE-E271-1B59117EB04A}" dt="2020-07-28T18:46:25.560" v="59"/>
          <ac:spMkLst>
            <pc:docMk/>
            <pc:sldMk cId="3222508384" sldId="256"/>
            <ac:spMk id="105" creationId="{35E9085E-E730-4768-83D4-6CB7E9897153}"/>
          </ac:spMkLst>
        </pc:spChg>
        <pc:spChg chg="add del">
          <ac:chgData name="Torres, Matthew" userId="S::matthew.m.torres@marquette.edu::c3524aef-62ea-4073-8dae-b619bdd0ff7a" providerId="AD" clId="Web-{B570BB8D-82C8-51DE-E271-1B59117EB04A}" dt="2020-07-28T18:46:25.560" v="59"/>
          <ac:spMkLst>
            <pc:docMk/>
            <pc:sldMk cId="3222508384" sldId="256"/>
            <ac:spMk id="106" creationId="{973272FE-A474-4CAE-8CA2-BCC8B476C3F4}"/>
          </ac:spMkLst>
        </pc:spChg>
        <pc:spChg chg="add del">
          <ac:chgData name="Torres, Matthew" userId="S::matthew.m.torres@marquette.edu::c3524aef-62ea-4073-8dae-b619bdd0ff7a" providerId="AD" clId="Web-{B570BB8D-82C8-51DE-E271-1B59117EB04A}" dt="2020-07-28T18:46:25.560" v="59"/>
          <ac:spMkLst>
            <pc:docMk/>
            <pc:sldMk cId="3222508384" sldId="256"/>
            <ac:spMk id="107" creationId="{E07981EA-05A6-437C-88D7-B377B92B031D}"/>
          </ac:spMkLst>
        </pc:spChg>
        <pc:spChg chg="add del">
          <ac:chgData name="Torres, Matthew" userId="S::matthew.m.torres@marquette.edu::c3524aef-62ea-4073-8dae-b619bdd0ff7a" providerId="AD" clId="Web-{B570BB8D-82C8-51DE-E271-1B59117EB04A}" dt="2020-07-28T18:46:25.560" v="59"/>
          <ac:spMkLst>
            <pc:docMk/>
            <pc:sldMk cId="3222508384" sldId="256"/>
            <ac:spMk id="108" creationId="{15E3C750-986E-4769-B1AE-49289FBEE757}"/>
          </ac:spMkLst>
        </pc:spChg>
        <pc:spChg chg="add del">
          <ac:chgData name="Torres, Matthew" userId="S::matthew.m.torres@marquette.edu::c3524aef-62ea-4073-8dae-b619bdd0ff7a" providerId="AD" clId="Web-{B570BB8D-82C8-51DE-E271-1B59117EB04A}" dt="2020-07-28T18:46:48.624" v="61"/>
          <ac:spMkLst>
            <pc:docMk/>
            <pc:sldMk cId="3222508384" sldId="256"/>
            <ac:spMk id="109" creationId="{D5189306-04D9-4982-9EBE-938B344A1113}"/>
          </ac:spMkLst>
        </pc:spChg>
        <pc:spChg chg="add del">
          <ac:chgData name="Torres, Matthew" userId="S::matthew.m.torres@marquette.edu::c3524aef-62ea-4073-8dae-b619bdd0ff7a" providerId="AD" clId="Web-{B570BB8D-82C8-51DE-E271-1B59117EB04A}" dt="2020-07-28T18:46:48.624" v="61"/>
          <ac:spMkLst>
            <pc:docMk/>
            <pc:sldMk cId="3222508384" sldId="256"/>
            <ac:spMk id="110" creationId="{102C4642-2AB4-49A1-89D9-3E5C01E99D58}"/>
          </ac:spMkLst>
        </pc:spChg>
        <pc:spChg chg="add del">
          <ac:chgData name="Torres, Matthew" userId="S::matthew.m.torres@marquette.edu::c3524aef-62ea-4073-8dae-b619bdd0ff7a" providerId="AD" clId="Web-{B570BB8D-82C8-51DE-E271-1B59117EB04A}" dt="2020-07-28T18:46:48.624" v="61"/>
          <ac:spMkLst>
            <pc:docMk/>
            <pc:sldMk cId="3222508384" sldId="256"/>
            <ac:spMk id="111" creationId="{82EAAEF9-78E9-4B67-93B4-CD09F7570300}"/>
          </ac:spMkLst>
        </pc:spChg>
        <pc:spChg chg="add del">
          <ac:chgData name="Torres, Matthew" userId="S::matthew.m.torres@marquette.edu::c3524aef-62ea-4073-8dae-b619bdd0ff7a" providerId="AD" clId="Web-{B570BB8D-82C8-51DE-E271-1B59117EB04A}" dt="2020-07-28T18:46:48.624" v="61"/>
          <ac:spMkLst>
            <pc:docMk/>
            <pc:sldMk cId="3222508384" sldId="256"/>
            <ac:spMk id="112" creationId="{2CE23D09-8BA3-4FEE-892D-ACE847DC085D}"/>
          </ac:spMkLst>
        </pc:spChg>
        <pc:spChg chg="add del">
          <ac:chgData name="Torres, Matthew" userId="S::matthew.m.torres@marquette.edu::c3524aef-62ea-4073-8dae-b619bdd0ff7a" providerId="AD" clId="Web-{B570BB8D-82C8-51DE-E271-1B59117EB04A}" dt="2020-07-28T18:46:48.624" v="61"/>
          <ac:spMkLst>
            <pc:docMk/>
            <pc:sldMk cId="3222508384" sldId="256"/>
            <ac:spMk id="113" creationId="{5707F116-8EC0-4822-9067-186AC8C96EB8}"/>
          </ac:spMkLst>
        </pc:spChg>
        <pc:spChg chg="add del">
          <ac:chgData name="Torres, Matthew" userId="S::matthew.m.torres@marquette.edu::c3524aef-62ea-4073-8dae-b619bdd0ff7a" providerId="AD" clId="Web-{B570BB8D-82C8-51DE-E271-1B59117EB04A}" dt="2020-07-28T18:46:48.624" v="61"/>
          <ac:spMkLst>
            <pc:docMk/>
            <pc:sldMk cId="3222508384" sldId="256"/>
            <ac:spMk id="114" creationId="{6BFBE7AA-40DE-4FE5-B385-5CA874501B05}"/>
          </ac:spMkLst>
        </pc:spChg>
        <pc:spChg chg="add del">
          <ac:chgData name="Torres, Matthew" userId="S::matthew.m.torres@marquette.edu::c3524aef-62ea-4073-8dae-b619bdd0ff7a" providerId="AD" clId="Web-{B570BB8D-82C8-51DE-E271-1B59117EB04A}" dt="2020-07-28T18:46:48.624" v="61"/>
          <ac:spMkLst>
            <pc:docMk/>
            <pc:sldMk cId="3222508384" sldId="256"/>
            <ac:spMk id="115" creationId="{41ACE746-85D5-45EE-8944-61B542B392FC}"/>
          </ac:spMkLst>
        </pc:spChg>
        <pc:spChg chg="add del">
          <ac:chgData name="Torres, Matthew" userId="S::matthew.m.torres@marquette.edu::c3524aef-62ea-4073-8dae-b619bdd0ff7a" providerId="AD" clId="Web-{B570BB8D-82C8-51DE-E271-1B59117EB04A}" dt="2020-07-28T18:46:48.624" v="61"/>
          <ac:spMkLst>
            <pc:docMk/>
            <pc:sldMk cId="3222508384" sldId="256"/>
            <ac:spMk id="116" creationId="{00BB3E03-CC38-4FA6-9A99-701C62D05A5B}"/>
          </ac:spMkLst>
        </pc:spChg>
        <pc:spChg chg="add del">
          <ac:chgData name="Torres, Matthew" userId="S::matthew.m.torres@marquette.edu::c3524aef-62ea-4073-8dae-b619bdd0ff7a" providerId="AD" clId="Web-{B570BB8D-82C8-51DE-E271-1B59117EB04A}" dt="2020-07-28T18:46:53.421" v="63"/>
          <ac:spMkLst>
            <pc:docMk/>
            <pc:sldMk cId="3222508384" sldId="256"/>
            <ac:spMk id="117" creationId="{23962611-DFD5-4092-AAFD-559E3DFCE2C9}"/>
          </ac:spMkLst>
        </pc:spChg>
        <pc:spChg chg="add del">
          <ac:chgData name="Torres, Matthew" userId="S::matthew.m.torres@marquette.edu::c3524aef-62ea-4073-8dae-b619bdd0ff7a" providerId="AD" clId="Web-{B570BB8D-82C8-51DE-E271-1B59117EB04A}" dt="2020-07-28T18:46:58.296" v="65"/>
          <ac:spMkLst>
            <pc:docMk/>
            <pc:sldMk cId="3222508384" sldId="256"/>
            <ac:spMk id="119" creationId="{71B2258F-86CA-4D4D-8270-BC05FCDEBFB3}"/>
          </ac:spMkLst>
        </pc:spChg>
        <pc:spChg chg="add">
          <ac:chgData name="Torres, Matthew" userId="S::matthew.m.torres@marquette.edu::c3524aef-62ea-4073-8dae-b619bdd0ff7a" providerId="AD" clId="Web-{B570BB8D-82C8-51DE-E271-1B59117EB04A}" dt="2020-07-28T18:46:58.312" v="66"/>
          <ac:spMkLst>
            <pc:docMk/>
            <pc:sldMk cId="3222508384" sldId="256"/>
            <ac:spMk id="121" creationId="{D5189306-04D9-4982-9EBE-938B344A1113}"/>
          </ac:spMkLst>
        </pc:spChg>
        <pc:spChg chg="add">
          <ac:chgData name="Torres, Matthew" userId="S::matthew.m.torres@marquette.edu::c3524aef-62ea-4073-8dae-b619bdd0ff7a" providerId="AD" clId="Web-{B570BB8D-82C8-51DE-E271-1B59117EB04A}" dt="2020-07-28T18:46:58.312" v="66"/>
          <ac:spMkLst>
            <pc:docMk/>
            <pc:sldMk cId="3222508384" sldId="256"/>
            <ac:spMk id="122" creationId="{102C4642-2AB4-49A1-89D9-3E5C01E99D58}"/>
          </ac:spMkLst>
        </pc:spChg>
        <pc:spChg chg="add">
          <ac:chgData name="Torres, Matthew" userId="S::matthew.m.torres@marquette.edu::c3524aef-62ea-4073-8dae-b619bdd0ff7a" providerId="AD" clId="Web-{B570BB8D-82C8-51DE-E271-1B59117EB04A}" dt="2020-07-28T18:46:58.312" v="66"/>
          <ac:spMkLst>
            <pc:docMk/>
            <pc:sldMk cId="3222508384" sldId="256"/>
            <ac:spMk id="123" creationId="{82EAAEF9-78E9-4B67-93B4-CD09F7570300}"/>
          </ac:spMkLst>
        </pc:spChg>
        <pc:spChg chg="add">
          <ac:chgData name="Torres, Matthew" userId="S::matthew.m.torres@marquette.edu::c3524aef-62ea-4073-8dae-b619bdd0ff7a" providerId="AD" clId="Web-{B570BB8D-82C8-51DE-E271-1B59117EB04A}" dt="2020-07-28T18:46:58.312" v="66"/>
          <ac:spMkLst>
            <pc:docMk/>
            <pc:sldMk cId="3222508384" sldId="256"/>
            <ac:spMk id="124" creationId="{2CE23D09-8BA3-4FEE-892D-ACE847DC085D}"/>
          </ac:spMkLst>
        </pc:spChg>
        <pc:spChg chg="add">
          <ac:chgData name="Torres, Matthew" userId="S::matthew.m.torres@marquette.edu::c3524aef-62ea-4073-8dae-b619bdd0ff7a" providerId="AD" clId="Web-{B570BB8D-82C8-51DE-E271-1B59117EB04A}" dt="2020-07-28T18:46:58.312" v="66"/>
          <ac:spMkLst>
            <pc:docMk/>
            <pc:sldMk cId="3222508384" sldId="256"/>
            <ac:spMk id="125" creationId="{5707F116-8EC0-4822-9067-186AC8C96EB8}"/>
          </ac:spMkLst>
        </pc:spChg>
        <pc:spChg chg="add">
          <ac:chgData name="Torres, Matthew" userId="S::matthew.m.torres@marquette.edu::c3524aef-62ea-4073-8dae-b619bdd0ff7a" providerId="AD" clId="Web-{B570BB8D-82C8-51DE-E271-1B59117EB04A}" dt="2020-07-28T18:46:58.312" v="66"/>
          <ac:spMkLst>
            <pc:docMk/>
            <pc:sldMk cId="3222508384" sldId="256"/>
            <ac:spMk id="126" creationId="{6BFBE7AA-40DE-4FE5-B385-5CA874501B05}"/>
          </ac:spMkLst>
        </pc:spChg>
        <pc:spChg chg="add">
          <ac:chgData name="Torres, Matthew" userId="S::matthew.m.torres@marquette.edu::c3524aef-62ea-4073-8dae-b619bdd0ff7a" providerId="AD" clId="Web-{B570BB8D-82C8-51DE-E271-1B59117EB04A}" dt="2020-07-28T18:46:58.312" v="66"/>
          <ac:spMkLst>
            <pc:docMk/>
            <pc:sldMk cId="3222508384" sldId="256"/>
            <ac:spMk id="127" creationId="{41ACE746-85D5-45EE-8944-61B542B392FC}"/>
          </ac:spMkLst>
        </pc:spChg>
        <pc:spChg chg="add">
          <ac:chgData name="Torres, Matthew" userId="S::matthew.m.torres@marquette.edu::c3524aef-62ea-4073-8dae-b619bdd0ff7a" providerId="AD" clId="Web-{B570BB8D-82C8-51DE-E271-1B59117EB04A}" dt="2020-07-28T18:46:58.312" v="66"/>
          <ac:spMkLst>
            <pc:docMk/>
            <pc:sldMk cId="3222508384" sldId="256"/>
            <ac:spMk id="128" creationId="{00BB3E03-CC38-4FA6-9A99-701C62D05A5B}"/>
          </ac:spMkLst>
        </pc:spChg>
        <pc:picChg chg="add del">
          <ac:chgData name="Torres, Matthew" userId="S::matthew.m.torres@marquette.edu::c3524aef-62ea-4073-8dae-b619bdd0ff7a" providerId="AD" clId="Web-{B570BB8D-82C8-51DE-E271-1B59117EB04A}" dt="2020-07-28T18:46:53.421" v="63"/>
          <ac:picMkLst>
            <pc:docMk/>
            <pc:sldMk cId="3222508384" sldId="256"/>
            <ac:picMk id="118" creationId="{2270F1FA-0425-408F-9861-80BF5AFB276D}"/>
          </ac:picMkLst>
        </pc:picChg>
        <pc:picChg chg="add del">
          <ac:chgData name="Torres, Matthew" userId="S::matthew.m.torres@marquette.edu::c3524aef-62ea-4073-8dae-b619bdd0ff7a" providerId="AD" clId="Web-{B570BB8D-82C8-51DE-E271-1B59117EB04A}" dt="2020-07-28T18:46:58.296" v="65"/>
          <ac:picMkLst>
            <pc:docMk/>
            <pc:sldMk cId="3222508384" sldId="256"/>
            <ac:picMk id="120" creationId="{16C38692-8196-4FA1-AE34-2E849F145692}"/>
          </ac:picMkLst>
        </pc:picChg>
      </pc:sldChg>
      <pc:sldChg chg="addSp delSp modSp addCm">
        <pc:chgData name="Torres, Matthew" userId="S::matthew.m.torres@marquette.edu::c3524aef-62ea-4073-8dae-b619bdd0ff7a" providerId="AD" clId="Web-{B570BB8D-82C8-51DE-E271-1B59117EB04A}" dt="2020-07-27T20:03:22.071" v="37"/>
        <pc:sldMkLst>
          <pc:docMk/>
          <pc:sldMk cId="1720052746" sldId="266"/>
        </pc:sldMkLst>
        <pc:spChg chg="add del mod">
          <ac:chgData name="Torres, Matthew" userId="S::matthew.m.torres@marquette.edu::c3524aef-62ea-4073-8dae-b619bdd0ff7a" providerId="AD" clId="Web-{B570BB8D-82C8-51DE-E271-1B59117EB04A}" dt="2020-07-27T20:02:15.442" v="23"/>
          <ac:spMkLst>
            <pc:docMk/>
            <pc:sldMk cId="1720052746" sldId="266"/>
            <ac:spMk id="3" creationId="{C190A520-53AB-4522-AEC7-916E429851CC}"/>
          </ac:spMkLst>
        </pc:spChg>
        <pc:picChg chg="del mod modCrop">
          <ac:chgData name="Torres, Matthew" userId="S::matthew.m.torres@marquette.edu::c3524aef-62ea-4073-8dae-b619bdd0ff7a" providerId="AD" clId="Web-{B570BB8D-82C8-51DE-E271-1B59117EB04A}" dt="2020-07-27T20:02:12.410" v="22"/>
          <ac:picMkLst>
            <pc:docMk/>
            <pc:sldMk cId="1720052746" sldId="266"/>
            <ac:picMk id="4" creationId="{D9034858-53B8-41E8-B026-59F18F425E1D}"/>
          </ac:picMkLst>
        </pc:picChg>
        <pc:picChg chg="add mod ord modCrop">
          <ac:chgData name="Torres, Matthew" userId="S::matthew.m.torres@marquette.edu::c3524aef-62ea-4073-8dae-b619bdd0ff7a" providerId="AD" clId="Web-{B570BB8D-82C8-51DE-E271-1B59117EB04A}" dt="2020-07-27T20:03:14.571" v="36" actId="1076"/>
          <ac:picMkLst>
            <pc:docMk/>
            <pc:sldMk cId="1720052746" sldId="266"/>
            <ac:picMk id="5" creationId="{3656B432-B66A-440C-9183-3E6E8AD965A4}"/>
          </ac:picMkLst>
        </pc:picChg>
      </pc:sldChg>
      <pc:sldChg chg="modSp">
        <pc:chgData name="Torres, Matthew" userId="S::matthew.m.torres@marquette.edu::c3524aef-62ea-4073-8dae-b619bdd0ff7a" providerId="AD" clId="Web-{B570BB8D-82C8-51DE-E271-1B59117EB04A}" dt="2020-07-28T18:49:03.382" v="78" actId="14100"/>
        <pc:sldMkLst>
          <pc:docMk/>
          <pc:sldMk cId="1357195112" sldId="267"/>
        </pc:sldMkLst>
        <pc:spChg chg="mod">
          <ac:chgData name="Torres, Matthew" userId="S::matthew.m.torres@marquette.edu::c3524aef-62ea-4073-8dae-b619bdd0ff7a" providerId="AD" clId="Web-{B570BB8D-82C8-51DE-E271-1B59117EB04A}" dt="2020-07-28T18:49:03.382" v="78" actId="14100"/>
          <ac:spMkLst>
            <pc:docMk/>
            <pc:sldMk cId="1357195112" sldId="267"/>
            <ac:spMk id="2" creationId="{0CE3C8A1-3776-48B5-B803-860485AAD43E}"/>
          </ac:spMkLst>
        </pc:spChg>
      </pc:sldChg>
      <pc:sldChg chg="addSp delSp modSp del mod setBg">
        <pc:chgData name="Torres, Matthew" userId="S::matthew.m.torres@marquette.edu::c3524aef-62ea-4073-8dae-b619bdd0ff7a" providerId="AD" clId="Web-{B570BB8D-82C8-51DE-E271-1B59117EB04A}" dt="2020-07-28T19:13:52.429" v="278"/>
        <pc:sldMkLst>
          <pc:docMk/>
          <pc:sldMk cId="262293511" sldId="268"/>
        </pc:sldMkLst>
        <pc:spChg chg="add del">
          <ac:chgData name="Torres, Matthew" userId="S::matthew.m.torres@marquette.edu::c3524aef-62ea-4073-8dae-b619bdd0ff7a" providerId="AD" clId="Web-{B570BB8D-82C8-51DE-E271-1B59117EB04A}" dt="2020-07-28T18:58:38.934" v="204"/>
          <ac:spMkLst>
            <pc:docMk/>
            <pc:sldMk cId="262293511" sldId="268"/>
            <ac:spMk id="8" creationId="{22F15A2D-2324-487D-A02A-BF46C5C580EB}"/>
          </ac:spMkLst>
        </pc:spChg>
        <pc:spChg chg="add del">
          <ac:chgData name="Torres, Matthew" userId="S::matthew.m.torres@marquette.edu::c3524aef-62ea-4073-8dae-b619bdd0ff7a" providerId="AD" clId="Web-{B570BB8D-82C8-51DE-E271-1B59117EB04A}" dt="2020-07-28T18:58:38.934" v="204"/>
          <ac:spMkLst>
            <pc:docMk/>
            <pc:sldMk cId="262293511" sldId="268"/>
            <ac:spMk id="10" creationId="{17A7F34E-D418-47E2-9F86-2C45BBC31210}"/>
          </ac:spMkLst>
        </pc:spChg>
        <pc:spChg chg="add del">
          <ac:chgData name="Torres, Matthew" userId="S::matthew.m.torres@marquette.edu::c3524aef-62ea-4073-8dae-b619bdd0ff7a" providerId="AD" clId="Web-{B570BB8D-82C8-51DE-E271-1B59117EB04A}" dt="2020-07-28T18:58:38.934" v="204"/>
          <ac:spMkLst>
            <pc:docMk/>
            <pc:sldMk cId="262293511" sldId="268"/>
            <ac:spMk id="12" creationId="{2AEAFA59-923A-4F54-8B49-44C970BCC323}"/>
          </ac:spMkLst>
        </pc:spChg>
        <pc:spChg chg="add">
          <ac:chgData name="Torres, Matthew" userId="S::matthew.m.torres@marquette.edu::c3524aef-62ea-4073-8dae-b619bdd0ff7a" providerId="AD" clId="Web-{B570BB8D-82C8-51DE-E271-1B59117EB04A}" dt="2020-07-28T18:58:38.934" v="204"/>
          <ac:spMkLst>
            <pc:docMk/>
            <pc:sldMk cId="262293511" sldId="268"/>
            <ac:spMk id="17" creationId="{22F15A2D-2324-487D-A02A-BF46C5C580EB}"/>
          </ac:spMkLst>
        </pc:spChg>
        <pc:spChg chg="add">
          <ac:chgData name="Torres, Matthew" userId="S::matthew.m.torres@marquette.edu::c3524aef-62ea-4073-8dae-b619bdd0ff7a" providerId="AD" clId="Web-{B570BB8D-82C8-51DE-E271-1B59117EB04A}" dt="2020-07-28T18:58:38.934" v="204"/>
          <ac:spMkLst>
            <pc:docMk/>
            <pc:sldMk cId="262293511" sldId="268"/>
            <ac:spMk id="19" creationId="{2AEAFA59-923A-4F54-8B49-44C970BCC323}"/>
          </ac:spMkLst>
        </pc:spChg>
        <pc:spChg chg="add">
          <ac:chgData name="Torres, Matthew" userId="S::matthew.m.torres@marquette.edu::c3524aef-62ea-4073-8dae-b619bdd0ff7a" providerId="AD" clId="Web-{B570BB8D-82C8-51DE-E271-1B59117EB04A}" dt="2020-07-28T18:58:38.934" v="204"/>
          <ac:spMkLst>
            <pc:docMk/>
            <pc:sldMk cId="262293511" sldId="268"/>
            <ac:spMk id="21" creationId="{C37E9D4B-7BFA-4D10-B666-547BAC499469}"/>
          </ac:spMkLst>
        </pc:spChg>
        <pc:picChg chg="mod">
          <ac:chgData name="Torres, Matthew" userId="S::matthew.m.torres@marquette.edu::c3524aef-62ea-4073-8dae-b619bdd0ff7a" providerId="AD" clId="Web-{B570BB8D-82C8-51DE-E271-1B59117EB04A}" dt="2020-07-28T18:57:06.459" v="203"/>
          <ac:picMkLst>
            <pc:docMk/>
            <pc:sldMk cId="262293511" sldId="268"/>
            <ac:picMk id="2" creationId="{3FCDEE42-A43F-463E-9734-D2B99C2E03B5}"/>
          </ac:picMkLst>
        </pc:picChg>
        <pc:picChg chg="mod">
          <ac:chgData name="Torres, Matthew" userId="S::matthew.m.torres@marquette.edu::c3524aef-62ea-4073-8dae-b619bdd0ff7a" providerId="AD" clId="Web-{B570BB8D-82C8-51DE-E271-1B59117EB04A}" dt="2020-07-28T18:57:06.459" v="203"/>
          <ac:picMkLst>
            <pc:docMk/>
            <pc:sldMk cId="262293511" sldId="268"/>
            <ac:picMk id="3" creationId="{1FAAF807-D70D-4FCA-B82E-26778AE239F0}"/>
          </ac:picMkLst>
        </pc:picChg>
      </pc:sldChg>
      <pc:sldChg chg="addSp delSp modSp mod setBg addCm">
        <pc:chgData name="Torres, Matthew" userId="S::matthew.m.torres@marquette.edu::c3524aef-62ea-4073-8dae-b619bdd0ff7a" providerId="AD" clId="Web-{B570BB8D-82C8-51DE-E271-1B59117EB04A}" dt="2020-07-27T19:59:18.025" v="21"/>
        <pc:sldMkLst>
          <pc:docMk/>
          <pc:sldMk cId="240129292" sldId="269"/>
        </pc:sldMkLst>
        <pc:spChg chg="add del mod">
          <ac:chgData name="Torres, Matthew" userId="S::matthew.m.torres@marquette.edu::c3524aef-62ea-4073-8dae-b619bdd0ff7a" providerId="AD" clId="Web-{B570BB8D-82C8-51DE-E271-1B59117EB04A}" dt="2020-07-27T19:58:13.286" v="14"/>
          <ac:spMkLst>
            <pc:docMk/>
            <pc:sldMk cId="240129292" sldId="269"/>
            <ac:spMk id="3" creationId="{BCC9A9AE-30F1-4A9C-BD7E-21C4F9448BF6}"/>
          </ac:spMkLst>
        </pc:spChg>
        <pc:spChg chg="add">
          <ac:chgData name="Torres, Matthew" userId="S::matthew.m.torres@marquette.edu::c3524aef-62ea-4073-8dae-b619bdd0ff7a" providerId="AD" clId="Web-{B570BB8D-82C8-51DE-E271-1B59117EB04A}" dt="2020-07-27T19:58:20.755" v="15"/>
          <ac:spMkLst>
            <pc:docMk/>
            <pc:sldMk cId="240129292" sldId="269"/>
            <ac:spMk id="10" creationId="{46D6306C-ED4F-4AAE-B4A5-EEA6AFAD726E}"/>
          </ac:spMkLst>
        </pc:spChg>
        <pc:spChg chg="add">
          <ac:chgData name="Torres, Matthew" userId="S::matthew.m.torres@marquette.edu::c3524aef-62ea-4073-8dae-b619bdd0ff7a" providerId="AD" clId="Web-{B570BB8D-82C8-51DE-E271-1B59117EB04A}" dt="2020-07-27T19:58:20.755" v="15"/>
          <ac:spMkLst>
            <pc:docMk/>
            <pc:sldMk cId="240129292" sldId="269"/>
            <ac:spMk id="12" creationId="{0EC5361D-F897-4856-B945-0455A365EB24}"/>
          </ac:spMkLst>
        </pc:spChg>
        <pc:spChg chg="add">
          <ac:chgData name="Torres, Matthew" userId="S::matthew.m.torres@marquette.edu::c3524aef-62ea-4073-8dae-b619bdd0ff7a" providerId="AD" clId="Web-{B570BB8D-82C8-51DE-E271-1B59117EB04A}" dt="2020-07-27T19:58:20.755" v="15"/>
          <ac:spMkLst>
            <pc:docMk/>
            <pc:sldMk cId="240129292" sldId="269"/>
            <ac:spMk id="14" creationId="{4508C0C5-2268-42B5-B3C8-4D0899E05F8C}"/>
          </ac:spMkLst>
        </pc:spChg>
        <pc:spChg chg="add">
          <ac:chgData name="Torres, Matthew" userId="S::matthew.m.torres@marquette.edu::c3524aef-62ea-4073-8dae-b619bdd0ff7a" providerId="AD" clId="Web-{B570BB8D-82C8-51DE-E271-1B59117EB04A}" dt="2020-07-27T19:58:20.755" v="15"/>
          <ac:spMkLst>
            <pc:docMk/>
            <pc:sldMk cId="240129292" sldId="269"/>
            <ac:spMk id="16" creationId="{141ACBDB-38F8-4B34-8183-BD95B4E55A62}"/>
          </ac:spMkLst>
        </pc:spChg>
        <pc:spChg chg="add">
          <ac:chgData name="Torres, Matthew" userId="S::matthew.m.torres@marquette.edu::c3524aef-62ea-4073-8dae-b619bdd0ff7a" providerId="AD" clId="Web-{B570BB8D-82C8-51DE-E271-1B59117EB04A}" dt="2020-07-27T19:58:20.755" v="15"/>
          <ac:spMkLst>
            <pc:docMk/>
            <pc:sldMk cId="240129292" sldId="269"/>
            <ac:spMk id="18" creationId="{DE00DB52-3455-4E2F-867B-A6D0516E175B}"/>
          </ac:spMkLst>
        </pc:spChg>
        <pc:spChg chg="add">
          <ac:chgData name="Torres, Matthew" userId="S::matthew.m.torres@marquette.edu::c3524aef-62ea-4073-8dae-b619bdd0ff7a" providerId="AD" clId="Web-{B570BB8D-82C8-51DE-E271-1B59117EB04A}" dt="2020-07-27T19:58:20.755" v="15"/>
          <ac:spMkLst>
            <pc:docMk/>
            <pc:sldMk cId="240129292" sldId="269"/>
            <ac:spMk id="20" creationId="{9E914C83-E0D8-4953-92D5-169D28CB43AE}"/>
          </ac:spMkLst>
        </pc:spChg>
        <pc:spChg chg="add">
          <ac:chgData name="Torres, Matthew" userId="S::matthew.m.torres@marquette.edu::c3524aef-62ea-4073-8dae-b619bdd0ff7a" providerId="AD" clId="Web-{B570BB8D-82C8-51DE-E271-1B59117EB04A}" dt="2020-07-27T19:58:20.755" v="15"/>
          <ac:spMkLst>
            <pc:docMk/>
            <pc:sldMk cId="240129292" sldId="269"/>
            <ac:spMk id="22" creationId="{3512E083-F550-46AF-8490-767ECFD00CB7}"/>
          </ac:spMkLst>
        </pc:spChg>
        <pc:picChg chg="del">
          <ac:chgData name="Torres, Matthew" userId="S::matthew.m.torres@marquette.edu::c3524aef-62ea-4073-8dae-b619bdd0ff7a" providerId="AD" clId="Web-{B570BB8D-82C8-51DE-E271-1B59117EB04A}" dt="2020-07-27T19:58:11.083" v="13"/>
          <ac:picMkLst>
            <pc:docMk/>
            <pc:sldMk cId="240129292" sldId="269"/>
            <ac:picMk id="4" creationId="{DD036575-9586-49E5-9A43-FBB1A3FDEE09}"/>
          </ac:picMkLst>
        </pc:picChg>
        <pc:picChg chg="add mod ord modCrop">
          <ac:chgData name="Torres, Matthew" userId="S::matthew.m.torres@marquette.edu::c3524aef-62ea-4073-8dae-b619bdd0ff7a" providerId="AD" clId="Web-{B570BB8D-82C8-51DE-E271-1B59117EB04A}" dt="2020-07-27T19:58:59.602" v="20"/>
          <ac:picMkLst>
            <pc:docMk/>
            <pc:sldMk cId="240129292" sldId="269"/>
            <ac:picMk id="5" creationId="{EA399FFF-DB3F-4790-BFBF-DC153918C5F0}"/>
          </ac:picMkLst>
        </pc:picChg>
      </pc:sldChg>
      <pc:sldChg chg="addSp delSp modSp mod setBg">
        <pc:chgData name="Torres, Matthew" userId="S::matthew.m.torres@marquette.edu::c3524aef-62ea-4073-8dae-b619bdd0ff7a" providerId="AD" clId="Web-{B570BB8D-82C8-51DE-E271-1B59117EB04A}" dt="2020-07-28T18:56:04.362" v="202"/>
        <pc:sldMkLst>
          <pc:docMk/>
          <pc:sldMk cId="4127561346" sldId="270"/>
        </pc:sldMkLst>
        <pc:spChg chg="del">
          <ac:chgData name="Torres, Matthew" userId="S::matthew.m.torres@marquette.edu::c3524aef-62ea-4073-8dae-b619bdd0ff7a" providerId="AD" clId="Web-{B570BB8D-82C8-51DE-E271-1B59117EB04A}" dt="2020-07-28T18:55:53.298" v="200"/>
          <ac:spMkLst>
            <pc:docMk/>
            <pc:sldMk cId="4127561346" sldId="270"/>
            <ac:spMk id="2" creationId="{1E25F088-E188-4F33-A1E4-5AF4E453E6FE}"/>
          </ac:spMkLst>
        </pc:spChg>
        <pc:spChg chg="add">
          <ac:chgData name="Torres, Matthew" userId="S::matthew.m.torres@marquette.edu::c3524aef-62ea-4073-8dae-b619bdd0ff7a" providerId="AD" clId="Web-{B570BB8D-82C8-51DE-E271-1B59117EB04A}" dt="2020-07-28T18:55:53.298" v="200"/>
          <ac:spMkLst>
            <pc:docMk/>
            <pc:sldMk cId="4127561346" sldId="270"/>
            <ac:spMk id="9" creationId="{46D6306C-ED4F-4AAE-B4A5-EEA6AFAD726E}"/>
          </ac:spMkLst>
        </pc:spChg>
        <pc:spChg chg="add">
          <ac:chgData name="Torres, Matthew" userId="S::matthew.m.torres@marquette.edu::c3524aef-62ea-4073-8dae-b619bdd0ff7a" providerId="AD" clId="Web-{B570BB8D-82C8-51DE-E271-1B59117EB04A}" dt="2020-07-28T18:55:53.298" v="200"/>
          <ac:spMkLst>
            <pc:docMk/>
            <pc:sldMk cId="4127561346" sldId="270"/>
            <ac:spMk id="11" creationId="{0EC5361D-F897-4856-B945-0455A365EB24}"/>
          </ac:spMkLst>
        </pc:spChg>
        <pc:spChg chg="add">
          <ac:chgData name="Torres, Matthew" userId="S::matthew.m.torres@marquette.edu::c3524aef-62ea-4073-8dae-b619bdd0ff7a" providerId="AD" clId="Web-{B570BB8D-82C8-51DE-E271-1B59117EB04A}" dt="2020-07-28T18:55:53.298" v="200"/>
          <ac:spMkLst>
            <pc:docMk/>
            <pc:sldMk cId="4127561346" sldId="270"/>
            <ac:spMk id="13" creationId="{4508C0C5-2268-42B5-B3C8-4D0899E05F8C}"/>
          </ac:spMkLst>
        </pc:spChg>
        <pc:spChg chg="add">
          <ac:chgData name="Torres, Matthew" userId="S::matthew.m.torres@marquette.edu::c3524aef-62ea-4073-8dae-b619bdd0ff7a" providerId="AD" clId="Web-{B570BB8D-82C8-51DE-E271-1B59117EB04A}" dt="2020-07-28T18:55:53.298" v="200"/>
          <ac:spMkLst>
            <pc:docMk/>
            <pc:sldMk cId="4127561346" sldId="270"/>
            <ac:spMk id="15" creationId="{141ACBDB-38F8-4B34-8183-BD95B4E55A62}"/>
          </ac:spMkLst>
        </pc:spChg>
        <pc:spChg chg="add">
          <ac:chgData name="Torres, Matthew" userId="S::matthew.m.torres@marquette.edu::c3524aef-62ea-4073-8dae-b619bdd0ff7a" providerId="AD" clId="Web-{B570BB8D-82C8-51DE-E271-1B59117EB04A}" dt="2020-07-28T18:55:53.298" v="200"/>
          <ac:spMkLst>
            <pc:docMk/>
            <pc:sldMk cId="4127561346" sldId="270"/>
            <ac:spMk id="17" creationId="{DE00DB52-3455-4E2F-867B-A6D0516E175B}"/>
          </ac:spMkLst>
        </pc:spChg>
        <pc:spChg chg="add">
          <ac:chgData name="Torres, Matthew" userId="S::matthew.m.torres@marquette.edu::c3524aef-62ea-4073-8dae-b619bdd0ff7a" providerId="AD" clId="Web-{B570BB8D-82C8-51DE-E271-1B59117EB04A}" dt="2020-07-28T18:55:53.298" v="200"/>
          <ac:spMkLst>
            <pc:docMk/>
            <pc:sldMk cId="4127561346" sldId="270"/>
            <ac:spMk id="19" creationId="{9E914C83-E0D8-4953-92D5-169D28CB43AE}"/>
          </ac:spMkLst>
        </pc:spChg>
        <pc:spChg chg="add">
          <ac:chgData name="Torres, Matthew" userId="S::matthew.m.torres@marquette.edu::c3524aef-62ea-4073-8dae-b619bdd0ff7a" providerId="AD" clId="Web-{B570BB8D-82C8-51DE-E271-1B59117EB04A}" dt="2020-07-28T18:55:53.298" v="200"/>
          <ac:spMkLst>
            <pc:docMk/>
            <pc:sldMk cId="4127561346" sldId="270"/>
            <ac:spMk id="21" creationId="{3512E083-F550-46AF-8490-767ECFD00CB7}"/>
          </ac:spMkLst>
        </pc:spChg>
        <pc:picChg chg="mod modCrop">
          <ac:chgData name="Torres, Matthew" userId="S::matthew.m.torres@marquette.edu::c3524aef-62ea-4073-8dae-b619bdd0ff7a" providerId="AD" clId="Web-{B570BB8D-82C8-51DE-E271-1B59117EB04A}" dt="2020-07-28T18:56:04.362" v="202"/>
          <ac:picMkLst>
            <pc:docMk/>
            <pc:sldMk cId="4127561346" sldId="270"/>
            <ac:picMk id="4" creationId="{7306A5B2-1105-4A1F-946A-BF59DE8D60B5}"/>
          </ac:picMkLst>
        </pc:picChg>
      </pc:sldChg>
      <pc:sldChg chg="addSp delSp modSp">
        <pc:chgData name="Torres, Matthew" userId="S::matthew.m.torres@marquette.edu::c3524aef-62ea-4073-8dae-b619bdd0ff7a" providerId="AD" clId="Web-{B570BB8D-82C8-51DE-E271-1B59117EB04A}" dt="2020-07-23T18:09:55.562" v="9" actId="1076"/>
        <pc:sldMkLst>
          <pc:docMk/>
          <pc:sldMk cId="2814879093" sldId="271"/>
        </pc:sldMkLst>
        <pc:picChg chg="add mod modCrop">
          <ac:chgData name="Torres, Matthew" userId="S::matthew.m.torres@marquette.edu::c3524aef-62ea-4073-8dae-b619bdd0ff7a" providerId="AD" clId="Web-{B570BB8D-82C8-51DE-E271-1B59117EB04A}" dt="2020-07-23T18:09:55.562" v="9" actId="1076"/>
          <ac:picMkLst>
            <pc:docMk/>
            <pc:sldMk cId="2814879093" sldId="271"/>
            <ac:picMk id="2" creationId="{9D589C38-42DF-4CBB-801F-7D7D4548D9C5}"/>
          </ac:picMkLst>
        </pc:picChg>
        <pc:picChg chg="del">
          <ac:chgData name="Torres, Matthew" userId="S::matthew.m.torres@marquette.edu::c3524aef-62ea-4073-8dae-b619bdd0ff7a" providerId="AD" clId="Web-{B570BB8D-82C8-51DE-E271-1B59117EB04A}" dt="2020-07-23T18:09:27.419" v="1"/>
          <ac:picMkLst>
            <pc:docMk/>
            <pc:sldMk cId="2814879093" sldId="271"/>
            <ac:picMk id="9" creationId="{AC94258C-F326-469F-8EC4-8CA0F3CFB287}"/>
          </ac:picMkLst>
        </pc:picChg>
      </pc:sldChg>
      <pc:sldChg chg="addSp delSp modSp new mod setBg">
        <pc:chgData name="Torres, Matthew" userId="S::matthew.m.torres@marquette.edu::c3524aef-62ea-4073-8dae-b619bdd0ff7a" providerId="AD" clId="Web-{B570BB8D-82C8-51DE-E271-1B59117EB04A}" dt="2020-07-28T20:48:23.170" v="522" actId="20577"/>
        <pc:sldMkLst>
          <pc:docMk/>
          <pc:sldMk cId="2524354104" sldId="273"/>
        </pc:sldMkLst>
        <pc:spChg chg="mod">
          <ac:chgData name="Torres, Matthew" userId="S::matthew.m.torres@marquette.edu::c3524aef-62ea-4073-8dae-b619bdd0ff7a" providerId="AD" clId="Web-{B570BB8D-82C8-51DE-E271-1B59117EB04A}" dt="2020-07-28T20:36:56.748" v="514" actId="14100"/>
          <ac:spMkLst>
            <pc:docMk/>
            <pc:sldMk cId="2524354104" sldId="273"/>
            <ac:spMk id="2" creationId="{8DBCD54D-6E4D-402D-97C6-FA59FEAEB527}"/>
          </ac:spMkLst>
        </pc:spChg>
        <pc:spChg chg="mod">
          <ac:chgData name="Torres, Matthew" userId="S::matthew.m.torres@marquette.edu::c3524aef-62ea-4073-8dae-b619bdd0ff7a" providerId="AD" clId="Web-{B570BB8D-82C8-51DE-E271-1B59117EB04A}" dt="2020-07-28T20:48:23.170" v="522" actId="20577"/>
          <ac:spMkLst>
            <pc:docMk/>
            <pc:sldMk cId="2524354104" sldId="273"/>
            <ac:spMk id="3" creationId="{359662FD-3D1C-4C4F-AA44-78F178020B5F}"/>
          </ac:spMkLst>
        </pc:spChg>
        <pc:spChg chg="add del">
          <ac:chgData name="Torres, Matthew" userId="S::matthew.m.torres@marquette.edu::c3524aef-62ea-4073-8dae-b619bdd0ff7a" providerId="AD" clId="Web-{B570BB8D-82C8-51DE-E271-1B59117EB04A}" dt="2020-07-28T18:52:24.066" v="103"/>
          <ac:spMkLst>
            <pc:docMk/>
            <pc:sldMk cId="2524354104" sldId="273"/>
            <ac:spMk id="8" creationId="{46D6306C-ED4F-4AAE-B4A5-EEA6AFAD726E}"/>
          </ac:spMkLst>
        </pc:spChg>
        <pc:spChg chg="add del">
          <ac:chgData name="Torres, Matthew" userId="S::matthew.m.torres@marquette.edu::c3524aef-62ea-4073-8dae-b619bdd0ff7a" providerId="AD" clId="Web-{B570BB8D-82C8-51DE-E271-1B59117EB04A}" dt="2020-07-28T18:52:24.066" v="103"/>
          <ac:spMkLst>
            <pc:docMk/>
            <pc:sldMk cId="2524354104" sldId="273"/>
            <ac:spMk id="10" creationId="{0EC5361D-F897-4856-B945-0455A365EB24}"/>
          </ac:spMkLst>
        </pc:spChg>
        <pc:spChg chg="add del">
          <ac:chgData name="Torres, Matthew" userId="S::matthew.m.torres@marquette.edu::c3524aef-62ea-4073-8dae-b619bdd0ff7a" providerId="AD" clId="Web-{B570BB8D-82C8-51DE-E271-1B59117EB04A}" dt="2020-07-28T18:52:24.066" v="103"/>
          <ac:spMkLst>
            <pc:docMk/>
            <pc:sldMk cId="2524354104" sldId="273"/>
            <ac:spMk id="12" creationId="{4508C0C5-2268-42B5-B3C8-4D0899E05F8C}"/>
          </ac:spMkLst>
        </pc:spChg>
        <pc:spChg chg="add del">
          <ac:chgData name="Torres, Matthew" userId="S::matthew.m.torres@marquette.edu::c3524aef-62ea-4073-8dae-b619bdd0ff7a" providerId="AD" clId="Web-{B570BB8D-82C8-51DE-E271-1B59117EB04A}" dt="2020-07-28T18:52:24.066" v="103"/>
          <ac:spMkLst>
            <pc:docMk/>
            <pc:sldMk cId="2524354104" sldId="273"/>
            <ac:spMk id="14" creationId="{141ACBDB-38F8-4B34-8183-BD95B4E55A62}"/>
          </ac:spMkLst>
        </pc:spChg>
        <pc:spChg chg="add del">
          <ac:chgData name="Torres, Matthew" userId="S::matthew.m.torres@marquette.edu::c3524aef-62ea-4073-8dae-b619bdd0ff7a" providerId="AD" clId="Web-{B570BB8D-82C8-51DE-E271-1B59117EB04A}" dt="2020-07-28T18:52:24.066" v="103"/>
          <ac:spMkLst>
            <pc:docMk/>
            <pc:sldMk cId="2524354104" sldId="273"/>
            <ac:spMk id="16" creationId="{DE00DB52-3455-4E2F-867B-A6D0516E175B}"/>
          </ac:spMkLst>
        </pc:spChg>
        <pc:spChg chg="add del">
          <ac:chgData name="Torres, Matthew" userId="S::matthew.m.torres@marquette.edu::c3524aef-62ea-4073-8dae-b619bdd0ff7a" providerId="AD" clId="Web-{B570BB8D-82C8-51DE-E271-1B59117EB04A}" dt="2020-07-28T18:52:24.066" v="103"/>
          <ac:spMkLst>
            <pc:docMk/>
            <pc:sldMk cId="2524354104" sldId="273"/>
            <ac:spMk id="18" creationId="{9E914C83-E0D8-4953-92D5-169D28CB43AE}"/>
          </ac:spMkLst>
        </pc:spChg>
        <pc:spChg chg="add del">
          <ac:chgData name="Torres, Matthew" userId="S::matthew.m.torres@marquette.edu::c3524aef-62ea-4073-8dae-b619bdd0ff7a" providerId="AD" clId="Web-{B570BB8D-82C8-51DE-E271-1B59117EB04A}" dt="2020-07-28T18:52:24.066" v="103"/>
          <ac:spMkLst>
            <pc:docMk/>
            <pc:sldMk cId="2524354104" sldId="273"/>
            <ac:spMk id="20" creationId="{3512E083-F550-46AF-8490-767ECFD00CB7}"/>
          </ac:spMkLst>
        </pc:spChg>
        <pc:spChg chg="add del">
          <ac:chgData name="Torres, Matthew" userId="S::matthew.m.torres@marquette.edu::c3524aef-62ea-4073-8dae-b619bdd0ff7a" providerId="AD" clId="Web-{B570BB8D-82C8-51DE-E271-1B59117EB04A}" dt="2020-07-28T18:53:33.899" v="199"/>
          <ac:spMkLst>
            <pc:docMk/>
            <pc:sldMk cId="2524354104" sldId="273"/>
            <ac:spMk id="25" creationId="{46D6306C-ED4F-4AAE-B4A5-EEA6AFAD726E}"/>
          </ac:spMkLst>
        </pc:spChg>
        <pc:spChg chg="add del">
          <ac:chgData name="Torres, Matthew" userId="S::matthew.m.torres@marquette.edu::c3524aef-62ea-4073-8dae-b619bdd0ff7a" providerId="AD" clId="Web-{B570BB8D-82C8-51DE-E271-1B59117EB04A}" dt="2020-07-28T18:53:33.899" v="199"/>
          <ac:spMkLst>
            <pc:docMk/>
            <pc:sldMk cId="2524354104" sldId="273"/>
            <ac:spMk id="27" creationId="{0EC5361D-F897-4856-B945-0455A365EB24}"/>
          </ac:spMkLst>
        </pc:spChg>
        <pc:spChg chg="add del">
          <ac:chgData name="Torres, Matthew" userId="S::matthew.m.torres@marquette.edu::c3524aef-62ea-4073-8dae-b619bdd0ff7a" providerId="AD" clId="Web-{B570BB8D-82C8-51DE-E271-1B59117EB04A}" dt="2020-07-28T18:53:33.899" v="199"/>
          <ac:spMkLst>
            <pc:docMk/>
            <pc:sldMk cId="2524354104" sldId="273"/>
            <ac:spMk id="29" creationId="{4508C0C5-2268-42B5-B3C8-4D0899E05F8C}"/>
          </ac:spMkLst>
        </pc:spChg>
        <pc:spChg chg="add del">
          <ac:chgData name="Torres, Matthew" userId="S::matthew.m.torres@marquette.edu::c3524aef-62ea-4073-8dae-b619bdd0ff7a" providerId="AD" clId="Web-{B570BB8D-82C8-51DE-E271-1B59117EB04A}" dt="2020-07-28T18:53:33.899" v="199"/>
          <ac:spMkLst>
            <pc:docMk/>
            <pc:sldMk cId="2524354104" sldId="273"/>
            <ac:spMk id="31" creationId="{141ACBDB-38F8-4B34-8183-BD95B4E55A62}"/>
          </ac:spMkLst>
        </pc:spChg>
        <pc:spChg chg="add del">
          <ac:chgData name="Torres, Matthew" userId="S::matthew.m.torres@marquette.edu::c3524aef-62ea-4073-8dae-b619bdd0ff7a" providerId="AD" clId="Web-{B570BB8D-82C8-51DE-E271-1B59117EB04A}" dt="2020-07-28T18:53:33.899" v="199"/>
          <ac:spMkLst>
            <pc:docMk/>
            <pc:sldMk cId="2524354104" sldId="273"/>
            <ac:spMk id="33" creationId="{DE00DB52-3455-4E2F-867B-A6D0516E175B}"/>
          </ac:spMkLst>
        </pc:spChg>
        <pc:spChg chg="add del">
          <ac:chgData name="Torres, Matthew" userId="S::matthew.m.torres@marquette.edu::c3524aef-62ea-4073-8dae-b619bdd0ff7a" providerId="AD" clId="Web-{B570BB8D-82C8-51DE-E271-1B59117EB04A}" dt="2020-07-28T18:53:33.899" v="199"/>
          <ac:spMkLst>
            <pc:docMk/>
            <pc:sldMk cId="2524354104" sldId="273"/>
            <ac:spMk id="35" creationId="{9E914C83-E0D8-4953-92D5-169D28CB43AE}"/>
          </ac:spMkLst>
        </pc:spChg>
        <pc:spChg chg="add del">
          <ac:chgData name="Torres, Matthew" userId="S::matthew.m.torres@marquette.edu::c3524aef-62ea-4073-8dae-b619bdd0ff7a" providerId="AD" clId="Web-{B570BB8D-82C8-51DE-E271-1B59117EB04A}" dt="2020-07-28T18:53:33.899" v="199"/>
          <ac:spMkLst>
            <pc:docMk/>
            <pc:sldMk cId="2524354104" sldId="273"/>
            <ac:spMk id="37" creationId="{3512E083-F550-46AF-8490-767ECFD00CB7}"/>
          </ac:spMkLst>
        </pc:spChg>
        <pc:spChg chg="add">
          <ac:chgData name="Torres, Matthew" userId="S::matthew.m.torres@marquette.edu::c3524aef-62ea-4073-8dae-b619bdd0ff7a" providerId="AD" clId="Web-{B570BB8D-82C8-51DE-E271-1B59117EB04A}" dt="2020-07-28T18:53:33.899" v="199"/>
          <ac:spMkLst>
            <pc:docMk/>
            <pc:sldMk cId="2524354104" sldId="273"/>
            <ac:spMk id="42" creationId="{46D6306C-ED4F-4AAE-B4A5-EEA6AFAD726E}"/>
          </ac:spMkLst>
        </pc:spChg>
        <pc:spChg chg="add">
          <ac:chgData name="Torres, Matthew" userId="S::matthew.m.torres@marquette.edu::c3524aef-62ea-4073-8dae-b619bdd0ff7a" providerId="AD" clId="Web-{B570BB8D-82C8-51DE-E271-1B59117EB04A}" dt="2020-07-28T18:53:33.899" v="199"/>
          <ac:spMkLst>
            <pc:docMk/>
            <pc:sldMk cId="2524354104" sldId="273"/>
            <ac:spMk id="44" creationId="{0EC5361D-F897-4856-B945-0455A365EB24}"/>
          </ac:spMkLst>
        </pc:spChg>
        <pc:spChg chg="add">
          <ac:chgData name="Torres, Matthew" userId="S::matthew.m.torres@marquette.edu::c3524aef-62ea-4073-8dae-b619bdd0ff7a" providerId="AD" clId="Web-{B570BB8D-82C8-51DE-E271-1B59117EB04A}" dt="2020-07-28T18:53:33.899" v="199"/>
          <ac:spMkLst>
            <pc:docMk/>
            <pc:sldMk cId="2524354104" sldId="273"/>
            <ac:spMk id="46" creationId="{4508C0C5-2268-42B5-B3C8-4D0899E05F8C}"/>
          </ac:spMkLst>
        </pc:spChg>
        <pc:spChg chg="add">
          <ac:chgData name="Torres, Matthew" userId="S::matthew.m.torres@marquette.edu::c3524aef-62ea-4073-8dae-b619bdd0ff7a" providerId="AD" clId="Web-{B570BB8D-82C8-51DE-E271-1B59117EB04A}" dt="2020-07-28T18:53:33.899" v="199"/>
          <ac:spMkLst>
            <pc:docMk/>
            <pc:sldMk cId="2524354104" sldId="273"/>
            <ac:spMk id="48" creationId="{141ACBDB-38F8-4B34-8183-BD95B4E55A62}"/>
          </ac:spMkLst>
        </pc:spChg>
        <pc:spChg chg="add">
          <ac:chgData name="Torres, Matthew" userId="S::matthew.m.torres@marquette.edu::c3524aef-62ea-4073-8dae-b619bdd0ff7a" providerId="AD" clId="Web-{B570BB8D-82C8-51DE-E271-1B59117EB04A}" dt="2020-07-28T18:53:33.899" v="199"/>
          <ac:spMkLst>
            <pc:docMk/>
            <pc:sldMk cId="2524354104" sldId="273"/>
            <ac:spMk id="50" creationId="{DE00DB52-3455-4E2F-867B-A6D0516E175B}"/>
          </ac:spMkLst>
        </pc:spChg>
        <pc:spChg chg="add">
          <ac:chgData name="Torres, Matthew" userId="S::matthew.m.torres@marquette.edu::c3524aef-62ea-4073-8dae-b619bdd0ff7a" providerId="AD" clId="Web-{B570BB8D-82C8-51DE-E271-1B59117EB04A}" dt="2020-07-28T18:53:33.899" v="199"/>
          <ac:spMkLst>
            <pc:docMk/>
            <pc:sldMk cId="2524354104" sldId="273"/>
            <ac:spMk id="52" creationId="{9E914C83-E0D8-4953-92D5-169D28CB43AE}"/>
          </ac:spMkLst>
        </pc:spChg>
        <pc:spChg chg="add">
          <ac:chgData name="Torres, Matthew" userId="S::matthew.m.torres@marquette.edu::c3524aef-62ea-4073-8dae-b619bdd0ff7a" providerId="AD" clId="Web-{B570BB8D-82C8-51DE-E271-1B59117EB04A}" dt="2020-07-28T18:53:33.899" v="199"/>
          <ac:spMkLst>
            <pc:docMk/>
            <pc:sldMk cId="2524354104" sldId="273"/>
            <ac:spMk id="54" creationId="{3512E083-F550-46AF-8490-767ECFD00CB7}"/>
          </ac:spMkLst>
        </pc:spChg>
      </pc:sldChg>
      <pc:sldChg chg="addSp modSp new del">
        <pc:chgData name="Torres, Matthew" userId="S::matthew.m.torres@marquette.edu::c3524aef-62ea-4073-8dae-b619bdd0ff7a" providerId="AD" clId="Web-{B570BB8D-82C8-51DE-E271-1B59117EB04A}" dt="2020-07-28T18:50:46.857" v="82"/>
        <pc:sldMkLst>
          <pc:docMk/>
          <pc:sldMk cId="3529549197" sldId="273"/>
        </pc:sldMkLst>
        <pc:spChg chg="add mod">
          <ac:chgData name="Torres, Matthew" userId="S::matthew.m.torres@marquette.edu::c3524aef-62ea-4073-8dae-b619bdd0ff7a" providerId="AD" clId="Web-{B570BB8D-82C8-51DE-E271-1B59117EB04A}" dt="2020-07-28T18:50:36.825" v="81"/>
          <ac:spMkLst>
            <pc:docMk/>
            <pc:sldMk cId="3529549197" sldId="273"/>
            <ac:spMk id="2" creationId="{BC60ADEA-9122-4963-A925-44C1E45190DC}"/>
          </ac:spMkLst>
        </pc:spChg>
      </pc:sldChg>
      <pc:sldChg chg="addSp delSp modSp new del mod ord setBg">
        <pc:chgData name="Torres, Matthew" userId="S::matthew.m.torres@marquette.edu::c3524aef-62ea-4073-8dae-b619bdd0ff7a" providerId="AD" clId="Web-{B570BB8D-82C8-51DE-E271-1B59117EB04A}" dt="2020-07-28T19:13:16.864" v="271"/>
        <pc:sldMkLst>
          <pc:docMk/>
          <pc:sldMk cId="350380486" sldId="274"/>
        </pc:sldMkLst>
        <pc:spChg chg="mod">
          <ac:chgData name="Torres, Matthew" userId="S::matthew.m.torres@marquette.edu::c3524aef-62ea-4073-8dae-b619bdd0ff7a" providerId="AD" clId="Web-{B570BB8D-82C8-51DE-E271-1B59117EB04A}" dt="2020-07-28T19:12:26.908" v="264"/>
          <ac:spMkLst>
            <pc:docMk/>
            <pc:sldMk cId="350380486" sldId="274"/>
            <ac:spMk id="2" creationId="{FC198270-C742-41EF-A3FF-C7A9258733D8}"/>
          </ac:spMkLst>
        </pc:spChg>
        <pc:spChg chg="del">
          <ac:chgData name="Torres, Matthew" userId="S::matthew.m.torres@marquette.edu::c3524aef-62ea-4073-8dae-b619bdd0ff7a" providerId="AD" clId="Web-{B570BB8D-82C8-51DE-E271-1B59117EB04A}" dt="2020-07-28T19:11:16.122" v="251"/>
          <ac:spMkLst>
            <pc:docMk/>
            <pc:sldMk cId="350380486" sldId="274"/>
            <ac:spMk id="3" creationId="{5E2FFB38-293B-419C-8BB2-281A265AC864}"/>
          </ac:spMkLst>
        </pc:spChg>
        <pc:spChg chg="add del mod">
          <ac:chgData name="Torres, Matthew" userId="S::matthew.m.torres@marquette.edu::c3524aef-62ea-4073-8dae-b619bdd0ff7a" providerId="AD" clId="Web-{B570BB8D-82C8-51DE-E271-1B59117EB04A}" dt="2020-07-28T19:11:24.122" v="253"/>
          <ac:spMkLst>
            <pc:docMk/>
            <pc:sldMk cId="350380486" sldId="274"/>
            <ac:spMk id="6" creationId="{502D7B51-1A02-4733-914E-C897DEB4F442}"/>
          </ac:spMkLst>
        </pc:spChg>
        <pc:spChg chg="add">
          <ac:chgData name="Torres, Matthew" userId="S::matthew.m.torres@marquette.edu::c3524aef-62ea-4073-8dae-b619bdd0ff7a" providerId="AD" clId="Web-{B570BB8D-82C8-51DE-E271-1B59117EB04A}" dt="2020-07-28T19:12:26.908" v="264"/>
          <ac:spMkLst>
            <pc:docMk/>
            <pc:sldMk cId="350380486" sldId="274"/>
            <ac:spMk id="10" creationId="{2B566528-1B12-4246-9431-5C2D7D081168}"/>
          </ac:spMkLst>
        </pc:spChg>
        <pc:spChg chg="add del">
          <ac:chgData name="Torres, Matthew" userId="S::matthew.m.torres@marquette.edu::c3524aef-62ea-4073-8dae-b619bdd0ff7a" providerId="AD" clId="Web-{B570BB8D-82C8-51DE-E271-1B59117EB04A}" dt="2020-07-28T19:12:26.892" v="263"/>
          <ac:spMkLst>
            <pc:docMk/>
            <pc:sldMk cId="350380486" sldId="274"/>
            <ac:spMk id="12" creationId="{4D0E4B43-A46C-41AB-BEDF-9F1B00A66934}"/>
          </ac:spMkLst>
        </pc:spChg>
        <pc:spChg chg="add mod">
          <ac:chgData name="Torres, Matthew" userId="S::matthew.m.torres@marquette.edu::c3524aef-62ea-4073-8dae-b619bdd0ff7a" providerId="AD" clId="Web-{B570BB8D-82C8-51DE-E271-1B59117EB04A}" dt="2020-07-28T19:12:38.455" v="265" actId="14100"/>
          <ac:spMkLst>
            <pc:docMk/>
            <pc:sldMk cId="350380486" sldId="274"/>
            <ac:spMk id="14" creationId="{0420B63C-15D0-422B-9D9F-E32BCCE40C01}"/>
          </ac:spMkLst>
        </pc:spChg>
        <pc:spChg chg="add del">
          <ac:chgData name="Torres, Matthew" userId="S::matthew.m.torres@marquette.edu::c3524aef-62ea-4073-8dae-b619bdd0ff7a" providerId="AD" clId="Web-{B570BB8D-82C8-51DE-E271-1B59117EB04A}" dt="2020-07-28T19:12:26.892" v="263"/>
          <ac:spMkLst>
            <pc:docMk/>
            <pc:sldMk cId="350380486" sldId="274"/>
            <ac:spMk id="15" creationId="{DEE5C6BA-FE2A-4C38-8D88-E70C06E54F82}"/>
          </ac:spMkLst>
        </pc:spChg>
        <pc:spChg chg="add">
          <ac:chgData name="Torres, Matthew" userId="S::matthew.m.torres@marquette.edu::c3524aef-62ea-4073-8dae-b619bdd0ff7a" providerId="AD" clId="Web-{B570BB8D-82C8-51DE-E271-1B59117EB04A}" dt="2020-07-28T19:12:26.908" v="264"/>
          <ac:spMkLst>
            <pc:docMk/>
            <pc:sldMk cId="350380486" sldId="274"/>
            <ac:spMk id="16" creationId="{D3F51FEB-38FB-4F6C-9F7B-2F2AFAB65463}"/>
          </ac:spMkLst>
        </pc:spChg>
        <pc:spChg chg="add del">
          <ac:chgData name="Torres, Matthew" userId="S::matthew.m.torres@marquette.edu::c3524aef-62ea-4073-8dae-b619bdd0ff7a" providerId="AD" clId="Web-{B570BB8D-82C8-51DE-E271-1B59117EB04A}" dt="2020-07-28T19:12:26.892" v="263"/>
          <ac:spMkLst>
            <pc:docMk/>
            <pc:sldMk cId="350380486" sldId="274"/>
            <ac:spMk id="19" creationId="{DE9FA85F-F0FB-4952-A05F-04CC67B18EE5}"/>
          </ac:spMkLst>
        </pc:spChg>
        <pc:spChg chg="add del">
          <ac:chgData name="Torres, Matthew" userId="S::matthew.m.torres@marquette.edu::c3524aef-62ea-4073-8dae-b619bdd0ff7a" providerId="AD" clId="Web-{B570BB8D-82C8-51DE-E271-1B59117EB04A}" dt="2020-07-28T19:12:26.892" v="263"/>
          <ac:spMkLst>
            <pc:docMk/>
            <pc:sldMk cId="350380486" sldId="274"/>
            <ac:spMk id="21" creationId="{FEBD362A-CC27-47D9-8FC3-A5E91BA0760C}"/>
          </ac:spMkLst>
        </pc:spChg>
        <pc:spChg chg="add">
          <ac:chgData name="Torres, Matthew" userId="S::matthew.m.torres@marquette.edu::c3524aef-62ea-4073-8dae-b619bdd0ff7a" providerId="AD" clId="Web-{B570BB8D-82C8-51DE-E271-1B59117EB04A}" dt="2020-07-28T19:12:26.908" v="264"/>
          <ac:spMkLst>
            <pc:docMk/>
            <pc:sldMk cId="350380486" sldId="274"/>
            <ac:spMk id="23" creationId="{1E547BA6-BAE0-43BB-A7CA-60F69CE252F0}"/>
          </ac:spMkLst>
        </pc:spChg>
        <pc:grpChg chg="add">
          <ac:chgData name="Torres, Matthew" userId="S::matthew.m.torres@marquette.edu::c3524aef-62ea-4073-8dae-b619bdd0ff7a" providerId="AD" clId="Web-{B570BB8D-82C8-51DE-E271-1B59117EB04A}" dt="2020-07-28T19:12:26.908" v="264"/>
          <ac:grpSpMkLst>
            <pc:docMk/>
            <pc:sldMk cId="350380486" sldId="274"/>
            <ac:grpSpMk id="11" creationId="{07EAA094-9CF6-4695-958A-33D9BCAA9474}"/>
          </ac:grpSpMkLst>
        </pc:grpChg>
        <pc:picChg chg="add del mod ord">
          <ac:chgData name="Torres, Matthew" userId="S::matthew.m.torres@marquette.edu::c3524aef-62ea-4073-8dae-b619bdd0ff7a" providerId="AD" clId="Web-{B570BB8D-82C8-51DE-E271-1B59117EB04A}" dt="2020-07-28T19:11:21.872" v="252"/>
          <ac:picMkLst>
            <pc:docMk/>
            <pc:sldMk cId="350380486" sldId="274"/>
            <ac:picMk id="4" creationId="{BF3A0F4E-2439-4AC1-AAE6-AA1E98F77BDD}"/>
          </ac:picMkLst>
        </pc:picChg>
        <pc:picChg chg="add mod ord modCrop">
          <ac:chgData name="Torres, Matthew" userId="S::matthew.m.torres@marquette.edu::c3524aef-62ea-4073-8dae-b619bdd0ff7a" providerId="AD" clId="Web-{B570BB8D-82C8-51DE-E271-1B59117EB04A}" dt="2020-07-28T19:13:10.832" v="269"/>
          <ac:picMkLst>
            <pc:docMk/>
            <pc:sldMk cId="350380486" sldId="274"/>
            <ac:picMk id="7" creationId="{C0299956-71D2-4870-94A7-2F39A53EE9F7}"/>
          </ac:picMkLst>
        </pc:picChg>
        <pc:picChg chg="add mod modCrop">
          <ac:chgData name="Torres, Matthew" userId="S::matthew.m.torres@marquette.edu::c3524aef-62ea-4073-8dae-b619bdd0ff7a" providerId="AD" clId="Web-{B570BB8D-82C8-51DE-E271-1B59117EB04A}" dt="2020-07-28T19:12:44.409" v="266" actId="1076"/>
          <ac:picMkLst>
            <pc:docMk/>
            <pc:sldMk cId="350380486" sldId="274"/>
            <ac:picMk id="8" creationId="{A9334139-1CFC-4FA3-B5EF-2BC93F731288}"/>
          </ac:picMkLst>
        </pc:picChg>
        <pc:picChg chg="add del">
          <ac:chgData name="Torres, Matthew" userId="S::matthew.m.torres@marquette.edu::c3524aef-62ea-4073-8dae-b619bdd0ff7a" providerId="AD" clId="Web-{B570BB8D-82C8-51DE-E271-1B59117EB04A}" dt="2020-07-28T19:12:26.892" v="263"/>
          <ac:picMkLst>
            <pc:docMk/>
            <pc:sldMk cId="350380486" sldId="274"/>
            <ac:picMk id="17" creationId="{53E66F28-0926-4CFB-BDAB-646CAB184CB0}"/>
          </ac:picMkLst>
        </pc:picChg>
      </pc:sldChg>
      <pc:sldChg chg="addSp delSp modSp new mod ord setBg">
        <pc:chgData name="Torres, Matthew" userId="S::matthew.m.torres@marquette.edu::c3524aef-62ea-4073-8dae-b619bdd0ff7a" providerId="AD" clId="Web-{B570BB8D-82C8-51DE-E271-1B59117EB04A}" dt="2020-07-28T19:17:16.019" v="349" actId="1076"/>
        <pc:sldMkLst>
          <pc:docMk/>
          <pc:sldMk cId="374740424" sldId="274"/>
        </pc:sldMkLst>
        <pc:spChg chg="mod ord">
          <ac:chgData name="Torres, Matthew" userId="S::matthew.m.torres@marquette.edu::c3524aef-62ea-4073-8dae-b619bdd0ff7a" providerId="AD" clId="Web-{B570BB8D-82C8-51DE-E271-1B59117EB04A}" dt="2020-07-28T19:16:29.360" v="337" actId="1076"/>
          <ac:spMkLst>
            <pc:docMk/>
            <pc:sldMk cId="374740424" sldId="274"/>
            <ac:spMk id="2" creationId="{071380F8-C528-4D07-9BA5-9A93574E3372}"/>
          </ac:spMkLst>
        </pc:spChg>
        <pc:spChg chg="add del">
          <ac:chgData name="Torres, Matthew" userId="S::matthew.m.torres@marquette.edu::c3524aef-62ea-4073-8dae-b619bdd0ff7a" providerId="AD" clId="Web-{B570BB8D-82C8-51DE-E271-1B59117EB04A}" dt="2020-07-28T19:15:59.671" v="334"/>
          <ac:spMkLst>
            <pc:docMk/>
            <pc:sldMk cId="374740424" sldId="274"/>
            <ac:spMk id="9" creationId="{B4D3D850-2041-4B7C-AED9-54DA385B14F7}"/>
          </ac:spMkLst>
        </pc:spChg>
        <pc:spChg chg="add del">
          <ac:chgData name="Torres, Matthew" userId="S::matthew.m.torres@marquette.edu::c3524aef-62ea-4073-8dae-b619bdd0ff7a" providerId="AD" clId="Web-{B570BB8D-82C8-51DE-E271-1B59117EB04A}" dt="2020-07-28T19:15:59.671" v="334"/>
          <ac:spMkLst>
            <pc:docMk/>
            <pc:sldMk cId="374740424" sldId="274"/>
            <ac:spMk id="11" creationId="{71D5DFC5-85CD-4DB0-9549-D5AA3A1FD17B}"/>
          </ac:spMkLst>
        </pc:spChg>
        <pc:spChg chg="add del">
          <ac:chgData name="Torres, Matthew" userId="S::matthew.m.torres@marquette.edu::c3524aef-62ea-4073-8dae-b619bdd0ff7a" providerId="AD" clId="Web-{B570BB8D-82C8-51DE-E271-1B59117EB04A}" dt="2020-07-28T19:15:59.671" v="334"/>
          <ac:spMkLst>
            <pc:docMk/>
            <pc:sldMk cId="374740424" sldId="274"/>
            <ac:spMk id="13" creationId="{19F2DF91-4956-4FED-AAF9-98B74CFEDEE6}"/>
          </ac:spMkLst>
        </pc:spChg>
        <pc:spChg chg="add del">
          <ac:chgData name="Torres, Matthew" userId="S::matthew.m.torres@marquette.edu::c3524aef-62ea-4073-8dae-b619bdd0ff7a" providerId="AD" clId="Web-{B570BB8D-82C8-51DE-E271-1B59117EB04A}" dt="2020-07-28T19:15:59.671" v="334"/>
          <ac:spMkLst>
            <pc:docMk/>
            <pc:sldMk cId="374740424" sldId="274"/>
            <ac:spMk id="15" creationId="{016AD2F9-C054-4FE3-A688-B43C21C538B1}"/>
          </ac:spMkLst>
        </pc:spChg>
        <pc:spChg chg="add del">
          <ac:chgData name="Torres, Matthew" userId="S::matthew.m.torres@marquette.edu::c3524aef-62ea-4073-8dae-b619bdd0ff7a" providerId="AD" clId="Web-{B570BB8D-82C8-51DE-E271-1B59117EB04A}" dt="2020-07-28T19:15:59.671" v="334"/>
          <ac:spMkLst>
            <pc:docMk/>
            <pc:sldMk cId="374740424" sldId="274"/>
            <ac:spMk id="17" creationId="{B497CCB5-5FC2-473C-AFCC-2430CEF1DF71}"/>
          </ac:spMkLst>
        </pc:spChg>
        <pc:spChg chg="add del">
          <ac:chgData name="Torres, Matthew" userId="S::matthew.m.torres@marquette.edu::c3524aef-62ea-4073-8dae-b619bdd0ff7a" providerId="AD" clId="Web-{B570BB8D-82C8-51DE-E271-1B59117EB04A}" dt="2020-07-28T19:15:59.671" v="334"/>
          <ac:spMkLst>
            <pc:docMk/>
            <pc:sldMk cId="374740424" sldId="274"/>
            <ac:spMk id="19" creationId="{06D203FA-9405-4E71-9D22-0D9ED95C7A81}"/>
          </ac:spMkLst>
        </pc:spChg>
        <pc:spChg chg="add del">
          <ac:chgData name="Torres, Matthew" userId="S::matthew.m.torres@marquette.edu::c3524aef-62ea-4073-8dae-b619bdd0ff7a" providerId="AD" clId="Web-{B570BB8D-82C8-51DE-E271-1B59117EB04A}" dt="2020-07-28T19:15:59.671" v="334"/>
          <ac:spMkLst>
            <pc:docMk/>
            <pc:sldMk cId="374740424" sldId="274"/>
            <ac:spMk id="21" creationId="{3C5A023F-D42B-416E-9B7C-ED7627B8CF72}"/>
          </ac:spMkLst>
        </pc:spChg>
        <pc:spChg chg="add del">
          <ac:chgData name="Torres, Matthew" userId="S::matthew.m.torres@marquette.edu::c3524aef-62ea-4073-8dae-b619bdd0ff7a" providerId="AD" clId="Web-{B570BB8D-82C8-51DE-E271-1B59117EB04A}" dt="2020-07-28T19:15:59.671" v="334"/>
          <ac:spMkLst>
            <pc:docMk/>
            <pc:sldMk cId="374740424" sldId="274"/>
            <ac:spMk id="23" creationId="{D86ED005-A263-420F-9447-E00E3BF60504}"/>
          </ac:spMkLst>
        </pc:spChg>
        <pc:spChg chg="add">
          <ac:chgData name="Torres, Matthew" userId="S::matthew.m.torres@marquette.edu::c3524aef-62ea-4073-8dae-b619bdd0ff7a" providerId="AD" clId="Web-{B570BB8D-82C8-51DE-E271-1B59117EB04A}" dt="2020-07-28T19:15:59.671" v="334"/>
          <ac:spMkLst>
            <pc:docMk/>
            <pc:sldMk cId="374740424" sldId="274"/>
            <ac:spMk id="28" creationId="{D55CA618-78A6-47F6-B865-E9315164FB49}"/>
          </ac:spMkLst>
        </pc:spChg>
        <pc:spChg chg="add">
          <ac:chgData name="Torres, Matthew" userId="S::matthew.m.torres@marquette.edu::c3524aef-62ea-4073-8dae-b619bdd0ff7a" providerId="AD" clId="Web-{B570BB8D-82C8-51DE-E271-1B59117EB04A}" dt="2020-07-28T19:15:59.671" v="334"/>
          <ac:spMkLst>
            <pc:docMk/>
            <pc:sldMk cId="374740424" sldId="274"/>
            <ac:spMk id="34" creationId="{8ED94938-268E-4C0A-A08A-B3980C78BAEB}"/>
          </ac:spMkLst>
        </pc:spChg>
        <pc:grpChg chg="add">
          <ac:chgData name="Torres, Matthew" userId="S::matthew.m.torres@marquette.edu::c3524aef-62ea-4073-8dae-b619bdd0ff7a" providerId="AD" clId="Web-{B570BB8D-82C8-51DE-E271-1B59117EB04A}" dt="2020-07-28T19:15:59.671" v="334"/>
          <ac:grpSpMkLst>
            <pc:docMk/>
            <pc:sldMk cId="374740424" sldId="274"/>
            <ac:grpSpMk id="30" creationId="{B83D307E-DF68-43F8-97CE-0AAE950A7129}"/>
          </ac:grpSpMkLst>
        </pc:grpChg>
        <pc:picChg chg="add mod modCrop">
          <ac:chgData name="Torres, Matthew" userId="S::matthew.m.torres@marquette.edu::c3524aef-62ea-4073-8dae-b619bdd0ff7a" providerId="AD" clId="Web-{B570BB8D-82C8-51DE-E271-1B59117EB04A}" dt="2020-07-28T19:17:10.972" v="348" actId="1076"/>
          <ac:picMkLst>
            <pc:docMk/>
            <pc:sldMk cId="374740424" sldId="274"/>
            <ac:picMk id="3" creationId="{6C8538D3-9491-4ED7-A4DE-CBBA9E8D395B}"/>
          </ac:picMkLst>
        </pc:picChg>
        <pc:picChg chg="add mod modCrop">
          <ac:chgData name="Torres, Matthew" userId="S::matthew.m.torres@marquette.edu::c3524aef-62ea-4073-8dae-b619bdd0ff7a" providerId="AD" clId="Web-{B570BB8D-82C8-51DE-E271-1B59117EB04A}" dt="2020-07-28T19:17:16.019" v="349" actId="1076"/>
          <ac:picMkLst>
            <pc:docMk/>
            <pc:sldMk cId="374740424" sldId="274"/>
            <ac:picMk id="4" creationId="{8941D7EF-5CFF-45C2-96C7-736376BD6242}"/>
          </ac:picMkLst>
        </pc:picChg>
      </pc:sldChg>
      <pc:sldChg chg="new del">
        <pc:chgData name="Torres, Matthew" userId="S::matthew.m.torres@marquette.edu::c3524aef-62ea-4073-8dae-b619bdd0ff7a" providerId="AD" clId="Web-{B570BB8D-82C8-51DE-E271-1B59117EB04A}" dt="2020-07-28T19:13:35.052" v="275"/>
        <pc:sldMkLst>
          <pc:docMk/>
          <pc:sldMk cId="3339017852" sldId="274"/>
        </pc:sldMkLst>
      </pc:sldChg>
      <pc:sldChg chg="add del">
        <pc:chgData name="Torres, Matthew" userId="S::matthew.m.torres@marquette.edu::c3524aef-62ea-4073-8dae-b619bdd0ff7a" providerId="AD" clId="Web-{B570BB8D-82C8-51DE-E271-1B59117EB04A}" dt="2020-07-28T18:51:21.922" v="85"/>
        <pc:sldMkLst>
          <pc:docMk/>
          <pc:sldMk cId="3902784380" sldId="274"/>
        </pc:sldMkLst>
      </pc:sldChg>
      <pc:sldChg chg="addSp modSp new mod setBg">
        <pc:chgData name="Torres, Matthew" userId="S::matthew.m.torres@marquette.edu::c3524aef-62ea-4073-8dae-b619bdd0ff7a" providerId="AD" clId="Web-{B570BB8D-82C8-51DE-E271-1B59117EB04A}" dt="2020-07-28T19:20:22.094" v="363"/>
        <pc:sldMkLst>
          <pc:docMk/>
          <pc:sldMk cId="1321383198" sldId="275"/>
        </pc:sldMkLst>
        <pc:spChg chg="add">
          <ac:chgData name="Torres, Matthew" userId="S::matthew.m.torres@marquette.edu::c3524aef-62ea-4073-8dae-b619bdd0ff7a" providerId="AD" clId="Web-{B570BB8D-82C8-51DE-E271-1B59117EB04A}" dt="2020-07-28T19:20:22.094" v="363"/>
          <ac:spMkLst>
            <pc:docMk/>
            <pc:sldMk cId="1321383198" sldId="275"/>
            <ac:spMk id="8" creationId="{86FF76B9-219D-4469-AF87-0236D29032F1}"/>
          </ac:spMkLst>
        </pc:spChg>
        <pc:spChg chg="add">
          <ac:chgData name="Torres, Matthew" userId="S::matthew.m.torres@marquette.edu::c3524aef-62ea-4073-8dae-b619bdd0ff7a" providerId="AD" clId="Web-{B570BB8D-82C8-51DE-E271-1B59117EB04A}" dt="2020-07-28T19:20:22.094" v="363"/>
          <ac:spMkLst>
            <pc:docMk/>
            <pc:sldMk cId="1321383198" sldId="275"/>
            <ac:spMk id="14" creationId="{2E80C965-DB6D-4F81-9E9E-B027384D0BD6}"/>
          </ac:spMkLst>
        </pc:spChg>
        <pc:spChg chg="add">
          <ac:chgData name="Torres, Matthew" userId="S::matthew.m.torres@marquette.edu::c3524aef-62ea-4073-8dae-b619bdd0ff7a" providerId="AD" clId="Web-{B570BB8D-82C8-51DE-E271-1B59117EB04A}" dt="2020-07-28T19:20:22.094" v="363"/>
          <ac:spMkLst>
            <pc:docMk/>
            <pc:sldMk cId="1321383198" sldId="275"/>
            <ac:spMk id="16" creationId="{633C5E46-DAC5-4661-9C87-22B08E2A512F}"/>
          </ac:spMkLst>
        </pc:spChg>
        <pc:grpChg chg="add">
          <ac:chgData name="Torres, Matthew" userId="S::matthew.m.torres@marquette.edu::c3524aef-62ea-4073-8dae-b619bdd0ff7a" providerId="AD" clId="Web-{B570BB8D-82C8-51DE-E271-1B59117EB04A}" dt="2020-07-28T19:20:22.094" v="363"/>
          <ac:grpSpMkLst>
            <pc:docMk/>
            <pc:sldMk cId="1321383198" sldId="275"/>
            <ac:grpSpMk id="10" creationId="{DB88BD78-87E1-424D-B479-C37D8E41B12E}"/>
          </ac:grpSpMkLst>
        </pc:grpChg>
        <pc:picChg chg="add mod modCrop">
          <ac:chgData name="Torres, Matthew" userId="S::matthew.m.torres@marquette.edu::c3524aef-62ea-4073-8dae-b619bdd0ff7a" providerId="AD" clId="Web-{B570BB8D-82C8-51DE-E271-1B59117EB04A}" dt="2020-07-28T19:20:22.094" v="363"/>
          <ac:picMkLst>
            <pc:docMk/>
            <pc:sldMk cId="1321383198" sldId="275"/>
            <ac:picMk id="3" creationId="{F752F28F-B8CE-4214-86A2-98CC97B31451}"/>
          </ac:picMkLst>
        </pc:picChg>
      </pc:sldChg>
      <pc:sldChg chg="new del">
        <pc:chgData name="Torres, Matthew" userId="S::matthew.m.torres@marquette.edu::c3524aef-62ea-4073-8dae-b619bdd0ff7a" providerId="AD" clId="Web-{B570BB8D-82C8-51DE-E271-1B59117EB04A}" dt="2020-07-28T19:13:24.974" v="273"/>
        <pc:sldMkLst>
          <pc:docMk/>
          <pc:sldMk cId="1567941551" sldId="275"/>
        </pc:sldMkLst>
      </pc:sldChg>
      <pc:sldChg chg="addSp delSp modSp del mod setBg">
        <pc:chgData name="Torres, Matthew" userId="S::matthew.m.torres@marquette.edu::c3524aef-62ea-4073-8dae-b619bdd0ff7a" providerId="AD" clId="Web-{B570BB8D-82C8-51DE-E271-1B59117EB04A}" dt="2020-07-28T19:22:23.632" v="383"/>
        <pc:sldMkLst>
          <pc:docMk/>
          <pc:sldMk cId="2629442971" sldId="276"/>
        </pc:sldMkLst>
        <pc:spChg chg="mod">
          <ac:chgData name="Torres, Matthew" userId="S::matthew.m.torres@marquette.edu::c3524aef-62ea-4073-8dae-b619bdd0ff7a" providerId="AD" clId="Web-{B570BB8D-82C8-51DE-E271-1B59117EB04A}" dt="2020-07-28T19:20:27.922" v="364"/>
          <ac:spMkLst>
            <pc:docMk/>
            <pc:sldMk cId="2629442971" sldId="276"/>
            <ac:spMk id="2" creationId="{953CCB3F-7F88-42C8-97C8-494F03B5C09B}"/>
          </ac:spMkLst>
        </pc:spChg>
        <pc:spChg chg="add">
          <ac:chgData name="Torres, Matthew" userId="S::matthew.m.torres@marquette.edu::c3524aef-62ea-4073-8dae-b619bdd0ff7a" providerId="AD" clId="Web-{B570BB8D-82C8-51DE-E271-1B59117EB04A}" dt="2020-07-28T19:20:27.922" v="364"/>
          <ac:spMkLst>
            <pc:docMk/>
            <pc:sldMk cId="2629442971" sldId="276"/>
            <ac:spMk id="11" creationId="{D55CA618-78A6-47F6-B865-E9315164FB49}"/>
          </ac:spMkLst>
        </pc:spChg>
        <pc:spChg chg="add">
          <ac:chgData name="Torres, Matthew" userId="S::matthew.m.torres@marquette.edu::c3524aef-62ea-4073-8dae-b619bdd0ff7a" providerId="AD" clId="Web-{B570BB8D-82C8-51DE-E271-1B59117EB04A}" dt="2020-07-28T19:20:27.922" v="364"/>
          <ac:spMkLst>
            <pc:docMk/>
            <pc:sldMk cId="2629442971" sldId="276"/>
            <ac:spMk id="17" creationId="{8ED94938-268E-4C0A-A08A-B3980C78BAEB}"/>
          </ac:spMkLst>
        </pc:spChg>
        <pc:grpChg chg="add">
          <ac:chgData name="Torres, Matthew" userId="S::matthew.m.torres@marquette.edu::c3524aef-62ea-4073-8dae-b619bdd0ff7a" providerId="AD" clId="Web-{B570BB8D-82C8-51DE-E271-1B59117EB04A}" dt="2020-07-28T19:20:27.922" v="364"/>
          <ac:grpSpMkLst>
            <pc:docMk/>
            <pc:sldMk cId="2629442971" sldId="276"/>
            <ac:grpSpMk id="13" creationId="{B83D307E-DF68-43F8-97CE-0AAE950A7129}"/>
          </ac:grpSpMkLst>
        </pc:grpChg>
        <pc:picChg chg="mod">
          <ac:chgData name="Torres, Matthew" userId="S::matthew.m.torres@marquette.edu::c3524aef-62ea-4073-8dae-b619bdd0ff7a" providerId="AD" clId="Web-{B570BB8D-82C8-51DE-E271-1B59117EB04A}" dt="2020-07-28T19:20:27.922" v="364"/>
          <ac:picMkLst>
            <pc:docMk/>
            <pc:sldMk cId="2629442971" sldId="276"/>
            <ac:picMk id="4" creationId="{D225ED3E-76BF-44E5-BAD6-38460C46C4A8}"/>
          </ac:picMkLst>
        </pc:picChg>
        <pc:picChg chg="del mod">
          <ac:chgData name="Torres, Matthew" userId="S::matthew.m.torres@marquette.edu::c3524aef-62ea-4073-8dae-b619bdd0ff7a" providerId="AD" clId="Web-{B570BB8D-82C8-51DE-E271-1B59117EB04A}" dt="2020-07-28T19:21:05.675" v="367"/>
          <ac:picMkLst>
            <pc:docMk/>
            <pc:sldMk cId="2629442971" sldId="276"/>
            <ac:picMk id="6" creationId="{E538C336-8E7A-4E26-AF3D-7CD534F9903B}"/>
          </ac:picMkLst>
        </pc:picChg>
      </pc:sldChg>
      <pc:sldChg chg="addSp delSp modSp new mod setBg">
        <pc:chgData name="Torres, Matthew" userId="S::matthew.m.torres@marquette.edu::c3524aef-62ea-4073-8dae-b619bdd0ff7a" providerId="AD" clId="Web-{B570BB8D-82C8-51DE-E271-1B59117EB04A}" dt="2020-07-28T19:22:02.725" v="382" actId="1076"/>
        <pc:sldMkLst>
          <pc:docMk/>
          <pc:sldMk cId="2741669875" sldId="277"/>
        </pc:sldMkLst>
        <pc:spChg chg="add">
          <ac:chgData name="Torres, Matthew" userId="S::matthew.m.torres@marquette.edu::c3524aef-62ea-4073-8dae-b619bdd0ff7a" providerId="AD" clId="Web-{B570BB8D-82C8-51DE-E271-1B59117EB04A}" dt="2020-07-28T19:21:40.942" v="377"/>
          <ac:spMkLst>
            <pc:docMk/>
            <pc:sldMk cId="2741669875" sldId="277"/>
            <ac:spMk id="4" creationId="{46D6306C-ED4F-4AAE-B4A5-EEA6AFAD726E}"/>
          </ac:spMkLst>
        </pc:spChg>
        <pc:spChg chg="add">
          <ac:chgData name="Torres, Matthew" userId="S::matthew.m.torres@marquette.edu::c3524aef-62ea-4073-8dae-b619bdd0ff7a" providerId="AD" clId="Web-{B570BB8D-82C8-51DE-E271-1B59117EB04A}" dt="2020-07-28T19:21:40.942" v="377"/>
          <ac:spMkLst>
            <pc:docMk/>
            <pc:sldMk cId="2741669875" sldId="277"/>
            <ac:spMk id="5" creationId="{0EC5361D-F897-4856-B945-0455A365EB24}"/>
          </ac:spMkLst>
        </pc:spChg>
        <pc:spChg chg="add">
          <ac:chgData name="Torres, Matthew" userId="S::matthew.m.torres@marquette.edu::c3524aef-62ea-4073-8dae-b619bdd0ff7a" providerId="AD" clId="Web-{B570BB8D-82C8-51DE-E271-1B59117EB04A}" dt="2020-07-28T19:21:40.942" v="377"/>
          <ac:spMkLst>
            <pc:docMk/>
            <pc:sldMk cId="2741669875" sldId="277"/>
            <ac:spMk id="6" creationId="{141ACBDB-38F8-4B34-8183-BD95B4E55A62}"/>
          </ac:spMkLst>
        </pc:spChg>
        <pc:spChg chg="add del">
          <ac:chgData name="Torres, Matthew" userId="S::matthew.m.torres@marquette.edu::c3524aef-62ea-4073-8dae-b619bdd0ff7a" providerId="AD" clId="Web-{B570BB8D-82C8-51DE-E271-1B59117EB04A}" dt="2020-07-28T19:21:40.927" v="376"/>
          <ac:spMkLst>
            <pc:docMk/>
            <pc:sldMk cId="2741669875" sldId="277"/>
            <ac:spMk id="7" creationId="{86FF76B9-219D-4469-AF87-0236D29032F1}"/>
          </ac:spMkLst>
        </pc:spChg>
        <pc:spChg chg="add">
          <ac:chgData name="Torres, Matthew" userId="S::matthew.m.torres@marquette.edu::c3524aef-62ea-4073-8dae-b619bdd0ff7a" providerId="AD" clId="Web-{B570BB8D-82C8-51DE-E271-1B59117EB04A}" dt="2020-07-28T19:21:40.942" v="377"/>
          <ac:spMkLst>
            <pc:docMk/>
            <pc:sldMk cId="2741669875" sldId="277"/>
            <ac:spMk id="8" creationId="{DE00DB52-3455-4E2F-867B-A6D0516E175B}"/>
          </ac:spMkLst>
        </pc:spChg>
        <pc:spChg chg="add">
          <ac:chgData name="Torres, Matthew" userId="S::matthew.m.torres@marquette.edu::c3524aef-62ea-4073-8dae-b619bdd0ff7a" providerId="AD" clId="Web-{B570BB8D-82C8-51DE-E271-1B59117EB04A}" dt="2020-07-28T19:21:40.942" v="377"/>
          <ac:spMkLst>
            <pc:docMk/>
            <pc:sldMk cId="2741669875" sldId="277"/>
            <ac:spMk id="11" creationId="{4508C0C5-2268-42B5-B3C8-4D0899E05F8C}"/>
          </ac:spMkLst>
        </pc:spChg>
        <pc:spChg chg="add del">
          <ac:chgData name="Torres, Matthew" userId="S::matthew.m.torres@marquette.edu::c3524aef-62ea-4073-8dae-b619bdd0ff7a" providerId="AD" clId="Web-{B570BB8D-82C8-51DE-E271-1B59117EB04A}" dt="2020-07-28T19:21:40.927" v="376"/>
          <ac:spMkLst>
            <pc:docMk/>
            <pc:sldMk cId="2741669875" sldId="277"/>
            <ac:spMk id="13" creationId="{2E80C965-DB6D-4F81-9E9E-B027384D0BD6}"/>
          </ac:spMkLst>
        </pc:spChg>
        <pc:spChg chg="add del">
          <ac:chgData name="Torres, Matthew" userId="S::matthew.m.torres@marquette.edu::c3524aef-62ea-4073-8dae-b619bdd0ff7a" providerId="AD" clId="Web-{B570BB8D-82C8-51DE-E271-1B59117EB04A}" dt="2020-07-28T19:21:40.927" v="376"/>
          <ac:spMkLst>
            <pc:docMk/>
            <pc:sldMk cId="2741669875" sldId="277"/>
            <ac:spMk id="15" creationId="{633C5E46-DAC5-4661-9C87-22B08E2A512F}"/>
          </ac:spMkLst>
        </pc:spChg>
        <pc:spChg chg="add">
          <ac:chgData name="Torres, Matthew" userId="S::matthew.m.torres@marquette.edu::c3524aef-62ea-4073-8dae-b619bdd0ff7a" providerId="AD" clId="Web-{B570BB8D-82C8-51DE-E271-1B59117EB04A}" dt="2020-07-28T19:21:40.942" v="377"/>
          <ac:spMkLst>
            <pc:docMk/>
            <pc:sldMk cId="2741669875" sldId="277"/>
            <ac:spMk id="17" creationId="{9E914C83-E0D8-4953-92D5-169D28CB43AE}"/>
          </ac:spMkLst>
        </pc:spChg>
        <pc:spChg chg="add">
          <ac:chgData name="Torres, Matthew" userId="S::matthew.m.torres@marquette.edu::c3524aef-62ea-4073-8dae-b619bdd0ff7a" providerId="AD" clId="Web-{B570BB8D-82C8-51DE-E271-1B59117EB04A}" dt="2020-07-28T19:21:40.942" v="377"/>
          <ac:spMkLst>
            <pc:docMk/>
            <pc:sldMk cId="2741669875" sldId="277"/>
            <ac:spMk id="19" creationId="{3512E083-F550-46AF-8490-767ECFD00CB7}"/>
          </ac:spMkLst>
        </pc:spChg>
        <pc:grpChg chg="add del">
          <ac:chgData name="Torres, Matthew" userId="S::matthew.m.torres@marquette.edu::c3524aef-62ea-4073-8dae-b619bdd0ff7a" providerId="AD" clId="Web-{B570BB8D-82C8-51DE-E271-1B59117EB04A}" dt="2020-07-28T19:21:40.927" v="376"/>
          <ac:grpSpMkLst>
            <pc:docMk/>
            <pc:sldMk cId="2741669875" sldId="277"/>
            <ac:grpSpMk id="9" creationId="{DB88BD78-87E1-424D-B479-C37D8E41B12E}"/>
          </ac:grpSpMkLst>
        </pc:grpChg>
        <pc:picChg chg="add mod modCrop">
          <ac:chgData name="Torres, Matthew" userId="S::matthew.m.torres@marquette.edu::c3524aef-62ea-4073-8dae-b619bdd0ff7a" providerId="AD" clId="Web-{B570BB8D-82C8-51DE-E271-1B59117EB04A}" dt="2020-07-28T19:22:02.725" v="382" actId="1076"/>
          <ac:picMkLst>
            <pc:docMk/>
            <pc:sldMk cId="2741669875" sldId="277"/>
            <ac:picMk id="2" creationId="{B6E246FA-FB22-483F-9A5B-54BBC95AFEF0}"/>
          </ac:picMkLst>
        </pc:picChg>
      </pc:sldChg>
      <pc:sldChg chg="addSp delSp modSp new del">
        <pc:chgData name="Torres, Matthew" userId="S::matthew.m.torres@marquette.edu::c3524aef-62ea-4073-8dae-b619bdd0ff7a" providerId="AD" clId="Web-{B570BB8D-82C8-51DE-E271-1B59117EB04A}" dt="2020-07-28T19:25:10.440" v="513"/>
        <pc:sldMkLst>
          <pc:docMk/>
          <pc:sldMk cId="2085884208" sldId="278"/>
        </pc:sldMkLst>
        <pc:spChg chg="mod">
          <ac:chgData name="Torres, Matthew" userId="S::matthew.m.torres@marquette.edu::c3524aef-62ea-4073-8dae-b619bdd0ff7a" providerId="AD" clId="Web-{B570BB8D-82C8-51DE-E271-1B59117EB04A}" dt="2020-07-28T19:22:41.790" v="426" actId="20577"/>
          <ac:spMkLst>
            <pc:docMk/>
            <pc:sldMk cId="2085884208" sldId="278"/>
            <ac:spMk id="2" creationId="{754B2E06-1896-401B-9A4C-832F59638878}"/>
          </ac:spMkLst>
        </pc:spChg>
        <pc:spChg chg="del">
          <ac:chgData name="Torres, Matthew" userId="S::matthew.m.torres@marquette.edu::c3524aef-62ea-4073-8dae-b619bdd0ff7a" providerId="AD" clId="Web-{B570BB8D-82C8-51DE-E271-1B59117EB04A}" dt="2020-07-28T19:22:44.165" v="429"/>
          <ac:spMkLst>
            <pc:docMk/>
            <pc:sldMk cId="2085884208" sldId="278"/>
            <ac:spMk id="3" creationId="{EEC420A2-53D0-4C23-9843-28103D2CB234}"/>
          </ac:spMkLst>
        </pc:spChg>
        <pc:picChg chg="add mod ord modCrop">
          <ac:chgData name="Torres, Matthew" userId="S::matthew.m.torres@marquette.edu::c3524aef-62ea-4073-8dae-b619bdd0ff7a" providerId="AD" clId="Web-{B570BB8D-82C8-51DE-E271-1B59117EB04A}" dt="2020-07-28T19:22:53.400" v="431"/>
          <ac:picMkLst>
            <pc:docMk/>
            <pc:sldMk cId="2085884208" sldId="278"/>
            <ac:picMk id="4" creationId="{5D29C10B-B888-4C3B-97B9-C655F6DF4BAE}"/>
          </ac:picMkLst>
        </pc:picChg>
      </pc:sldChg>
      <pc:sldChg chg="addSp new del">
        <pc:chgData name="Torres, Matthew" userId="S::matthew.m.torres@marquette.edu::c3524aef-62ea-4073-8dae-b619bdd0ff7a" providerId="AD" clId="Web-{B570BB8D-82C8-51DE-E271-1B59117EB04A}" dt="2020-07-28T19:23:23.636" v="434"/>
        <pc:sldMkLst>
          <pc:docMk/>
          <pc:sldMk cId="1155657538" sldId="279"/>
        </pc:sldMkLst>
        <pc:picChg chg="add">
          <ac:chgData name="Torres, Matthew" userId="S::matthew.m.torres@marquette.edu::c3524aef-62ea-4073-8dae-b619bdd0ff7a" providerId="AD" clId="Web-{B570BB8D-82C8-51DE-E271-1B59117EB04A}" dt="2020-07-28T19:23:18.730" v="433"/>
          <ac:picMkLst>
            <pc:docMk/>
            <pc:sldMk cId="1155657538" sldId="279"/>
            <ac:picMk id="5" creationId="{FA4F0A10-BF55-46F1-AE52-A9C8BC045B2D}"/>
          </ac:picMkLst>
        </pc:picChg>
      </pc:sldChg>
      <pc:sldChg chg="addSp modSp new mod setBg">
        <pc:chgData name="Torres, Matthew" userId="S::matthew.m.torres@marquette.edu::c3524aef-62ea-4073-8dae-b619bdd0ff7a" providerId="AD" clId="Web-{B570BB8D-82C8-51DE-E271-1B59117EB04A}" dt="2020-07-28T19:25:01.767" v="512" actId="20577"/>
        <pc:sldMkLst>
          <pc:docMk/>
          <pc:sldMk cId="2194072576" sldId="279"/>
        </pc:sldMkLst>
        <pc:spChg chg="add mod">
          <ac:chgData name="Torres, Matthew" userId="S::matthew.m.torres@marquette.edu::c3524aef-62ea-4073-8dae-b619bdd0ff7a" providerId="AD" clId="Web-{B570BB8D-82C8-51DE-E271-1B59117EB04A}" dt="2020-07-28T19:25:01.767" v="512" actId="20577"/>
          <ac:spMkLst>
            <pc:docMk/>
            <pc:sldMk cId="2194072576" sldId="279"/>
            <ac:spMk id="4" creationId="{F5C33052-9521-4366-8BF7-371AD1630844}"/>
          </ac:spMkLst>
        </pc:spChg>
        <pc:spChg chg="add">
          <ac:chgData name="Torres, Matthew" userId="S::matthew.m.torres@marquette.edu::c3524aef-62ea-4073-8dae-b619bdd0ff7a" providerId="AD" clId="Web-{B570BB8D-82C8-51DE-E271-1B59117EB04A}" dt="2020-07-28T19:23:40.762" v="437"/>
          <ac:spMkLst>
            <pc:docMk/>
            <pc:sldMk cId="2194072576" sldId="279"/>
            <ac:spMk id="8" creationId="{F3060C83-F051-4F0E-ABAD-AA0DFC48B218}"/>
          </ac:spMkLst>
        </pc:spChg>
        <pc:spChg chg="add">
          <ac:chgData name="Torres, Matthew" userId="S::matthew.m.torres@marquette.edu::c3524aef-62ea-4073-8dae-b619bdd0ff7a" providerId="AD" clId="Web-{B570BB8D-82C8-51DE-E271-1B59117EB04A}" dt="2020-07-28T19:23:40.762" v="437"/>
          <ac:spMkLst>
            <pc:docMk/>
            <pc:sldMk cId="2194072576" sldId="279"/>
            <ac:spMk id="10" creationId="{83C98ABE-055B-441F-B07E-44F97F083C39}"/>
          </ac:spMkLst>
        </pc:spChg>
        <pc:spChg chg="add">
          <ac:chgData name="Torres, Matthew" userId="S::matthew.m.torres@marquette.edu::c3524aef-62ea-4073-8dae-b619bdd0ff7a" providerId="AD" clId="Web-{B570BB8D-82C8-51DE-E271-1B59117EB04A}" dt="2020-07-28T19:23:40.762" v="437"/>
          <ac:spMkLst>
            <pc:docMk/>
            <pc:sldMk cId="2194072576" sldId="279"/>
            <ac:spMk id="12" creationId="{29FDB030-9B49-4CED-8CCD-4D99382388AC}"/>
          </ac:spMkLst>
        </pc:spChg>
        <pc:spChg chg="add">
          <ac:chgData name="Torres, Matthew" userId="S::matthew.m.torres@marquette.edu::c3524aef-62ea-4073-8dae-b619bdd0ff7a" providerId="AD" clId="Web-{B570BB8D-82C8-51DE-E271-1B59117EB04A}" dt="2020-07-28T19:23:40.762" v="437"/>
          <ac:spMkLst>
            <pc:docMk/>
            <pc:sldMk cId="2194072576" sldId="279"/>
            <ac:spMk id="14" creationId="{3783CA14-24A1-485C-8B30-D6A5D87987AD}"/>
          </ac:spMkLst>
        </pc:spChg>
        <pc:spChg chg="add">
          <ac:chgData name="Torres, Matthew" userId="S::matthew.m.torres@marquette.edu::c3524aef-62ea-4073-8dae-b619bdd0ff7a" providerId="AD" clId="Web-{B570BB8D-82C8-51DE-E271-1B59117EB04A}" dt="2020-07-28T19:23:40.762" v="437"/>
          <ac:spMkLst>
            <pc:docMk/>
            <pc:sldMk cId="2194072576" sldId="279"/>
            <ac:spMk id="16" creationId="{9A97C86A-04D6-40F7-AE84-31AB43E6A846}"/>
          </ac:spMkLst>
        </pc:spChg>
        <pc:spChg chg="add">
          <ac:chgData name="Torres, Matthew" userId="S::matthew.m.torres@marquette.edu::c3524aef-62ea-4073-8dae-b619bdd0ff7a" providerId="AD" clId="Web-{B570BB8D-82C8-51DE-E271-1B59117EB04A}" dt="2020-07-28T19:23:40.762" v="437"/>
          <ac:spMkLst>
            <pc:docMk/>
            <pc:sldMk cId="2194072576" sldId="279"/>
            <ac:spMk id="18" creationId="{FF9F2414-84E8-453E-B1F3-389FDE8192D9}"/>
          </ac:spMkLst>
        </pc:spChg>
        <pc:spChg chg="add">
          <ac:chgData name="Torres, Matthew" userId="S::matthew.m.torres@marquette.edu::c3524aef-62ea-4073-8dae-b619bdd0ff7a" providerId="AD" clId="Web-{B570BB8D-82C8-51DE-E271-1B59117EB04A}" dt="2020-07-28T19:23:40.762" v="437"/>
          <ac:spMkLst>
            <pc:docMk/>
            <pc:sldMk cId="2194072576" sldId="279"/>
            <ac:spMk id="20" creationId="{3ECA69A1-7536-43AC-85EF-C7106179F5ED}"/>
          </ac:spMkLst>
        </pc:spChg>
        <pc:picChg chg="add mod">
          <ac:chgData name="Torres, Matthew" userId="S::matthew.m.torres@marquette.edu::c3524aef-62ea-4073-8dae-b619bdd0ff7a" providerId="AD" clId="Web-{B570BB8D-82C8-51DE-E271-1B59117EB04A}" dt="2020-07-28T19:23:51.232" v="439" actId="1076"/>
          <ac:picMkLst>
            <pc:docMk/>
            <pc:sldMk cId="2194072576" sldId="279"/>
            <ac:picMk id="3" creationId="{C01F762D-DD37-4CCF-8901-1427ECFF0A9F}"/>
          </ac:picMkLst>
        </pc:picChg>
      </pc:sldChg>
    </pc:docChg>
  </pc:docChgLst>
  <pc:docChgLst>
    <pc:chgData name="Torres, Matthew" userId="S::matthew.m.torres@marquette.edu::c3524aef-62ea-4073-8dae-b619bdd0ff7a" providerId="AD" clId="Web-{48FEF7ED-C166-8E65-70F0-FD1857BEE470}"/>
    <pc:docChg chg="addSld delSld modSld sldOrd">
      <pc:chgData name="Torres, Matthew" userId="S::matthew.m.torres@marquette.edu::c3524aef-62ea-4073-8dae-b619bdd0ff7a" providerId="AD" clId="Web-{48FEF7ED-C166-8E65-70F0-FD1857BEE470}" dt="2020-07-23T18:06:19.780" v="234" actId="1076"/>
      <pc:docMkLst>
        <pc:docMk/>
      </pc:docMkLst>
      <pc:sldChg chg="modSp">
        <pc:chgData name="Torres, Matthew" userId="S::matthew.m.torres@marquette.edu::c3524aef-62ea-4073-8dae-b619bdd0ff7a" providerId="AD" clId="Web-{48FEF7ED-C166-8E65-70F0-FD1857BEE470}" dt="2020-07-23T17:11:57.345" v="100" actId="20577"/>
        <pc:sldMkLst>
          <pc:docMk/>
          <pc:sldMk cId="4030144526" sldId="262"/>
        </pc:sldMkLst>
        <pc:spChg chg="mod">
          <ac:chgData name="Torres, Matthew" userId="S::matthew.m.torres@marquette.edu::c3524aef-62ea-4073-8dae-b619bdd0ff7a" providerId="AD" clId="Web-{48FEF7ED-C166-8E65-70F0-FD1857BEE470}" dt="2020-07-23T17:11:57.345" v="100" actId="20577"/>
          <ac:spMkLst>
            <pc:docMk/>
            <pc:sldMk cId="4030144526" sldId="262"/>
            <ac:spMk id="5" creationId="{DBFA88B4-10F5-4561-856B-888A14F1B429}"/>
          </ac:spMkLst>
        </pc:spChg>
      </pc:sldChg>
      <pc:sldChg chg="addSp delSp modSp mod ord modClrScheme chgLayout">
        <pc:chgData name="Torres, Matthew" userId="S::matthew.m.torres@marquette.edu::c3524aef-62ea-4073-8dae-b619bdd0ff7a" providerId="AD" clId="Web-{48FEF7ED-C166-8E65-70F0-FD1857BEE470}" dt="2020-07-23T17:38:02.514" v="221" actId="14100"/>
        <pc:sldMkLst>
          <pc:docMk/>
          <pc:sldMk cId="1075683782" sldId="263"/>
        </pc:sldMkLst>
        <pc:spChg chg="add mod">
          <ac:chgData name="Torres, Matthew" userId="S::matthew.m.torres@marquette.edu::c3524aef-62ea-4073-8dae-b619bdd0ff7a" providerId="AD" clId="Web-{48FEF7ED-C166-8E65-70F0-FD1857BEE470}" dt="2020-07-23T17:37:49.904" v="219" actId="14100"/>
          <ac:spMkLst>
            <pc:docMk/>
            <pc:sldMk cId="1075683782" sldId="263"/>
            <ac:spMk id="11" creationId="{B2A668EC-D681-45C4-A742-923093AA4687}"/>
          </ac:spMkLst>
        </pc:spChg>
        <pc:spChg chg="add del mod">
          <ac:chgData name="Torres, Matthew" userId="S::matthew.m.torres@marquette.edu::c3524aef-62ea-4073-8dae-b619bdd0ff7a" providerId="AD" clId="Web-{48FEF7ED-C166-8E65-70F0-FD1857BEE470}" dt="2020-07-23T17:31:55.988" v="195"/>
          <ac:spMkLst>
            <pc:docMk/>
            <pc:sldMk cId="1075683782" sldId="263"/>
            <ac:spMk id="12" creationId="{34818A03-0ED3-47C8-979D-2C325C2DCE13}"/>
          </ac:spMkLst>
        </pc:spChg>
        <pc:spChg chg="add mod">
          <ac:chgData name="Torres, Matthew" userId="S::matthew.m.torres@marquette.edu::c3524aef-62ea-4073-8dae-b619bdd0ff7a" providerId="AD" clId="Web-{48FEF7ED-C166-8E65-70F0-FD1857BEE470}" dt="2020-07-23T17:31:55.988" v="196"/>
          <ac:spMkLst>
            <pc:docMk/>
            <pc:sldMk cId="1075683782" sldId="263"/>
            <ac:spMk id="13" creationId="{654E528F-528B-4F2E-9497-49F8E40D5741}"/>
          </ac:spMkLst>
        </pc:spChg>
        <pc:spChg chg="add del mod">
          <ac:chgData name="Torres, Matthew" userId="S::matthew.m.torres@marquette.edu::c3524aef-62ea-4073-8dae-b619bdd0ff7a" providerId="AD" clId="Web-{48FEF7ED-C166-8E65-70F0-FD1857BEE470}" dt="2020-07-23T17:31:55.988" v="195"/>
          <ac:spMkLst>
            <pc:docMk/>
            <pc:sldMk cId="1075683782" sldId="263"/>
            <ac:spMk id="14" creationId="{FC4CF6DB-AEAD-4E1E-AE60-241C5CA9F4B9}"/>
          </ac:spMkLst>
        </pc:spChg>
        <pc:picChg chg="add mod">
          <ac:chgData name="Torres, Matthew" userId="S::matthew.m.torres@marquette.edu::c3524aef-62ea-4073-8dae-b619bdd0ff7a" providerId="AD" clId="Web-{48FEF7ED-C166-8E65-70F0-FD1857BEE470}" dt="2020-07-23T16:58:29.244" v="14" actId="1076"/>
          <ac:picMkLst>
            <pc:docMk/>
            <pc:sldMk cId="1075683782" sldId="263"/>
            <ac:picMk id="2" creationId="{BC6F4FCF-82A5-4154-AD43-5E404077442C}"/>
          </ac:picMkLst>
        </pc:picChg>
        <pc:picChg chg="add del mod">
          <ac:chgData name="Torres, Matthew" userId="S::matthew.m.torres@marquette.edu::c3524aef-62ea-4073-8dae-b619bdd0ff7a" providerId="AD" clId="Web-{48FEF7ED-C166-8E65-70F0-FD1857BEE470}" dt="2020-07-23T17:18:57.716" v="137"/>
          <ac:picMkLst>
            <pc:docMk/>
            <pc:sldMk cId="1075683782" sldId="263"/>
            <ac:picMk id="3" creationId="{7A5EF9D4-8F7C-43F0-BFB2-8744BFFE2BC3}"/>
          </ac:picMkLst>
        </pc:picChg>
        <pc:picChg chg="add del mod">
          <ac:chgData name="Torres, Matthew" userId="S::matthew.m.torres@marquette.edu::c3524aef-62ea-4073-8dae-b619bdd0ff7a" providerId="AD" clId="Web-{48FEF7ED-C166-8E65-70F0-FD1857BEE470}" dt="2020-07-23T17:20:19.468" v="142"/>
          <ac:picMkLst>
            <pc:docMk/>
            <pc:sldMk cId="1075683782" sldId="263"/>
            <ac:picMk id="4" creationId="{313F5043-4F70-4713-A88C-22BC57EE6FC1}"/>
          </ac:picMkLst>
        </pc:picChg>
        <pc:picChg chg="add del mod">
          <ac:chgData name="Torres, Matthew" userId="S::matthew.m.torres@marquette.edu::c3524aef-62ea-4073-8dae-b619bdd0ff7a" providerId="AD" clId="Web-{48FEF7ED-C166-8E65-70F0-FD1857BEE470}" dt="2020-07-23T17:20:39.594" v="147"/>
          <ac:picMkLst>
            <pc:docMk/>
            <pc:sldMk cId="1075683782" sldId="263"/>
            <ac:picMk id="5" creationId="{702277E9-9159-49BA-BD36-E2B95BE40798}"/>
          </ac:picMkLst>
        </pc:picChg>
        <pc:picChg chg="add del mod">
          <ac:chgData name="Torres, Matthew" userId="S::matthew.m.torres@marquette.edu::c3524aef-62ea-4073-8dae-b619bdd0ff7a" providerId="AD" clId="Web-{48FEF7ED-C166-8E65-70F0-FD1857BEE470}" dt="2020-07-23T17:21:31.845" v="152"/>
          <ac:picMkLst>
            <pc:docMk/>
            <pc:sldMk cId="1075683782" sldId="263"/>
            <ac:picMk id="6" creationId="{F184AE48-40E9-4BD6-A204-E246C5762E09}"/>
          </ac:picMkLst>
        </pc:picChg>
        <pc:picChg chg="add mod modCrop">
          <ac:chgData name="Torres, Matthew" userId="S::matthew.m.torres@marquette.edu::c3524aef-62ea-4073-8dae-b619bdd0ff7a" providerId="AD" clId="Web-{48FEF7ED-C166-8E65-70F0-FD1857BEE470}" dt="2020-07-23T17:38:02.514" v="221" actId="14100"/>
          <ac:picMkLst>
            <pc:docMk/>
            <pc:sldMk cId="1075683782" sldId="263"/>
            <ac:picMk id="7" creationId="{D1DC40DA-9A40-4BB9-BC5B-D40A75C06BF3}"/>
          </ac:picMkLst>
        </pc:picChg>
        <pc:picChg chg="add del mod">
          <ac:chgData name="Torres, Matthew" userId="S::matthew.m.torres@marquette.edu::c3524aef-62ea-4073-8dae-b619bdd0ff7a" providerId="AD" clId="Web-{48FEF7ED-C166-8E65-70F0-FD1857BEE470}" dt="2020-07-23T17:07:54.557" v="43"/>
          <ac:picMkLst>
            <pc:docMk/>
            <pc:sldMk cId="1075683782" sldId="263"/>
            <ac:picMk id="8" creationId="{5742CE3D-5253-4A2E-980F-C137FC9A3695}"/>
          </ac:picMkLst>
        </pc:picChg>
        <pc:picChg chg="add del mod">
          <ac:chgData name="Torres, Matthew" userId="S::matthew.m.torres@marquette.edu::c3524aef-62ea-4073-8dae-b619bdd0ff7a" providerId="AD" clId="Web-{48FEF7ED-C166-8E65-70F0-FD1857BEE470}" dt="2020-07-23T17:07:56.869" v="44"/>
          <ac:picMkLst>
            <pc:docMk/>
            <pc:sldMk cId="1075683782" sldId="263"/>
            <ac:picMk id="9" creationId="{2826EF0E-B291-4C42-A15A-63DAD763089A}"/>
          </ac:picMkLst>
        </pc:picChg>
        <pc:picChg chg="add del mod">
          <ac:chgData name="Torres, Matthew" userId="S::matthew.m.torres@marquette.edu::c3524aef-62ea-4073-8dae-b619bdd0ff7a" providerId="AD" clId="Web-{48FEF7ED-C166-8E65-70F0-FD1857BEE470}" dt="2020-07-23T17:07:58.698" v="45"/>
          <ac:picMkLst>
            <pc:docMk/>
            <pc:sldMk cId="1075683782" sldId="263"/>
            <ac:picMk id="10" creationId="{3B7ADF87-ED25-43B2-AE36-6CF8ACD0B58D}"/>
          </ac:picMkLst>
        </pc:picChg>
      </pc:sldChg>
      <pc:sldChg chg="addSp delSp modSp mod ord setBg">
        <pc:chgData name="Torres, Matthew" userId="S::matthew.m.torres@marquette.edu::c3524aef-62ea-4073-8dae-b619bdd0ff7a" providerId="AD" clId="Web-{48FEF7ED-C166-8E65-70F0-FD1857BEE470}" dt="2020-07-23T17:25:43.446" v="166"/>
        <pc:sldMkLst>
          <pc:docMk/>
          <pc:sldMk cId="651693618" sldId="265"/>
        </pc:sldMkLst>
        <pc:spChg chg="add del">
          <ac:chgData name="Torres, Matthew" userId="S::matthew.m.torres@marquette.edu::c3524aef-62ea-4073-8dae-b619bdd0ff7a" providerId="AD" clId="Web-{48FEF7ED-C166-8E65-70F0-FD1857BEE470}" dt="2020-07-23T17:17:40.573" v="130"/>
          <ac:spMkLst>
            <pc:docMk/>
            <pc:sldMk cId="651693618" sldId="265"/>
            <ac:spMk id="5" creationId="{32BC26D8-82FB-445E-AA49-62A77D7C1EE0}"/>
          </ac:spMkLst>
        </pc:spChg>
        <pc:spChg chg="add del">
          <ac:chgData name="Torres, Matthew" userId="S::matthew.m.torres@marquette.edu::c3524aef-62ea-4073-8dae-b619bdd0ff7a" providerId="AD" clId="Web-{48FEF7ED-C166-8E65-70F0-FD1857BEE470}" dt="2020-07-23T17:17:40.573" v="130"/>
          <ac:spMkLst>
            <pc:docMk/>
            <pc:sldMk cId="651693618" sldId="265"/>
            <ac:spMk id="6" creationId="{CB44330D-EA18-4254-AA95-EB49948539B8}"/>
          </ac:spMkLst>
        </pc:spChg>
        <pc:spChg chg="add del">
          <ac:chgData name="Torres, Matthew" userId="S::matthew.m.torres@marquette.edu::c3524aef-62ea-4073-8dae-b619bdd0ff7a" providerId="AD" clId="Web-{48FEF7ED-C166-8E65-70F0-FD1857BEE470}" dt="2020-07-23T17:18:17.965" v="132"/>
          <ac:spMkLst>
            <pc:docMk/>
            <pc:sldMk cId="651693618" sldId="265"/>
            <ac:spMk id="7" creationId="{F3060C83-F051-4F0E-ABAD-AA0DFC48B218}"/>
          </ac:spMkLst>
        </pc:spChg>
        <pc:spChg chg="add del">
          <ac:chgData name="Torres, Matthew" userId="S::matthew.m.torres@marquette.edu::c3524aef-62ea-4073-8dae-b619bdd0ff7a" providerId="AD" clId="Web-{48FEF7ED-C166-8E65-70F0-FD1857BEE470}" dt="2020-07-23T17:17:24.479" v="128"/>
          <ac:spMkLst>
            <pc:docMk/>
            <pc:sldMk cId="651693618" sldId="265"/>
            <ac:spMk id="8" creationId="{57845966-6EFC-468A-9CC7-BAB4B95854E7}"/>
          </ac:spMkLst>
        </pc:spChg>
        <pc:spChg chg="add del">
          <ac:chgData name="Torres, Matthew" userId="S::matthew.m.torres@marquette.edu::c3524aef-62ea-4073-8dae-b619bdd0ff7a" providerId="AD" clId="Web-{48FEF7ED-C166-8E65-70F0-FD1857BEE470}" dt="2020-07-23T17:18:17.965" v="132"/>
          <ac:spMkLst>
            <pc:docMk/>
            <pc:sldMk cId="651693618" sldId="265"/>
            <ac:spMk id="9" creationId="{83C98ABE-055B-441F-B07E-44F97F083C39}"/>
          </ac:spMkLst>
        </pc:spChg>
        <pc:spChg chg="add del">
          <ac:chgData name="Torres, Matthew" userId="S::matthew.m.torres@marquette.edu::c3524aef-62ea-4073-8dae-b619bdd0ff7a" providerId="AD" clId="Web-{48FEF7ED-C166-8E65-70F0-FD1857BEE470}" dt="2020-07-23T17:18:17.965" v="132"/>
          <ac:spMkLst>
            <pc:docMk/>
            <pc:sldMk cId="651693618" sldId="265"/>
            <ac:spMk id="11" creationId="{29FDB030-9B49-4CED-8CCD-4D99382388AC}"/>
          </ac:spMkLst>
        </pc:spChg>
        <pc:spChg chg="add del">
          <ac:chgData name="Torres, Matthew" userId="S::matthew.m.torres@marquette.edu::c3524aef-62ea-4073-8dae-b619bdd0ff7a" providerId="AD" clId="Web-{48FEF7ED-C166-8E65-70F0-FD1857BEE470}" dt="2020-07-23T17:17:24.479" v="128"/>
          <ac:spMkLst>
            <pc:docMk/>
            <pc:sldMk cId="651693618" sldId="265"/>
            <ac:spMk id="12" creationId="{ADAD1991-FFD1-4E94-ABAB-7560D33008E4}"/>
          </ac:spMkLst>
        </pc:spChg>
        <pc:spChg chg="add del">
          <ac:chgData name="Torres, Matthew" userId="S::matthew.m.torres@marquette.edu::c3524aef-62ea-4073-8dae-b619bdd0ff7a" providerId="AD" clId="Web-{48FEF7ED-C166-8E65-70F0-FD1857BEE470}" dt="2020-07-23T17:25:43.446" v="166"/>
          <ac:spMkLst>
            <pc:docMk/>
            <pc:sldMk cId="651693618" sldId="265"/>
            <ac:spMk id="13" creationId="{42A4FC2C-047E-45A5-965D-8E1E3BF09BC6}"/>
          </ac:spMkLst>
        </pc:spChg>
        <pc:spChg chg="add del">
          <ac:chgData name="Torres, Matthew" userId="S::matthew.m.torres@marquette.edu::c3524aef-62ea-4073-8dae-b619bdd0ff7a" providerId="AD" clId="Web-{48FEF7ED-C166-8E65-70F0-FD1857BEE470}" dt="2020-07-23T17:18:17.965" v="132"/>
          <ac:spMkLst>
            <pc:docMk/>
            <pc:sldMk cId="651693618" sldId="265"/>
            <ac:spMk id="14" creationId="{3783CA14-24A1-485C-8B30-D6A5D87987AD}"/>
          </ac:spMkLst>
        </pc:spChg>
        <pc:spChg chg="add del">
          <ac:chgData name="Torres, Matthew" userId="S::matthew.m.torres@marquette.edu::c3524aef-62ea-4073-8dae-b619bdd0ff7a" providerId="AD" clId="Web-{48FEF7ED-C166-8E65-70F0-FD1857BEE470}" dt="2020-07-23T17:18:17.965" v="132"/>
          <ac:spMkLst>
            <pc:docMk/>
            <pc:sldMk cId="651693618" sldId="265"/>
            <ac:spMk id="16" creationId="{9A97C86A-04D6-40F7-AE84-31AB43E6A846}"/>
          </ac:spMkLst>
        </pc:spChg>
        <pc:spChg chg="add del">
          <ac:chgData name="Torres, Matthew" userId="S::matthew.m.torres@marquette.edu::c3524aef-62ea-4073-8dae-b619bdd0ff7a" providerId="AD" clId="Web-{48FEF7ED-C166-8E65-70F0-FD1857BEE470}" dt="2020-07-23T17:18:17.965" v="132"/>
          <ac:spMkLst>
            <pc:docMk/>
            <pc:sldMk cId="651693618" sldId="265"/>
            <ac:spMk id="18" creationId="{FF9F2414-84E8-453E-B1F3-389FDE8192D9}"/>
          </ac:spMkLst>
        </pc:spChg>
        <pc:spChg chg="add del">
          <ac:chgData name="Torres, Matthew" userId="S::matthew.m.torres@marquette.edu::c3524aef-62ea-4073-8dae-b619bdd0ff7a" providerId="AD" clId="Web-{48FEF7ED-C166-8E65-70F0-FD1857BEE470}" dt="2020-07-23T17:18:17.965" v="132"/>
          <ac:spMkLst>
            <pc:docMk/>
            <pc:sldMk cId="651693618" sldId="265"/>
            <ac:spMk id="20" creationId="{3ECA69A1-7536-43AC-85EF-C7106179F5ED}"/>
          </ac:spMkLst>
        </pc:spChg>
        <pc:spChg chg="add">
          <ac:chgData name="Torres, Matthew" userId="S::matthew.m.torres@marquette.edu::c3524aef-62ea-4073-8dae-b619bdd0ff7a" providerId="AD" clId="Web-{48FEF7ED-C166-8E65-70F0-FD1857BEE470}" dt="2020-07-23T17:25:43.446" v="166"/>
          <ac:spMkLst>
            <pc:docMk/>
            <pc:sldMk cId="651693618" sldId="265"/>
            <ac:spMk id="27" creationId="{F3060C83-F051-4F0E-ABAD-AA0DFC48B218}"/>
          </ac:spMkLst>
        </pc:spChg>
        <pc:spChg chg="add">
          <ac:chgData name="Torres, Matthew" userId="S::matthew.m.torres@marquette.edu::c3524aef-62ea-4073-8dae-b619bdd0ff7a" providerId="AD" clId="Web-{48FEF7ED-C166-8E65-70F0-FD1857BEE470}" dt="2020-07-23T17:25:43.446" v="166"/>
          <ac:spMkLst>
            <pc:docMk/>
            <pc:sldMk cId="651693618" sldId="265"/>
            <ac:spMk id="29" creationId="{83C98ABE-055B-441F-B07E-44F97F083C39}"/>
          </ac:spMkLst>
        </pc:spChg>
        <pc:spChg chg="add">
          <ac:chgData name="Torres, Matthew" userId="S::matthew.m.torres@marquette.edu::c3524aef-62ea-4073-8dae-b619bdd0ff7a" providerId="AD" clId="Web-{48FEF7ED-C166-8E65-70F0-FD1857BEE470}" dt="2020-07-23T17:25:43.446" v="166"/>
          <ac:spMkLst>
            <pc:docMk/>
            <pc:sldMk cId="651693618" sldId="265"/>
            <ac:spMk id="31" creationId="{29FDB030-9B49-4CED-8CCD-4D99382388AC}"/>
          </ac:spMkLst>
        </pc:spChg>
        <pc:spChg chg="add">
          <ac:chgData name="Torres, Matthew" userId="S::matthew.m.torres@marquette.edu::c3524aef-62ea-4073-8dae-b619bdd0ff7a" providerId="AD" clId="Web-{48FEF7ED-C166-8E65-70F0-FD1857BEE470}" dt="2020-07-23T17:25:43.446" v="166"/>
          <ac:spMkLst>
            <pc:docMk/>
            <pc:sldMk cId="651693618" sldId="265"/>
            <ac:spMk id="33" creationId="{3783CA14-24A1-485C-8B30-D6A5D87987AD}"/>
          </ac:spMkLst>
        </pc:spChg>
        <pc:spChg chg="add">
          <ac:chgData name="Torres, Matthew" userId="S::matthew.m.torres@marquette.edu::c3524aef-62ea-4073-8dae-b619bdd0ff7a" providerId="AD" clId="Web-{48FEF7ED-C166-8E65-70F0-FD1857BEE470}" dt="2020-07-23T17:25:43.446" v="166"/>
          <ac:spMkLst>
            <pc:docMk/>
            <pc:sldMk cId="651693618" sldId="265"/>
            <ac:spMk id="35" creationId="{9A97C86A-04D6-40F7-AE84-31AB43E6A846}"/>
          </ac:spMkLst>
        </pc:spChg>
        <pc:spChg chg="add">
          <ac:chgData name="Torres, Matthew" userId="S::matthew.m.torres@marquette.edu::c3524aef-62ea-4073-8dae-b619bdd0ff7a" providerId="AD" clId="Web-{48FEF7ED-C166-8E65-70F0-FD1857BEE470}" dt="2020-07-23T17:25:43.446" v="166"/>
          <ac:spMkLst>
            <pc:docMk/>
            <pc:sldMk cId="651693618" sldId="265"/>
            <ac:spMk id="37" creationId="{FF9F2414-84E8-453E-B1F3-389FDE8192D9}"/>
          </ac:spMkLst>
        </pc:spChg>
        <pc:spChg chg="add">
          <ac:chgData name="Torres, Matthew" userId="S::matthew.m.torres@marquette.edu::c3524aef-62ea-4073-8dae-b619bdd0ff7a" providerId="AD" clId="Web-{48FEF7ED-C166-8E65-70F0-FD1857BEE470}" dt="2020-07-23T17:25:43.446" v="166"/>
          <ac:spMkLst>
            <pc:docMk/>
            <pc:sldMk cId="651693618" sldId="265"/>
            <ac:spMk id="39" creationId="{3ECA69A1-7536-43AC-85EF-C7106179F5ED}"/>
          </ac:spMkLst>
        </pc:spChg>
        <pc:picChg chg="mod modCrop">
          <ac:chgData name="Torres, Matthew" userId="S::matthew.m.torres@marquette.edu::c3524aef-62ea-4073-8dae-b619bdd0ff7a" providerId="AD" clId="Web-{48FEF7ED-C166-8E65-70F0-FD1857BEE470}" dt="2020-07-23T17:25:43.446" v="166"/>
          <ac:picMkLst>
            <pc:docMk/>
            <pc:sldMk cId="651693618" sldId="265"/>
            <ac:picMk id="3" creationId="{9184B7F6-2DE3-4B87-992C-DE2B60D35043}"/>
          </ac:picMkLst>
        </pc:picChg>
        <pc:picChg chg="add del">
          <ac:chgData name="Torres, Matthew" userId="S::matthew.m.torres@marquette.edu::c3524aef-62ea-4073-8dae-b619bdd0ff7a" providerId="AD" clId="Web-{48FEF7ED-C166-8E65-70F0-FD1857BEE470}" dt="2020-07-23T17:17:24.479" v="128"/>
          <ac:picMkLst>
            <pc:docMk/>
            <pc:sldMk cId="651693618" sldId="265"/>
            <ac:picMk id="10" creationId="{75554383-98AF-4A47-BB65-705FAAA4BE6A}"/>
          </ac:picMkLst>
        </pc:picChg>
      </pc:sldChg>
      <pc:sldChg chg="addSp delSp modSp new mod setBg">
        <pc:chgData name="Torres, Matthew" userId="S::matthew.m.torres@marquette.edu::c3524aef-62ea-4073-8dae-b619bdd0ff7a" providerId="AD" clId="Web-{48FEF7ED-C166-8E65-70F0-FD1857BEE470}" dt="2020-07-23T17:51:50.756" v="225"/>
        <pc:sldMkLst>
          <pc:docMk/>
          <pc:sldMk cId="1720052746" sldId="266"/>
        </pc:sldMkLst>
        <pc:spChg chg="del">
          <ac:chgData name="Torres, Matthew" userId="S::matthew.m.torres@marquette.edu::c3524aef-62ea-4073-8dae-b619bdd0ff7a" providerId="AD" clId="Web-{48FEF7ED-C166-8E65-70F0-FD1857BEE470}" dt="2020-07-23T17:51:50.756" v="225"/>
          <ac:spMkLst>
            <pc:docMk/>
            <pc:sldMk cId="1720052746" sldId="266"/>
            <ac:spMk id="2" creationId="{2B0F24B1-C687-4EF5-AE64-52BA8A20BD66}"/>
          </ac:spMkLst>
        </pc:spChg>
        <pc:spChg chg="del">
          <ac:chgData name="Torres, Matthew" userId="S::matthew.m.torres@marquette.edu::c3524aef-62ea-4073-8dae-b619bdd0ff7a" providerId="AD" clId="Web-{48FEF7ED-C166-8E65-70F0-FD1857BEE470}" dt="2020-07-23T17:07:31.556" v="34"/>
          <ac:spMkLst>
            <pc:docMk/>
            <pc:sldMk cId="1720052746" sldId="266"/>
            <ac:spMk id="3" creationId="{6872CC8C-EE2B-4891-8DF2-B0D5914C30EF}"/>
          </ac:spMkLst>
        </pc:spChg>
        <pc:spChg chg="add">
          <ac:chgData name="Torres, Matthew" userId="S::matthew.m.torres@marquette.edu::c3524aef-62ea-4073-8dae-b619bdd0ff7a" providerId="AD" clId="Web-{48FEF7ED-C166-8E65-70F0-FD1857BEE470}" dt="2020-07-23T17:51:50.756" v="225"/>
          <ac:spMkLst>
            <pc:docMk/>
            <pc:sldMk cId="1720052746" sldId="266"/>
            <ac:spMk id="9" creationId="{46D6306C-ED4F-4AAE-B4A5-EEA6AFAD726E}"/>
          </ac:spMkLst>
        </pc:spChg>
        <pc:spChg chg="add">
          <ac:chgData name="Torres, Matthew" userId="S::matthew.m.torres@marquette.edu::c3524aef-62ea-4073-8dae-b619bdd0ff7a" providerId="AD" clId="Web-{48FEF7ED-C166-8E65-70F0-FD1857BEE470}" dt="2020-07-23T17:51:50.756" v="225"/>
          <ac:spMkLst>
            <pc:docMk/>
            <pc:sldMk cId="1720052746" sldId="266"/>
            <ac:spMk id="11" creationId="{0EC5361D-F897-4856-B945-0455A365EB24}"/>
          </ac:spMkLst>
        </pc:spChg>
        <pc:spChg chg="add">
          <ac:chgData name="Torres, Matthew" userId="S::matthew.m.torres@marquette.edu::c3524aef-62ea-4073-8dae-b619bdd0ff7a" providerId="AD" clId="Web-{48FEF7ED-C166-8E65-70F0-FD1857BEE470}" dt="2020-07-23T17:51:50.756" v="225"/>
          <ac:spMkLst>
            <pc:docMk/>
            <pc:sldMk cId="1720052746" sldId="266"/>
            <ac:spMk id="13" creationId="{4508C0C5-2268-42B5-B3C8-4D0899E05F8C}"/>
          </ac:spMkLst>
        </pc:spChg>
        <pc:spChg chg="add">
          <ac:chgData name="Torres, Matthew" userId="S::matthew.m.torres@marquette.edu::c3524aef-62ea-4073-8dae-b619bdd0ff7a" providerId="AD" clId="Web-{48FEF7ED-C166-8E65-70F0-FD1857BEE470}" dt="2020-07-23T17:51:50.756" v="225"/>
          <ac:spMkLst>
            <pc:docMk/>
            <pc:sldMk cId="1720052746" sldId="266"/>
            <ac:spMk id="15" creationId="{141ACBDB-38F8-4B34-8183-BD95B4E55A62}"/>
          </ac:spMkLst>
        </pc:spChg>
        <pc:spChg chg="add">
          <ac:chgData name="Torres, Matthew" userId="S::matthew.m.torres@marquette.edu::c3524aef-62ea-4073-8dae-b619bdd0ff7a" providerId="AD" clId="Web-{48FEF7ED-C166-8E65-70F0-FD1857BEE470}" dt="2020-07-23T17:51:50.756" v="225"/>
          <ac:spMkLst>
            <pc:docMk/>
            <pc:sldMk cId="1720052746" sldId="266"/>
            <ac:spMk id="17" creationId="{DE00DB52-3455-4E2F-867B-A6D0516E175B}"/>
          </ac:spMkLst>
        </pc:spChg>
        <pc:spChg chg="add">
          <ac:chgData name="Torres, Matthew" userId="S::matthew.m.torres@marquette.edu::c3524aef-62ea-4073-8dae-b619bdd0ff7a" providerId="AD" clId="Web-{48FEF7ED-C166-8E65-70F0-FD1857BEE470}" dt="2020-07-23T17:51:50.756" v="225"/>
          <ac:spMkLst>
            <pc:docMk/>
            <pc:sldMk cId="1720052746" sldId="266"/>
            <ac:spMk id="19" creationId="{9E914C83-E0D8-4953-92D5-169D28CB43AE}"/>
          </ac:spMkLst>
        </pc:spChg>
        <pc:spChg chg="add">
          <ac:chgData name="Torres, Matthew" userId="S::matthew.m.torres@marquette.edu::c3524aef-62ea-4073-8dae-b619bdd0ff7a" providerId="AD" clId="Web-{48FEF7ED-C166-8E65-70F0-FD1857BEE470}" dt="2020-07-23T17:51:50.756" v="225"/>
          <ac:spMkLst>
            <pc:docMk/>
            <pc:sldMk cId="1720052746" sldId="266"/>
            <ac:spMk id="21" creationId="{3512E083-F550-46AF-8490-767ECFD00CB7}"/>
          </ac:spMkLst>
        </pc:spChg>
        <pc:picChg chg="add mod ord modCrop">
          <ac:chgData name="Torres, Matthew" userId="S::matthew.m.torres@marquette.edu::c3524aef-62ea-4073-8dae-b619bdd0ff7a" providerId="AD" clId="Web-{48FEF7ED-C166-8E65-70F0-FD1857BEE470}" dt="2020-07-23T17:51:50.756" v="225"/>
          <ac:picMkLst>
            <pc:docMk/>
            <pc:sldMk cId="1720052746" sldId="266"/>
            <ac:picMk id="4" creationId="{D9034858-53B8-41E8-B026-59F18F425E1D}"/>
          </ac:picMkLst>
        </pc:picChg>
        <pc:picChg chg="add del mod">
          <ac:chgData name="Torres, Matthew" userId="S::matthew.m.torres@marquette.edu::c3524aef-62ea-4073-8dae-b619bdd0ff7a" providerId="AD" clId="Web-{48FEF7ED-C166-8E65-70F0-FD1857BEE470}" dt="2020-07-23T17:08:40.871" v="50"/>
          <ac:picMkLst>
            <pc:docMk/>
            <pc:sldMk cId="1720052746" sldId="266"/>
            <ac:picMk id="5" creationId="{8E9A2B22-5CD1-4A2B-8FFF-46B20A1BAB29}"/>
          </ac:picMkLst>
        </pc:picChg>
        <pc:picChg chg="add del mod">
          <ac:chgData name="Torres, Matthew" userId="S::matthew.m.torres@marquette.edu::c3524aef-62ea-4073-8dae-b619bdd0ff7a" providerId="AD" clId="Web-{48FEF7ED-C166-8E65-70F0-FD1857BEE470}" dt="2020-07-23T17:08:42.230" v="51"/>
          <ac:picMkLst>
            <pc:docMk/>
            <pc:sldMk cId="1720052746" sldId="266"/>
            <ac:picMk id="6" creationId="{446455D0-5EF8-4730-8788-55A02D3E8605}"/>
          </ac:picMkLst>
        </pc:picChg>
        <pc:picChg chg="add del mod">
          <ac:chgData name="Torres, Matthew" userId="S::matthew.m.torres@marquette.edu::c3524aef-62ea-4073-8dae-b619bdd0ff7a" providerId="AD" clId="Web-{48FEF7ED-C166-8E65-70F0-FD1857BEE470}" dt="2020-07-23T17:08:49.621" v="53"/>
          <ac:picMkLst>
            <pc:docMk/>
            <pc:sldMk cId="1720052746" sldId="266"/>
            <ac:picMk id="7" creationId="{2B326012-7863-45CD-B259-E0F2738C09C7}"/>
          </ac:picMkLst>
        </pc:picChg>
      </pc:sldChg>
      <pc:sldChg chg="addSp delSp modSp new">
        <pc:chgData name="Torres, Matthew" userId="S::matthew.m.torres@marquette.edu::c3524aef-62ea-4073-8dae-b619bdd0ff7a" providerId="AD" clId="Web-{48FEF7ED-C166-8E65-70F0-FD1857BEE470}" dt="2020-07-23T17:14:50.975" v="125"/>
        <pc:sldMkLst>
          <pc:docMk/>
          <pc:sldMk cId="240129292" sldId="269"/>
        </pc:sldMkLst>
        <pc:spChg chg="add del">
          <ac:chgData name="Torres, Matthew" userId="S::matthew.m.torres@marquette.edu::c3524aef-62ea-4073-8dae-b619bdd0ff7a" providerId="AD" clId="Web-{48FEF7ED-C166-8E65-70F0-FD1857BEE470}" dt="2020-07-23T17:14:31.193" v="123"/>
          <ac:spMkLst>
            <pc:docMk/>
            <pc:sldMk cId="240129292" sldId="269"/>
            <ac:spMk id="2" creationId="{AC888C81-52AE-4C1A-92E6-203F6675A2A9}"/>
          </ac:spMkLst>
        </pc:spChg>
        <pc:spChg chg="del">
          <ac:chgData name="Torres, Matthew" userId="S::matthew.m.torres@marquette.edu::c3524aef-62ea-4073-8dae-b619bdd0ff7a" providerId="AD" clId="Web-{48FEF7ED-C166-8E65-70F0-FD1857BEE470}" dt="2020-07-23T17:08:55.606" v="54"/>
          <ac:spMkLst>
            <pc:docMk/>
            <pc:sldMk cId="240129292" sldId="269"/>
            <ac:spMk id="3" creationId="{A23F5693-A78E-4E03-9437-8CCD7C8AEA3A}"/>
          </ac:spMkLst>
        </pc:spChg>
        <pc:picChg chg="add mod ord modCrop">
          <ac:chgData name="Torres, Matthew" userId="S::matthew.m.torres@marquette.edu::c3524aef-62ea-4073-8dae-b619bdd0ff7a" providerId="AD" clId="Web-{48FEF7ED-C166-8E65-70F0-FD1857BEE470}" dt="2020-07-23T17:14:50.975" v="125"/>
          <ac:picMkLst>
            <pc:docMk/>
            <pc:sldMk cId="240129292" sldId="269"/>
            <ac:picMk id="4" creationId="{DD036575-9586-49E5-9A43-FBB1A3FDEE09}"/>
          </ac:picMkLst>
        </pc:picChg>
        <pc:picChg chg="add del mod modCrop">
          <ac:chgData name="Torres, Matthew" userId="S::matthew.m.torres@marquette.edu::c3524aef-62ea-4073-8dae-b619bdd0ff7a" providerId="AD" clId="Web-{48FEF7ED-C166-8E65-70F0-FD1857BEE470}" dt="2020-07-23T17:13:26.191" v="108"/>
          <ac:picMkLst>
            <pc:docMk/>
            <pc:sldMk cId="240129292" sldId="269"/>
            <ac:picMk id="5" creationId="{FB7EFB39-A62A-44F5-BC9C-86EF76888D46}"/>
          </ac:picMkLst>
        </pc:picChg>
      </pc:sldChg>
      <pc:sldChg chg="new del">
        <pc:chgData name="Torres, Matthew" userId="S::matthew.m.torres@marquette.edu::c3524aef-62ea-4073-8dae-b619bdd0ff7a" providerId="AD" clId="Web-{48FEF7ED-C166-8E65-70F0-FD1857BEE470}" dt="2020-07-23T17:13:18.160" v="106"/>
        <pc:sldMkLst>
          <pc:docMk/>
          <pc:sldMk cId="4034050052" sldId="270"/>
        </pc:sldMkLst>
      </pc:sldChg>
      <pc:sldChg chg="addSp delSp modSp new">
        <pc:chgData name="Torres, Matthew" userId="S::matthew.m.torres@marquette.edu::c3524aef-62ea-4073-8dae-b619bdd0ff7a" providerId="AD" clId="Web-{48FEF7ED-C166-8E65-70F0-FD1857BEE470}" dt="2020-07-23T17:14:06.005" v="120" actId="14100"/>
        <pc:sldMkLst>
          <pc:docMk/>
          <pc:sldMk cId="4127561346" sldId="270"/>
        </pc:sldMkLst>
        <pc:spChg chg="del">
          <ac:chgData name="Torres, Matthew" userId="S::matthew.m.torres@marquette.edu::c3524aef-62ea-4073-8dae-b619bdd0ff7a" providerId="AD" clId="Web-{48FEF7ED-C166-8E65-70F0-FD1857BEE470}" dt="2020-07-23T17:13:30.894" v="109"/>
          <ac:spMkLst>
            <pc:docMk/>
            <pc:sldMk cId="4127561346" sldId="270"/>
            <ac:spMk id="3" creationId="{AE621EDD-720E-4017-BD85-64FA91F63F6D}"/>
          </ac:spMkLst>
        </pc:spChg>
        <pc:picChg chg="add mod ord modCrop">
          <ac:chgData name="Torres, Matthew" userId="S::matthew.m.torres@marquette.edu::c3524aef-62ea-4073-8dae-b619bdd0ff7a" providerId="AD" clId="Web-{48FEF7ED-C166-8E65-70F0-FD1857BEE470}" dt="2020-07-23T17:14:06.005" v="120" actId="14100"/>
          <ac:picMkLst>
            <pc:docMk/>
            <pc:sldMk cId="4127561346" sldId="270"/>
            <ac:picMk id="4" creationId="{7306A5B2-1105-4A1F-946A-BF59DE8D60B5}"/>
          </ac:picMkLst>
        </pc:picChg>
      </pc:sldChg>
      <pc:sldChg chg="addSp delSp modSp new mod setBg">
        <pc:chgData name="Torres, Matthew" userId="S::matthew.m.torres@marquette.edu::c3524aef-62ea-4073-8dae-b619bdd0ff7a" providerId="AD" clId="Web-{48FEF7ED-C166-8E65-70F0-FD1857BEE470}" dt="2020-07-23T18:06:19.780" v="234" actId="1076"/>
        <pc:sldMkLst>
          <pc:docMk/>
          <pc:sldMk cId="2814879093" sldId="271"/>
        </pc:sldMkLst>
        <pc:spChg chg="add del">
          <ac:chgData name="Torres, Matthew" userId="S::matthew.m.torres@marquette.edu::c3524aef-62ea-4073-8dae-b619bdd0ff7a" providerId="AD" clId="Web-{48FEF7ED-C166-8E65-70F0-FD1857BEE470}" dt="2020-07-23T17:26:04.462" v="167"/>
          <ac:spMkLst>
            <pc:docMk/>
            <pc:sldMk cId="2814879093" sldId="271"/>
            <ac:spMk id="8" creationId="{42A4FC2C-047E-45A5-965D-8E1E3BF09BC6}"/>
          </ac:spMkLst>
        </pc:spChg>
        <pc:spChg chg="add del">
          <ac:chgData name="Torres, Matthew" userId="S::matthew.m.torres@marquette.edu::c3524aef-62ea-4073-8dae-b619bdd0ff7a" providerId="AD" clId="Web-{48FEF7ED-C166-8E65-70F0-FD1857BEE470}" dt="2020-07-23T17:30:20.657" v="187"/>
          <ac:spMkLst>
            <pc:docMk/>
            <pc:sldMk cId="2814879093" sldId="271"/>
            <ac:spMk id="13" creationId="{F3060C83-F051-4F0E-ABAD-AA0DFC48B218}"/>
          </ac:spMkLst>
        </pc:spChg>
        <pc:spChg chg="add del">
          <ac:chgData name="Torres, Matthew" userId="S::matthew.m.torres@marquette.edu::c3524aef-62ea-4073-8dae-b619bdd0ff7a" providerId="AD" clId="Web-{48FEF7ED-C166-8E65-70F0-FD1857BEE470}" dt="2020-07-23T17:30:20.657" v="187"/>
          <ac:spMkLst>
            <pc:docMk/>
            <pc:sldMk cId="2814879093" sldId="271"/>
            <ac:spMk id="15" creationId="{83C98ABE-055B-441F-B07E-44F97F083C39}"/>
          </ac:spMkLst>
        </pc:spChg>
        <pc:spChg chg="add del">
          <ac:chgData name="Torres, Matthew" userId="S::matthew.m.torres@marquette.edu::c3524aef-62ea-4073-8dae-b619bdd0ff7a" providerId="AD" clId="Web-{48FEF7ED-C166-8E65-70F0-FD1857BEE470}" dt="2020-07-23T17:30:20.657" v="187"/>
          <ac:spMkLst>
            <pc:docMk/>
            <pc:sldMk cId="2814879093" sldId="271"/>
            <ac:spMk id="17" creationId="{29FDB030-9B49-4CED-8CCD-4D99382388AC}"/>
          </ac:spMkLst>
        </pc:spChg>
        <pc:spChg chg="add del">
          <ac:chgData name="Torres, Matthew" userId="S::matthew.m.torres@marquette.edu::c3524aef-62ea-4073-8dae-b619bdd0ff7a" providerId="AD" clId="Web-{48FEF7ED-C166-8E65-70F0-FD1857BEE470}" dt="2020-07-23T17:30:20.657" v="187"/>
          <ac:spMkLst>
            <pc:docMk/>
            <pc:sldMk cId="2814879093" sldId="271"/>
            <ac:spMk id="19" creationId="{3783CA14-24A1-485C-8B30-D6A5D87987AD}"/>
          </ac:spMkLst>
        </pc:spChg>
        <pc:spChg chg="add del">
          <ac:chgData name="Torres, Matthew" userId="S::matthew.m.torres@marquette.edu::c3524aef-62ea-4073-8dae-b619bdd0ff7a" providerId="AD" clId="Web-{48FEF7ED-C166-8E65-70F0-FD1857BEE470}" dt="2020-07-23T17:30:20.657" v="187"/>
          <ac:spMkLst>
            <pc:docMk/>
            <pc:sldMk cId="2814879093" sldId="271"/>
            <ac:spMk id="21" creationId="{9A97C86A-04D6-40F7-AE84-31AB43E6A846}"/>
          </ac:spMkLst>
        </pc:spChg>
        <pc:spChg chg="add del">
          <ac:chgData name="Torres, Matthew" userId="S::matthew.m.torres@marquette.edu::c3524aef-62ea-4073-8dae-b619bdd0ff7a" providerId="AD" clId="Web-{48FEF7ED-C166-8E65-70F0-FD1857BEE470}" dt="2020-07-23T17:30:20.657" v="187"/>
          <ac:spMkLst>
            <pc:docMk/>
            <pc:sldMk cId="2814879093" sldId="271"/>
            <ac:spMk id="23" creationId="{FF9F2414-84E8-453E-B1F3-389FDE8192D9}"/>
          </ac:spMkLst>
        </pc:spChg>
        <pc:spChg chg="add del">
          <ac:chgData name="Torres, Matthew" userId="S::matthew.m.torres@marquette.edu::c3524aef-62ea-4073-8dae-b619bdd0ff7a" providerId="AD" clId="Web-{48FEF7ED-C166-8E65-70F0-FD1857BEE470}" dt="2020-07-23T17:30:20.657" v="187"/>
          <ac:spMkLst>
            <pc:docMk/>
            <pc:sldMk cId="2814879093" sldId="271"/>
            <ac:spMk id="25" creationId="{3ECA69A1-7536-43AC-85EF-C7106179F5ED}"/>
          </ac:spMkLst>
        </pc:spChg>
        <pc:spChg chg="add">
          <ac:chgData name="Torres, Matthew" userId="S::matthew.m.torres@marquette.edu::c3524aef-62ea-4073-8dae-b619bdd0ff7a" providerId="AD" clId="Web-{48FEF7ED-C166-8E65-70F0-FD1857BEE470}" dt="2020-07-23T17:30:20.657" v="187"/>
          <ac:spMkLst>
            <pc:docMk/>
            <pc:sldMk cId="2814879093" sldId="271"/>
            <ac:spMk id="30" creationId="{86FF76B9-219D-4469-AF87-0236D29032F1}"/>
          </ac:spMkLst>
        </pc:spChg>
        <pc:spChg chg="add">
          <ac:chgData name="Torres, Matthew" userId="S::matthew.m.torres@marquette.edu::c3524aef-62ea-4073-8dae-b619bdd0ff7a" providerId="AD" clId="Web-{48FEF7ED-C166-8E65-70F0-FD1857BEE470}" dt="2020-07-23T17:30:20.657" v="187"/>
          <ac:spMkLst>
            <pc:docMk/>
            <pc:sldMk cId="2814879093" sldId="271"/>
            <ac:spMk id="36" creationId="{2E80C965-DB6D-4F81-9E9E-B027384D0BD6}"/>
          </ac:spMkLst>
        </pc:spChg>
        <pc:spChg chg="add">
          <ac:chgData name="Torres, Matthew" userId="S::matthew.m.torres@marquette.edu::c3524aef-62ea-4073-8dae-b619bdd0ff7a" providerId="AD" clId="Web-{48FEF7ED-C166-8E65-70F0-FD1857BEE470}" dt="2020-07-23T17:30:20.657" v="187"/>
          <ac:spMkLst>
            <pc:docMk/>
            <pc:sldMk cId="2814879093" sldId="271"/>
            <ac:spMk id="38" creationId="{633C5E46-DAC5-4661-9C87-22B08E2A512F}"/>
          </ac:spMkLst>
        </pc:spChg>
        <pc:grpChg chg="add">
          <ac:chgData name="Torres, Matthew" userId="S::matthew.m.torres@marquette.edu::c3524aef-62ea-4073-8dae-b619bdd0ff7a" providerId="AD" clId="Web-{48FEF7ED-C166-8E65-70F0-FD1857BEE470}" dt="2020-07-23T17:30:20.657" v="187"/>
          <ac:grpSpMkLst>
            <pc:docMk/>
            <pc:sldMk cId="2814879093" sldId="271"/>
            <ac:grpSpMk id="32" creationId="{DB88BD78-87E1-424D-B479-C37D8E41B12E}"/>
          </ac:grpSpMkLst>
        </pc:grpChg>
        <pc:picChg chg="add del mod modCrop">
          <ac:chgData name="Torres, Matthew" userId="S::matthew.m.torres@marquette.edu::c3524aef-62ea-4073-8dae-b619bdd0ff7a" providerId="AD" clId="Web-{48FEF7ED-C166-8E65-70F0-FD1857BEE470}" dt="2020-07-23T17:29:34.875" v="175"/>
          <ac:picMkLst>
            <pc:docMk/>
            <pc:sldMk cId="2814879093" sldId="271"/>
            <ac:picMk id="3" creationId="{51CD3D06-24B5-46C4-BEDA-1F34BA18FA2D}"/>
          </ac:picMkLst>
        </pc:picChg>
        <pc:picChg chg="add mod modCrop">
          <ac:chgData name="Torres, Matthew" userId="S::matthew.m.torres@marquette.edu::c3524aef-62ea-4073-8dae-b619bdd0ff7a" providerId="AD" clId="Web-{48FEF7ED-C166-8E65-70F0-FD1857BEE470}" dt="2020-07-23T18:05:48.217" v="226" actId="1076"/>
          <ac:picMkLst>
            <pc:docMk/>
            <pc:sldMk cId="2814879093" sldId="271"/>
            <ac:picMk id="4" creationId="{D0AD0B1A-2899-4612-AD41-22F26E22C272}"/>
          </ac:picMkLst>
        </pc:picChg>
        <pc:picChg chg="add mod modCrop">
          <ac:chgData name="Torres, Matthew" userId="S::matthew.m.torres@marquette.edu::c3524aef-62ea-4073-8dae-b619bdd0ff7a" providerId="AD" clId="Web-{48FEF7ED-C166-8E65-70F0-FD1857BEE470}" dt="2020-07-23T18:06:19.780" v="234" actId="1076"/>
          <ac:picMkLst>
            <pc:docMk/>
            <pc:sldMk cId="2814879093" sldId="271"/>
            <ac:picMk id="9" creationId="{AC94258C-F326-469F-8EC4-8CA0F3CFB287}"/>
          </ac:picMkLst>
        </pc:picChg>
      </pc:sldChg>
      <pc:sldChg chg="addSp delSp modSp new mod setBg">
        <pc:chgData name="Torres, Matthew" userId="S::matthew.m.torres@marquette.edu::c3524aef-62ea-4073-8dae-b619bdd0ff7a" providerId="AD" clId="Web-{48FEF7ED-C166-8E65-70F0-FD1857BEE470}" dt="2020-07-23T17:31:26.253" v="191"/>
        <pc:sldMkLst>
          <pc:docMk/>
          <pc:sldMk cId="2431637109" sldId="272"/>
        </pc:sldMkLst>
        <pc:spChg chg="add del">
          <ac:chgData name="Torres, Matthew" userId="S::matthew.m.torres@marquette.edu::c3524aef-62ea-4073-8dae-b619bdd0ff7a" providerId="AD" clId="Web-{48FEF7ED-C166-8E65-70F0-FD1857BEE470}" dt="2020-07-23T17:31:26.253" v="191"/>
          <ac:spMkLst>
            <pc:docMk/>
            <pc:sldMk cId="2431637109" sldId="272"/>
            <ac:spMk id="7" creationId="{A9F529C3-C941-49FD-8C67-82F134F64BDB}"/>
          </ac:spMkLst>
        </pc:spChg>
        <pc:spChg chg="add del">
          <ac:chgData name="Torres, Matthew" userId="S::matthew.m.torres@marquette.edu::c3524aef-62ea-4073-8dae-b619bdd0ff7a" providerId="AD" clId="Web-{48FEF7ED-C166-8E65-70F0-FD1857BEE470}" dt="2020-07-23T17:31:26.253" v="191"/>
          <ac:spMkLst>
            <pc:docMk/>
            <pc:sldMk cId="2431637109" sldId="272"/>
            <ac:spMk id="8" creationId="{20586029-32A0-47E5-9AEC-AE3ABA6B94D0}"/>
          </ac:spMkLst>
        </pc:spChg>
        <pc:spChg chg="add del">
          <ac:chgData name="Torres, Matthew" userId="S::matthew.m.torres@marquette.edu::c3524aef-62ea-4073-8dae-b619bdd0ff7a" providerId="AD" clId="Web-{48FEF7ED-C166-8E65-70F0-FD1857BEE470}" dt="2020-07-23T17:27:39.528" v="169"/>
          <ac:spMkLst>
            <pc:docMk/>
            <pc:sldMk cId="2431637109" sldId="272"/>
            <ac:spMk id="10" creationId="{A169D286-F4D7-4C8B-A6BD-D05384C7F1D8}"/>
          </ac:spMkLst>
        </pc:spChg>
        <pc:spChg chg="add">
          <ac:chgData name="Torres, Matthew" userId="S::matthew.m.torres@marquette.edu::c3524aef-62ea-4073-8dae-b619bdd0ff7a" providerId="AD" clId="Web-{48FEF7ED-C166-8E65-70F0-FD1857BEE470}" dt="2020-07-23T17:31:26.253" v="191"/>
          <ac:spMkLst>
            <pc:docMk/>
            <pc:sldMk cId="2431637109" sldId="272"/>
            <ac:spMk id="11" creationId="{F3060C83-F051-4F0E-ABAD-AA0DFC48B218}"/>
          </ac:spMkLst>
        </pc:spChg>
        <pc:spChg chg="add del">
          <ac:chgData name="Torres, Matthew" userId="S::matthew.m.torres@marquette.edu::c3524aef-62ea-4073-8dae-b619bdd0ff7a" providerId="AD" clId="Web-{48FEF7ED-C166-8E65-70F0-FD1857BEE470}" dt="2020-07-23T17:27:39.528" v="169"/>
          <ac:spMkLst>
            <pc:docMk/>
            <pc:sldMk cId="2431637109" sldId="272"/>
            <ac:spMk id="12" creationId="{39E8235E-135E-4261-8F54-2B316E493C42}"/>
          </ac:spMkLst>
        </pc:spChg>
        <pc:spChg chg="add">
          <ac:chgData name="Torres, Matthew" userId="S::matthew.m.torres@marquette.edu::c3524aef-62ea-4073-8dae-b619bdd0ff7a" providerId="AD" clId="Web-{48FEF7ED-C166-8E65-70F0-FD1857BEE470}" dt="2020-07-23T17:31:26.253" v="191"/>
          <ac:spMkLst>
            <pc:docMk/>
            <pc:sldMk cId="2431637109" sldId="272"/>
            <ac:spMk id="13" creationId="{83C98ABE-055B-441F-B07E-44F97F083C39}"/>
          </ac:spMkLst>
        </pc:spChg>
        <pc:spChg chg="add del">
          <ac:chgData name="Torres, Matthew" userId="S::matthew.m.torres@marquette.edu::c3524aef-62ea-4073-8dae-b619bdd0ff7a" providerId="AD" clId="Web-{48FEF7ED-C166-8E65-70F0-FD1857BEE470}" dt="2020-07-23T17:27:39.528" v="169"/>
          <ac:spMkLst>
            <pc:docMk/>
            <pc:sldMk cId="2431637109" sldId="272"/>
            <ac:spMk id="14" creationId="{D4ED8EC3-4D57-4620-93CE-4E6661F09A3E}"/>
          </ac:spMkLst>
        </pc:spChg>
        <pc:spChg chg="add">
          <ac:chgData name="Torres, Matthew" userId="S::matthew.m.torres@marquette.edu::c3524aef-62ea-4073-8dae-b619bdd0ff7a" providerId="AD" clId="Web-{48FEF7ED-C166-8E65-70F0-FD1857BEE470}" dt="2020-07-23T17:31:26.253" v="191"/>
          <ac:spMkLst>
            <pc:docMk/>
            <pc:sldMk cId="2431637109" sldId="272"/>
            <ac:spMk id="15" creationId="{29FDB030-9B49-4CED-8CCD-4D99382388AC}"/>
          </ac:spMkLst>
        </pc:spChg>
        <pc:spChg chg="add del">
          <ac:chgData name="Torres, Matthew" userId="S::matthew.m.torres@marquette.edu::c3524aef-62ea-4073-8dae-b619bdd0ff7a" providerId="AD" clId="Web-{48FEF7ED-C166-8E65-70F0-FD1857BEE470}" dt="2020-07-23T17:27:39.528" v="169"/>
          <ac:spMkLst>
            <pc:docMk/>
            <pc:sldMk cId="2431637109" sldId="272"/>
            <ac:spMk id="16" creationId="{83BCB34A-2F40-4F41-8488-A134C1C155B7}"/>
          </ac:spMkLst>
        </pc:spChg>
        <pc:spChg chg="add del">
          <ac:chgData name="Torres, Matthew" userId="S::matthew.m.torres@marquette.edu::c3524aef-62ea-4073-8dae-b619bdd0ff7a" providerId="AD" clId="Web-{48FEF7ED-C166-8E65-70F0-FD1857BEE470}" dt="2020-07-23T17:27:39.528" v="169"/>
          <ac:spMkLst>
            <pc:docMk/>
            <pc:sldMk cId="2431637109" sldId="272"/>
            <ac:spMk id="18" creationId="{F78382DC-4207-465E-B379-1E16448AA222}"/>
          </ac:spMkLst>
        </pc:spChg>
        <pc:spChg chg="add">
          <ac:chgData name="Torres, Matthew" userId="S::matthew.m.torres@marquette.edu::c3524aef-62ea-4073-8dae-b619bdd0ff7a" providerId="AD" clId="Web-{48FEF7ED-C166-8E65-70F0-FD1857BEE470}" dt="2020-07-23T17:31:26.253" v="191"/>
          <ac:spMkLst>
            <pc:docMk/>
            <pc:sldMk cId="2431637109" sldId="272"/>
            <ac:spMk id="20" creationId="{3783CA14-24A1-485C-8B30-D6A5D87987AD}"/>
          </ac:spMkLst>
        </pc:spChg>
        <pc:spChg chg="add">
          <ac:chgData name="Torres, Matthew" userId="S::matthew.m.torres@marquette.edu::c3524aef-62ea-4073-8dae-b619bdd0ff7a" providerId="AD" clId="Web-{48FEF7ED-C166-8E65-70F0-FD1857BEE470}" dt="2020-07-23T17:31:26.253" v="191"/>
          <ac:spMkLst>
            <pc:docMk/>
            <pc:sldMk cId="2431637109" sldId="272"/>
            <ac:spMk id="22" creationId="{9A97C86A-04D6-40F7-AE84-31AB43E6A846}"/>
          </ac:spMkLst>
        </pc:spChg>
        <pc:spChg chg="add">
          <ac:chgData name="Torres, Matthew" userId="S::matthew.m.torres@marquette.edu::c3524aef-62ea-4073-8dae-b619bdd0ff7a" providerId="AD" clId="Web-{48FEF7ED-C166-8E65-70F0-FD1857BEE470}" dt="2020-07-23T17:31:26.253" v="191"/>
          <ac:spMkLst>
            <pc:docMk/>
            <pc:sldMk cId="2431637109" sldId="272"/>
            <ac:spMk id="24" creationId="{FF9F2414-84E8-453E-B1F3-389FDE8192D9}"/>
          </ac:spMkLst>
        </pc:spChg>
        <pc:spChg chg="add">
          <ac:chgData name="Torres, Matthew" userId="S::matthew.m.torres@marquette.edu::c3524aef-62ea-4073-8dae-b619bdd0ff7a" providerId="AD" clId="Web-{48FEF7ED-C166-8E65-70F0-FD1857BEE470}" dt="2020-07-23T17:31:26.253" v="191"/>
          <ac:spMkLst>
            <pc:docMk/>
            <pc:sldMk cId="2431637109" sldId="272"/>
            <ac:spMk id="26" creationId="{3ECA69A1-7536-43AC-85EF-C7106179F5ED}"/>
          </ac:spMkLst>
        </pc:spChg>
        <pc:picChg chg="add mod ord modCrop">
          <ac:chgData name="Torres, Matthew" userId="S::matthew.m.torres@marquette.edu::c3524aef-62ea-4073-8dae-b619bdd0ff7a" providerId="AD" clId="Web-{48FEF7ED-C166-8E65-70F0-FD1857BEE470}" dt="2020-07-23T17:31:26.253" v="191"/>
          <ac:picMkLst>
            <pc:docMk/>
            <pc:sldMk cId="2431637109" sldId="272"/>
            <ac:picMk id="3" creationId="{BD81455D-8481-4ECD-AB5E-355CF1BFE5D6}"/>
          </ac:picMkLst>
        </pc:picChg>
        <pc:picChg chg="add del mod">
          <ac:chgData name="Torres, Matthew" userId="S::matthew.m.torres@marquette.edu::c3524aef-62ea-4073-8dae-b619bdd0ff7a" providerId="AD" clId="Web-{48FEF7ED-C166-8E65-70F0-FD1857BEE470}" dt="2020-07-23T17:28:00.622" v="171"/>
          <ac:picMkLst>
            <pc:docMk/>
            <pc:sldMk cId="2431637109" sldId="272"/>
            <ac:picMk id="5" creationId="{CCB3A8BC-EF84-4144-9EEF-48D74BCAE040}"/>
          </ac:picMkLst>
        </pc:picChg>
        <pc:cxnChg chg="add del">
          <ac:chgData name="Torres, Matthew" userId="S::matthew.m.torres@marquette.edu::c3524aef-62ea-4073-8dae-b619bdd0ff7a" providerId="AD" clId="Web-{48FEF7ED-C166-8E65-70F0-FD1857BEE470}" dt="2020-07-23T17:31:26.253" v="191"/>
          <ac:cxnSpMkLst>
            <pc:docMk/>
            <pc:sldMk cId="2431637109" sldId="272"/>
            <ac:cxnSpMk id="9" creationId="{8C730EAB-A532-4295-A302-FB4B90DB9F5E}"/>
          </ac:cxnSpMkLst>
        </pc:cxnChg>
      </pc:sldChg>
      <pc:sldChg chg="new del">
        <pc:chgData name="Torres, Matthew" userId="S::matthew.m.torres@marquette.edu::c3524aef-62ea-4073-8dae-b619bdd0ff7a" providerId="AD" clId="Web-{48FEF7ED-C166-8E65-70F0-FD1857BEE470}" dt="2020-07-23T17:21:45.658" v="156"/>
        <pc:sldMkLst>
          <pc:docMk/>
          <pc:sldMk cId="3406126181" sldId="273"/>
        </pc:sldMkLst>
      </pc:sldChg>
    </pc:docChg>
  </pc:docChgLst>
  <pc:docChgLst>
    <pc:chgData name="Lawlor, Kate" userId="S::kate.lawlor@marquette.edu::0debea40-e2f9-47ff-acd3-7e0215e272b4" providerId="AD" clId="Web-{DBAA1862-DA1E-1A7D-80B9-D1E15C3FFDFD}"/>
    <pc:docChg chg="modSld">
      <pc:chgData name="Lawlor, Kate" userId="S::kate.lawlor@marquette.edu::0debea40-e2f9-47ff-acd3-7e0215e272b4" providerId="AD" clId="Web-{DBAA1862-DA1E-1A7D-80B9-D1E15C3FFDFD}" dt="2020-07-22T20:53:06.777" v="5" actId="20577"/>
      <pc:docMkLst>
        <pc:docMk/>
      </pc:docMkLst>
      <pc:sldChg chg="modSp">
        <pc:chgData name="Lawlor, Kate" userId="S::kate.lawlor@marquette.edu::0debea40-e2f9-47ff-acd3-7e0215e272b4" providerId="AD" clId="Web-{DBAA1862-DA1E-1A7D-80B9-D1E15C3FFDFD}" dt="2020-07-22T20:53:06.777" v="4" actId="20577"/>
        <pc:sldMkLst>
          <pc:docMk/>
          <pc:sldMk cId="3222508384" sldId="256"/>
        </pc:sldMkLst>
        <pc:spChg chg="mod">
          <ac:chgData name="Lawlor, Kate" userId="S::kate.lawlor@marquette.edu::0debea40-e2f9-47ff-acd3-7e0215e272b4" providerId="AD" clId="Web-{DBAA1862-DA1E-1A7D-80B9-D1E15C3FFDFD}" dt="2020-07-22T20:53:06.167" v="0" actId="20577"/>
          <ac:spMkLst>
            <pc:docMk/>
            <pc:sldMk cId="3222508384" sldId="256"/>
            <ac:spMk id="2" creationId="{22C4336C-2C19-462B-BAE3-3D0A15737565}"/>
          </ac:spMkLst>
        </pc:spChg>
        <pc:spChg chg="mod">
          <ac:chgData name="Lawlor, Kate" userId="S::kate.lawlor@marquette.edu::0debea40-e2f9-47ff-acd3-7e0215e272b4" providerId="AD" clId="Web-{DBAA1862-DA1E-1A7D-80B9-D1E15C3FFDFD}" dt="2020-07-22T20:53:06.777" v="4" actId="20577"/>
          <ac:spMkLst>
            <pc:docMk/>
            <pc:sldMk cId="3222508384" sldId="256"/>
            <ac:spMk id="3" creationId="{6C2F324A-0D19-4909-B1D9-0E45B24B8FD9}"/>
          </ac:spMkLst>
        </pc:spChg>
      </pc:sldChg>
    </pc:docChg>
  </pc:docChgLst>
  <pc:docChgLst>
    <pc:chgData name="Lawlor, Kate" userId="S::kate.lawlor@marquette.edu::0debea40-e2f9-47ff-acd3-7e0215e272b4" providerId="AD" clId="Web-{01A82289-355A-BC59-CEA2-E77A7F82C11B}"/>
    <pc:docChg chg="delSld modSld">
      <pc:chgData name="Lawlor, Kate" userId="S::kate.lawlor@marquette.edu::0debea40-e2f9-47ff-acd3-7e0215e272b4" providerId="AD" clId="Web-{01A82289-355A-BC59-CEA2-E77A7F82C11B}" dt="2020-07-28T19:25:51.991" v="173"/>
      <pc:docMkLst>
        <pc:docMk/>
      </pc:docMkLst>
      <pc:sldChg chg="delSp">
        <pc:chgData name="Lawlor, Kate" userId="S::kate.lawlor@marquette.edu::0debea40-e2f9-47ff-acd3-7e0215e272b4" providerId="AD" clId="Web-{01A82289-355A-BC59-CEA2-E77A7F82C11B}" dt="2020-07-28T18:56:52.028" v="0"/>
        <pc:sldMkLst>
          <pc:docMk/>
          <pc:sldMk cId="1075683782" sldId="263"/>
        </pc:sldMkLst>
        <pc:spChg chg="del">
          <ac:chgData name="Lawlor, Kate" userId="S::kate.lawlor@marquette.edu::0debea40-e2f9-47ff-acd3-7e0215e272b4" providerId="AD" clId="Web-{01A82289-355A-BC59-CEA2-E77A7F82C11B}" dt="2020-07-28T18:56:52.028" v="0"/>
          <ac:spMkLst>
            <pc:docMk/>
            <pc:sldMk cId="1075683782" sldId="263"/>
            <ac:spMk id="13" creationId="{654E528F-528B-4F2E-9497-49F8E40D5741}"/>
          </ac:spMkLst>
        </pc:spChg>
      </pc:sldChg>
      <pc:sldChg chg="modSp del">
        <pc:chgData name="Lawlor, Kate" userId="S::kate.lawlor@marquette.edu::0debea40-e2f9-47ff-acd3-7e0215e272b4" providerId="AD" clId="Web-{01A82289-355A-BC59-CEA2-E77A7F82C11B}" dt="2020-07-28T19:11:19.501" v="4"/>
        <pc:sldMkLst>
          <pc:docMk/>
          <pc:sldMk cId="1357195112" sldId="267"/>
        </pc:sldMkLst>
        <pc:spChg chg="mod">
          <ac:chgData name="Lawlor, Kate" userId="S::kate.lawlor@marquette.edu::0debea40-e2f9-47ff-acd3-7e0215e272b4" providerId="AD" clId="Web-{01A82289-355A-BC59-CEA2-E77A7F82C11B}" dt="2020-07-28T19:10:41.873" v="1" actId="14100"/>
          <ac:spMkLst>
            <pc:docMk/>
            <pc:sldMk cId="1357195112" sldId="267"/>
            <ac:spMk id="2" creationId="{0CE3C8A1-3776-48B5-B803-860485AAD43E}"/>
          </ac:spMkLst>
        </pc:spChg>
      </pc:sldChg>
      <pc:sldChg chg="modNotes">
        <pc:chgData name="Lawlor, Kate" userId="S::kate.lawlor@marquette.edu::0debea40-e2f9-47ff-acd3-7e0215e272b4" providerId="AD" clId="Web-{01A82289-355A-BC59-CEA2-E77A7F82C11B}" dt="2020-07-28T19:25:51.991" v="173"/>
        <pc:sldMkLst>
          <pc:docMk/>
          <pc:sldMk cId="2814879093" sldId="271"/>
        </pc:sldMkLst>
      </pc:sldChg>
      <pc:sldChg chg="modNotes">
        <pc:chgData name="Lawlor, Kate" userId="S::kate.lawlor@marquette.edu::0debea40-e2f9-47ff-acd3-7e0215e272b4" providerId="AD" clId="Web-{01A82289-355A-BC59-CEA2-E77A7F82C11B}" dt="2020-07-28T19:11:06.078" v="3"/>
        <pc:sldMkLst>
          <pc:docMk/>
          <pc:sldMk cId="2524354104" sldId="273"/>
        </pc:sldMkLst>
      </pc:sldChg>
      <pc:sldChg chg="modSp">
        <pc:chgData name="Lawlor, Kate" userId="S::kate.lawlor@marquette.edu::0debea40-e2f9-47ff-acd3-7e0215e272b4" providerId="AD" clId="Web-{01A82289-355A-BC59-CEA2-E77A7F82C11B}" dt="2020-07-28T19:18:02.798" v="5" actId="1076"/>
        <pc:sldMkLst>
          <pc:docMk/>
          <pc:sldMk cId="374740424" sldId="274"/>
        </pc:sldMkLst>
        <pc:picChg chg="mod">
          <ac:chgData name="Lawlor, Kate" userId="S::kate.lawlor@marquette.edu::0debea40-e2f9-47ff-acd3-7e0215e272b4" providerId="AD" clId="Web-{01A82289-355A-BC59-CEA2-E77A7F82C11B}" dt="2020-07-28T19:18:02.798" v="5" actId="1076"/>
          <ac:picMkLst>
            <pc:docMk/>
            <pc:sldMk cId="374740424" sldId="274"/>
            <ac:picMk id="4" creationId="{8941D7EF-5CFF-45C2-96C7-736376BD6242}"/>
          </ac:picMkLst>
        </pc:picChg>
      </pc:sldChg>
      <pc:sldChg chg="delSp">
        <pc:chgData name="Lawlor, Kate" userId="S::kate.lawlor@marquette.edu::0debea40-e2f9-47ff-acd3-7e0215e272b4" providerId="AD" clId="Web-{01A82289-355A-BC59-CEA2-E77A7F82C11B}" dt="2020-07-28T19:20:05.729" v="6"/>
        <pc:sldMkLst>
          <pc:docMk/>
          <pc:sldMk cId="1321383198" sldId="275"/>
        </pc:sldMkLst>
        <pc:spChg chg="del">
          <ac:chgData name="Lawlor, Kate" userId="S::kate.lawlor@marquette.edu::0debea40-e2f9-47ff-acd3-7e0215e272b4" providerId="AD" clId="Web-{01A82289-355A-BC59-CEA2-E77A7F82C11B}" dt="2020-07-28T19:20:05.729" v="6"/>
          <ac:spMkLst>
            <pc:docMk/>
            <pc:sldMk cId="1321383198" sldId="275"/>
            <ac:spMk id="2" creationId="{FED5221D-58DD-4CC2-B151-6792D72BD5F9}"/>
          </ac:spMkLst>
        </pc:spChg>
      </pc:sldChg>
    </pc:docChg>
  </pc:docChgLst>
  <pc:docChgLst>
    <pc:chgData name="Lily" userId="3b9f51f6-e420-451e-aaca-9004b6c8435b" providerId="ADAL" clId="{7963D926-3D45-4459-927E-F342065BBB57}"/>
    <pc:docChg chg="undo custSel modSld">
      <pc:chgData name="Lily" userId="3b9f51f6-e420-451e-aaca-9004b6c8435b" providerId="ADAL" clId="{7963D926-3D45-4459-927E-F342065BBB57}" dt="2020-08-03T19:40:25.663" v="506" actId="20577"/>
      <pc:docMkLst>
        <pc:docMk/>
      </pc:docMkLst>
      <pc:sldChg chg="addSp delSp modSp modTransition modAnim modNotesTx">
        <pc:chgData name="Lily" userId="3b9f51f6-e420-451e-aaca-9004b6c8435b" providerId="ADAL" clId="{7963D926-3D45-4459-927E-F342065BBB57}" dt="2020-08-03T19:40:25.663" v="506" actId="20577"/>
        <pc:sldMkLst>
          <pc:docMk/>
          <pc:sldMk cId="3222508384" sldId="256"/>
        </pc:sldMkLst>
        <pc:picChg chg="add del mod">
          <ac:chgData name="Lily" userId="3b9f51f6-e420-451e-aaca-9004b6c8435b" providerId="ADAL" clId="{7963D926-3D45-4459-927E-F342065BBB57}" dt="2020-08-03T18:46:53.034" v="216"/>
          <ac:picMkLst>
            <pc:docMk/>
            <pc:sldMk cId="3222508384" sldId="256"/>
            <ac:picMk id="3" creationId="{2A65337B-2629-443E-B434-859E2B60123F}"/>
          </ac:picMkLst>
        </pc:picChg>
        <pc:picChg chg="add del mod">
          <ac:chgData name="Lily" userId="3b9f51f6-e420-451e-aaca-9004b6c8435b" providerId="ADAL" clId="{7963D926-3D45-4459-927E-F342065BBB57}" dt="2020-08-03T18:47:24.532" v="218"/>
          <ac:picMkLst>
            <pc:docMk/>
            <pc:sldMk cId="3222508384" sldId="256"/>
            <ac:picMk id="4" creationId="{EFAF382D-05A4-481D-B63E-E7A518578989}"/>
          </ac:picMkLst>
        </pc:picChg>
        <pc:picChg chg="add mod">
          <ac:chgData name="Lily" userId="3b9f51f6-e420-451e-aaca-9004b6c8435b" providerId="ADAL" clId="{7963D926-3D45-4459-927E-F342065BBB57}" dt="2020-08-03T18:47:59.490" v="219"/>
          <ac:picMkLst>
            <pc:docMk/>
            <pc:sldMk cId="3222508384" sldId="256"/>
            <ac:picMk id="5" creationId="{846DB989-4246-4606-942A-DEFCEFE55C2E}"/>
          </ac:picMkLst>
        </pc:picChg>
      </pc:sldChg>
      <pc:sldChg chg="addSp delSp modSp modTransition modAnim">
        <pc:chgData name="Lily" userId="3b9f51f6-e420-451e-aaca-9004b6c8435b" providerId="ADAL" clId="{7963D926-3D45-4459-927E-F342065BBB57}" dt="2020-08-03T18:57:29.907" v="238"/>
        <pc:sldMkLst>
          <pc:docMk/>
          <pc:sldMk cId="4030144526" sldId="262"/>
        </pc:sldMkLst>
        <pc:picChg chg="add del mod">
          <ac:chgData name="Lily" userId="3b9f51f6-e420-451e-aaca-9004b6c8435b" providerId="ADAL" clId="{7963D926-3D45-4459-927E-F342065BBB57}" dt="2020-08-03T18:48:18.779" v="220"/>
          <ac:picMkLst>
            <pc:docMk/>
            <pc:sldMk cId="4030144526" sldId="262"/>
            <ac:picMk id="3" creationId="{F13EFA98-12B0-4715-B5C8-1809AC2CBDF5}"/>
          </ac:picMkLst>
        </pc:picChg>
        <pc:picChg chg="add del mod">
          <ac:chgData name="Lily" userId="3b9f51f6-e420-451e-aaca-9004b6c8435b" providerId="ADAL" clId="{7963D926-3D45-4459-927E-F342065BBB57}" dt="2020-08-03T18:50:46.235" v="223"/>
          <ac:picMkLst>
            <pc:docMk/>
            <pc:sldMk cId="4030144526" sldId="262"/>
            <ac:picMk id="6" creationId="{79DF99EF-9856-4AC4-97B1-DD3A896AAB9A}"/>
          </ac:picMkLst>
        </pc:picChg>
        <pc:picChg chg="add del mod">
          <ac:chgData name="Lily" userId="3b9f51f6-e420-451e-aaca-9004b6c8435b" providerId="ADAL" clId="{7963D926-3D45-4459-927E-F342065BBB57}" dt="2020-08-03T18:52:41.796" v="227"/>
          <ac:picMkLst>
            <pc:docMk/>
            <pc:sldMk cId="4030144526" sldId="262"/>
            <ac:picMk id="7" creationId="{2D1ACD2B-C811-401D-809B-2E143A5BB26A}"/>
          </ac:picMkLst>
        </pc:picChg>
        <pc:picChg chg="add del mod">
          <ac:chgData name="Lily" userId="3b9f51f6-e420-451e-aaca-9004b6c8435b" providerId="ADAL" clId="{7963D926-3D45-4459-927E-F342065BBB57}" dt="2020-08-03T18:53:20.876" v="229"/>
          <ac:picMkLst>
            <pc:docMk/>
            <pc:sldMk cId="4030144526" sldId="262"/>
            <ac:picMk id="9" creationId="{F164AC33-C207-4056-AA75-674BDD81CE91}"/>
          </ac:picMkLst>
        </pc:picChg>
        <pc:picChg chg="add del mod">
          <ac:chgData name="Lily" userId="3b9f51f6-e420-451e-aaca-9004b6c8435b" providerId="ADAL" clId="{7963D926-3D45-4459-927E-F342065BBB57}" dt="2020-08-03T18:54:04.523" v="231"/>
          <ac:picMkLst>
            <pc:docMk/>
            <pc:sldMk cId="4030144526" sldId="262"/>
            <ac:picMk id="11" creationId="{A2F8A42D-2AF2-498B-820F-C570F534C600}"/>
          </ac:picMkLst>
        </pc:picChg>
        <pc:picChg chg="add del mod">
          <ac:chgData name="Lily" userId="3b9f51f6-e420-451e-aaca-9004b6c8435b" providerId="ADAL" clId="{7963D926-3D45-4459-927E-F342065BBB57}" dt="2020-08-03T18:54:54.005" v="233"/>
          <ac:picMkLst>
            <pc:docMk/>
            <pc:sldMk cId="4030144526" sldId="262"/>
            <ac:picMk id="12" creationId="{2313EE70-AB07-4880-975B-02736908A78A}"/>
          </ac:picMkLst>
        </pc:picChg>
        <pc:picChg chg="add del mod">
          <ac:chgData name="Lily" userId="3b9f51f6-e420-451e-aaca-9004b6c8435b" providerId="ADAL" clId="{7963D926-3D45-4459-927E-F342065BBB57}" dt="2020-08-03T18:56:28.498" v="235"/>
          <ac:picMkLst>
            <pc:docMk/>
            <pc:sldMk cId="4030144526" sldId="262"/>
            <ac:picMk id="14" creationId="{7908C465-5E9C-47EC-96CC-7D5F9D0E5FF6}"/>
          </ac:picMkLst>
        </pc:picChg>
        <pc:picChg chg="add del mod">
          <ac:chgData name="Lily" userId="3b9f51f6-e420-451e-aaca-9004b6c8435b" providerId="ADAL" clId="{7963D926-3D45-4459-927E-F342065BBB57}" dt="2020-08-03T18:56:48.131" v="237"/>
          <ac:picMkLst>
            <pc:docMk/>
            <pc:sldMk cId="4030144526" sldId="262"/>
            <ac:picMk id="15" creationId="{5F208985-572A-418B-BC94-4FFBE8461D26}"/>
          </ac:picMkLst>
        </pc:picChg>
        <pc:picChg chg="add mod">
          <ac:chgData name="Lily" userId="3b9f51f6-e420-451e-aaca-9004b6c8435b" providerId="ADAL" clId="{7963D926-3D45-4459-927E-F342065BBB57}" dt="2020-08-03T18:57:29.907" v="238"/>
          <ac:picMkLst>
            <pc:docMk/>
            <pc:sldMk cId="4030144526" sldId="262"/>
            <ac:picMk id="16" creationId="{243F5196-550E-4ECC-956B-6F519FDF0E4B}"/>
          </ac:picMkLst>
        </pc:picChg>
      </pc:sldChg>
      <pc:sldChg chg="addSp modSp mod">
        <pc:chgData name="Lily" userId="3b9f51f6-e420-451e-aaca-9004b6c8435b" providerId="ADAL" clId="{7963D926-3D45-4459-927E-F342065BBB57}" dt="2020-08-03T19:20:26.404" v="280" actId="14100"/>
        <pc:sldMkLst>
          <pc:docMk/>
          <pc:sldMk cId="1075683782" sldId="263"/>
        </pc:sldMkLst>
        <pc:picChg chg="add mod">
          <ac:chgData name="Lily" userId="3b9f51f6-e420-451e-aaca-9004b6c8435b" providerId="ADAL" clId="{7963D926-3D45-4459-927E-F342065BBB57}" dt="2020-08-03T19:19:33.807" v="279"/>
          <ac:picMkLst>
            <pc:docMk/>
            <pc:sldMk cId="1075683782" sldId="263"/>
            <ac:picMk id="2" creationId="{D296F9D8-76DA-40EB-BBF8-40C24DE58073}"/>
          </ac:picMkLst>
        </pc:picChg>
        <pc:cxnChg chg="mod">
          <ac:chgData name="Lily" userId="3b9f51f6-e420-451e-aaca-9004b6c8435b" providerId="ADAL" clId="{7963D926-3D45-4459-927E-F342065BBB57}" dt="2020-08-03T19:20:26.404" v="280" actId="14100"/>
          <ac:cxnSpMkLst>
            <pc:docMk/>
            <pc:sldMk cId="1075683782" sldId="263"/>
            <ac:cxnSpMk id="16" creationId="{85EE6A02-824A-48AB-B8FE-47F2D79C8B89}"/>
          </ac:cxnSpMkLst>
        </pc:cxnChg>
      </pc:sldChg>
      <pc:sldChg chg="addSp delSp modSp modTransition modAnim">
        <pc:chgData name="Lily" userId="3b9f51f6-e420-451e-aaca-9004b6c8435b" providerId="ADAL" clId="{7963D926-3D45-4459-927E-F342065BBB57}" dt="2020-08-03T19:14:37.096" v="275"/>
        <pc:sldMkLst>
          <pc:docMk/>
          <pc:sldMk cId="3985941184" sldId="264"/>
        </pc:sldMkLst>
        <pc:picChg chg="add del mod">
          <ac:chgData name="Lily" userId="3b9f51f6-e420-451e-aaca-9004b6c8435b" providerId="ADAL" clId="{7963D926-3D45-4459-927E-F342065BBB57}" dt="2020-08-03T19:03:54.122" v="256"/>
          <ac:picMkLst>
            <pc:docMk/>
            <pc:sldMk cId="3985941184" sldId="264"/>
            <ac:picMk id="6" creationId="{DA32AE1C-2CE1-4CAC-AAC9-6604EFF35265}"/>
          </ac:picMkLst>
        </pc:picChg>
        <pc:picChg chg="add del mod">
          <ac:chgData name="Lily" userId="3b9f51f6-e420-451e-aaca-9004b6c8435b" providerId="ADAL" clId="{7963D926-3D45-4459-927E-F342065BBB57}" dt="2020-08-03T19:08:54.403" v="260"/>
          <ac:picMkLst>
            <pc:docMk/>
            <pc:sldMk cId="3985941184" sldId="264"/>
            <ac:picMk id="10" creationId="{C52C1398-2330-4BD8-8DB5-89F5AECF00EE}"/>
          </ac:picMkLst>
        </pc:picChg>
        <pc:picChg chg="add del mod">
          <ac:chgData name="Lily" userId="3b9f51f6-e420-451e-aaca-9004b6c8435b" providerId="ADAL" clId="{7963D926-3D45-4459-927E-F342065BBB57}" dt="2020-08-03T19:09:09.586" v="262"/>
          <ac:picMkLst>
            <pc:docMk/>
            <pc:sldMk cId="3985941184" sldId="264"/>
            <ac:picMk id="14" creationId="{35A564D8-07B3-4E98-B034-F9E2B862ACA2}"/>
          </ac:picMkLst>
        </pc:picChg>
        <pc:picChg chg="add del mod">
          <ac:chgData name="Lily" userId="3b9f51f6-e420-451e-aaca-9004b6c8435b" providerId="ADAL" clId="{7963D926-3D45-4459-927E-F342065BBB57}" dt="2020-08-03T19:10:04.150" v="264"/>
          <ac:picMkLst>
            <pc:docMk/>
            <pc:sldMk cId="3985941184" sldId="264"/>
            <ac:picMk id="16" creationId="{6B8F80E4-C2B4-48D1-820C-ED32ECC4DE6C}"/>
          </ac:picMkLst>
        </pc:picChg>
        <pc:picChg chg="add del mod">
          <ac:chgData name="Lily" userId="3b9f51f6-e420-451e-aaca-9004b6c8435b" providerId="ADAL" clId="{7963D926-3D45-4459-927E-F342065BBB57}" dt="2020-08-03T19:10:25.331" v="266"/>
          <ac:picMkLst>
            <pc:docMk/>
            <pc:sldMk cId="3985941184" sldId="264"/>
            <ac:picMk id="18" creationId="{EC055EFE-A229-4E94-A83A-15BE8C3C6AF1}"/>
          </ac:picMkLst>
        </pc:picChg>
        <pc:picChg chg="add del mod">
          <ac:chgData name="Lily" userId="3b9f51f6-e420-451e-aaca-9004b6c8435b" providerId="ADAL" clId="{7963D926-3D45-4459-927E-F342065BBB57}" dt="2020-08-03T19:12:10.474" v="268"/>
          <ac:picMkLst>
            <pc:docMk/>
            <pc:sldMk cId="3985941184" sldId="264"/>
            <ac:picMk id="20" creationId="{4523506C-86EB-4771-AC57-D507F1731E0E}"/>
          </ac:picMkLst>
        </pc:picChg>
        <pc:picChg chg="add del mod">
          <ac:chgData name="Lily" userId="3b9f51f6-e420-451e-aaca-9004b6c8435b" providerId="ADAL" clId="{7963D926-3D45-4459-927E-F342065BBB57}" dt="2020-08-03T19:12:29.526" v="270"/>
          <ac:picMkLst>
            <pc:docMk/>
            <pc:sldMk cId="3985941184" sldId="264"/>
            <ac:picMk id="21" creationId="{2C6F752D-A340-4D39-A1FC-9649796F724C}"/>
          </ac:picMkLst>
        </pc:picChg>
        <pc:picChg chg="add del mod">
          <ac:chgData name="Lily" userId="3b9f51f6-e420-451e-aaca-9004b6c8435b" providerId="ADAL" clId="{7963D926-3D45-4459-927E-F342065BBB57}" dt="2020-08-03T19:12:41.956" v="272"/>
          <ac:picMkLst>
            <pc:docMk/>
            <pc:sldMk cId="3985941184" sldId="264"/>
            <ac:picMk id="22" creationId="{C9BB1808-1DCD-4474-8B8F-96645063F43E}"/>
          </ac:picMkLst>
        </pc:picChg>
        <pc:picChg chg="add del mod">
          <ac:chgData name="Lily" userId="3b9f51f6-e420-451e-aaca-9004b6c8435b" providerId="ADAL" clId="{7963D926-3D45-4459-927E-F342065BBB57}" dt="2020-08-03T19:13:32.052" v="274"/>
          <ac:picMkLst>
            <pc:docMk/>
            <pc:sldMk cId="3985941184" sldId="264"/>
            <ac:picMk id="23" creationId="{13170BF8-C54D-47CA-9816-323CB1800303}"/>
          </ac:picMkLst>
        </pc:picChg>
        <pc:picChg chg="add mod">
          <ac:chgData name="Lily" userId="3b9f51f6-e420-451e-aaca-9004b6c8435b" providerId="ADAL" clId="{7963D926-3D45-4459-927E-F342065BBB57}" dt="2020-08-03T19:14:37.096" v="275"/>
          <ac:picMkLst>
            <pc:docMk/>
            <pc:sldMk cId="3985941184" sldId="264"/>
            <ac:picMk id="24" creationId="{149CC040-8E56-4A8A-B20E-4D162BAF6F88}"/>
          </ac:picMkLst>
        </pc:picChg>
      </pc:sldChg>
      <pc:sldChg chg="addSp delSp modSp mod modTransition modAnim">
        <pc:chgData name="Lily" userId="3b9f51f6-e420-451e-aaca-9004b6c8435b" providerId="ADAL" clId="{7963D926-3D45-4459-927E-F342065BBB57}" dt="2020-08-03T19:03:49.584" v="255"/>
        <pc:sldMkLst>
          <pc:docMk/>
          <pc:sldMk cId="651693618" sldId="265"/>
        </pc:sldMkLst>
        <pc:picChg chg="add del mod">
          <ac:chgData name="Lily" userId="3b9f51f6-e420-451e-aaca-9004b6c8435b" providerId="ADAL" clId="{7963D926-3D45-4459-927E-F342065BBB57}" dt="2020-08-03T18:50:28.537" v="222"/>
          <ac:picMkLst>
            <pc:docMk/>
            <pc:sldMk cId="651693618" sldId="265"/>
            <ac:picMk id="2" creationId="{A77FA733-E9F5-4AE7-A7EE-F23542316409}"/>
          </ac:picMkLst>
        </pc:picChg>
        <pc:picChg chg="add del mod">
          <ac:chgData name="Lily" userId="3b9f51f6-e420-451e-aaca-9004b6c8435b" providerId="ADAL" clId="{7963D926-3D45-4459-927E-F342065BBB57}" dt="2020-08-03T18:59:56.132" v="246"/>
          <ac:picMkLst>
            <pc:docMk/>
            <pc:sldMk cId="651693618" sldId="265"/>
            <ac:picMk id="4" creationId="{31E2B1DD-D3C7-4BF7-A9D4-4F085CE56940}"/>
          </ac:picMkLst>
        </pc:picChg>
        <pc:picChg chg="add del mod">
          <ac:chgData name="Lily" userId="3b9f51f6-e420-451e-aaca-9004b6c8435b" providerId="ADAL" clId="{7963D926-3D45-4459-927E-F342065BBB57}" dt="2020-08-03T19:00:13.101" v="248"/>
          <ac:picMkLst>
            <pc:docMk/>
            <pc:sldMk cId="651693618" sldId="265"/>
            <ac:picMk id="6" creationId="{C2425AA2-87BF-4507-8F82-F05E2894258C}"/>
          </ac:picMkLst>
        </pc:picChg>
        <pc:picChg chg="add del mod">
          <ac:chgData name="Lily" userId="3b9f51f6-e420-451e-aaca-9004b6c8435b" providerId="ADAL" clId="{7963D926-3D45-4459-927E-F342065BBB57}" dt="2020-08-03T19:01:22.513" v="250"/>
          <ac:picMkLst>
            <pc:docMk/>
            <pc:sldMk cId="651693618" sldId="265"/>
            <ac:picMk id="7" creationId="{23030AA3-62D4-4987-AEAC-37DD3DC537D9}"/>
          </ac:picMkLst>
        </pc:picChg>
        <pc:picChg chg="add del mod">
          <ac:chgData name="Lily" userId="3b9f51f6-e420-451e-aaca-9004b6c8435b" providerId="ADAL" clId="{7963D926-3D45-4459-927E-F342065BBB57}" dt="2020-08-03T19:01:57.878" v="252"/>
          <ac:picMkLst>
            <pc:docMk/>
            <pc:sldMk cId="651693618" sldId="265"/>
            <ac:picMk id="8" creationId="{209E8AD6-247C-4055-975C-A307C973CBC3}"/>
          </ac:picMkLst>
        </pc:picChg>
        <pc:picChg chg="add del mod">
          <ac:chgData name="Lily" userId="3b9f51f6-e420-451e-aaca-9004b6c8435b" providerId="ADAL" clId="{7963D926-3D45-4459-927E-F342065BBB57}" dt="2020-08-03T19:02:36.993" v="254"/>
          <ac:picMkLst>
            <pc:docMk/>
            <pc:sldMk cId="651693618" sldId="265"/>
            <ac:picMk id="9" creationId="{D7DDF52D-85E0-4388-B810-CB775275569F}"/>
          </ac:picMkLst>
        </pc:picChg>
        <pc:picChg chg="add mod">
          <ac:chgData name="Lily" userId="3b9f51f6-e420-451e-aaca-9004b6c8435b" providerId="ADAL" clId="{7963D926-3D45-4459-927E-F342065BBB57}" dt="2020-08-03T19:03:49.584" v="255"/>
          <ac:picMkLst>
            <pc:docMk/>
            <pc:sldMk cId="651693618" sldId="265"/>
            <ac:picMk id="10" creationId="{752CA401-E976-43DD-92BF-94EDE4BBDE15}"/>
          </ac:picMkLst>
        </pc:picChg>
        <pc:cxnChg chg="add mod">
          <ac:chgData name="Lily" userId="3b9f51f6-e420-451e-aaca-9004b6c8435b" providerId="ADAL" clId="{7963D926-3D45-4459-927E-F342065BBB57}" dt="2020-08-03T18:59:14.632" v="242" actId="1076"/>
          <ac:cxnSpMkLst>
            <pc:docMk/>
            <pc:sldMk cId="651693618" sldId="265"/>
            <ac:cxnSpMk id="15" creationId="{9139C5CB-68C8-445F-9D8D-86D7255EF4B7}"/>
          </ac:cxnSpMkLst>
        </pc:cxnChg>
      </pc:sldChg>
      <pc:sldChg chg="addSp delSp modSp mod modTransition modAnim">
        <pc:chgData name="Lily" userId="3b9f51f6-e420-451e-aaca-9004b6c8435b" providerId="ADAL" clId="{7963D926-3D45-4459-927E-F342065BBB57}" dt="2020-08-03T19:26:49.471" v="450" actId="1076"/>
        <pc:sldMkLst>
          <pc:docMk/>
          <pc:sldMk cId="1720052746" sldId="266"/>
        </pc:sldMkLst>
        <pc:spChg chg="add mod">
          <ac:chgData name="Lily" userId="3b9f51f6-e420-451e-aaca-9004b6c8435b" providerId="ADAL" clId="{7963D926-3D45-4459-927E-F342065BBB57}" dt="2020-08-03T19:26:38.076" v="447" actId="6549"/>
          <ac:spMkLst>
            <pc:docMk/>
            <pc:sldMk cId="1720052746" sldId="266"/>
            <ac:spMk id="3" creationId="{66A06977-EAC2-4552-B8C1-06279BA7BAC0}"/>
          </ac:spMkLst>
        </pc:spChg>
        <pc:spChg chg="mod">
          <ac:chgData name="Lily" userId="3b9f51f6-e420-451e-aaca-9004b6c8435b" providerId="ADAL" clId="{7963D926-3D45-4459-927E-F342065BBB57}" dt="2020-08-03T19:23:50.451" v="435" actId="1076"/>
          <ac:spMkLst>
            <pc:docMk/>
            <pc:sldMk cId="1720052746" sldId="266"/>
            <ac:spMk id="16" creationId="{F2103A4F-9D0D-42CD-A087-D897F79ECA12}"/>
          </ac:spMkLst>
        </pc:spChg>
        <pc:picChg chg="add del mod">
          <ac:chgData name="Lily" userId="3b9f51f6-e420-451e-aaca-9004b6c8435b" providerId="ADAL" clId="{7963D926-3D45-4459-927E-F342065BBB57}" dt="2020-08-03T19:24:08.864" v="439"/>
          <ac:picMkLst>
            <pc:docMk/>
            <pc:sldMk cId="1720052746" sldId="266"/>
            <ac:picMk id="2" creationId="{4F576491-F2E9-4FC1-A307-880A55E3126D}"/>
          </ac:picMkLst>
        </pc:picChg>
        <pc:picChg chg="mod ord">
          <ac:chgData name="Lily" userId="3b9f51f6-e420-451e-aaca-9004b6c8435b" providerId="ADAL" clId="{7963D926-3D45-4459-927E-F342065BBB57}" dt="2020-08-03T19:26:49.471" v="450" actId="1076"/>
          <ac:picMkLst>
            <pc:docMk/>
            <pc:sldMk cId="1720052746" sldId="266"/>
            <ac:picMk id="5" creationId="{3656B432-B66A-440C-9183-3E6E8AD965A4}"/>
          </ac:picMkLst>
        </pc:picChg>
        <pc:picChg chg="add del mod">
          <ac:chgData name="Lily" userId="3b9f51f6-e420-451e-aaca-9004b6c8435b" providerId="ADAL" clId="{7963D926-3D45-4459-927E-F342065BBB57}" dt="2020-08-03T19:25:07.077" v="441"/>
          <ac:picMkLst>
            <pc:docMk/>
            <pc:sldMk cId="1720052746" sldId="266"/>
            <ac:picMk id="6" creationId="{DDB942E0-E46E-4357-B831-34C7A5178280}"/>
          </ac:picMkLst>
        </pc:picChg>
        <pc:picChg chg="add mod">
          <ac:chgData name="Lily" userId="3b9f51f6-e420-451e-aaca-9004b6c8435b" providerId="ADAL" clId="{7963D926-3D45-4459-927E-F342065BBB57}" dt="2020-08-03T19:25:48.449" v="442"/>
          <ac:picMkLst>
            <pc:docMk/>
            <pc:sldMk cId="1720052746" sldId="266"/>
            <ac:picMk id="7" creationId="{006AAFC0-42EA-4ED0-9171-DB9F332667F7}"/>
          </ac:picMkLst>
        </pc:picChg>
        <pc:cxnChg chg="mod ord">
          <ac:chgData name="Lily" userId="3b9f51f6-e420-451e-aaca-9004b6c8435b" providerId="ADAL" clId="{7963D926-3D45-4459-927E-F342065BBB57}" dt="2020-08-03T19:23:58.969" v="438" actId="166"/>
          <ac:cxnSpMkLst>
            <pc:docMk/>
            <pc:sldMk cId="1720052746" sldId="266"/>
            <ac:cxnSpMk id="8" creationId="{5DB89633-F4AC-40A4-B900-F6AA0F366CDD}"/>
          </ac:cxnSpMkLst>
        </pc:cxnChg>
      </pc:sldChg>
      <pc:sldChg chg="addSp modSp">
        <pc:chgData name="Lily" userId="3b9f51f6-e420-451e-aaca-9004b6c8435b" providerId="ADAL" clId="{7963D926-3D45-4459-927E-F342065BBB57}" dt="2020-08-03T19:28:13.711" v="451"/>
        <pc:sldMkLst>
          <pc:docMk/>
          <pc:sldMk cId="240129292" sldId="269"/>
        </pc:sldMkLst>
        <pc:picChg chg="add mod">
          <ac:chgData name="Lily" userId="3b9f51f6-e420-451e-aaca-9004b6c8435b" providerId="ADAL" clId="{7963D926-3D45-4459-927E-F342065BBB57}" dt="2020-08-03T19:28:13.711" v="451"/>
          <ac:picMkLst>
            <pc:docMk/>
            <pc:sldMk cId="240129292" sldId="269"/>
            <ac:picMk id="2" creationId="{162C2C74-E838-4F70-9790-DB686F4679C5}"/>
          </ac:picMkLst>
        </pc:picChg>
      </pc:sldChg>
      <pc:sldChg chg="addSp delSp modSp modTransition modAnim">
        <pc:chgData name="Lily" userId="3b9f51f6-e420-451e-aaca-9004b6c8435b" providerId="ADAL" clId="{7963D926-3D45-4459-927E-F342065BBB57}" dt="2020-08-03T19:30:31.806" v="455"/>
        <pc:sldMkLst>
          <pc:docMk/>
          <pc:sldMk cId="4127561346" sldId="270"/>
        </pc:sldMkLst>
        <pc:picChg chg="add del mod">
          <ac:chgData name="Lily" userId="3b9f51f6-e420-451e-aaca-9004b6c8435b" providerId="ADAL" clId="{7963D926-3D45-4459-927E-F342065BBB57}" dt="2020-08-03T19:28:40.347" v="452"/>
          <ac:picMkLst>
            <pc:docMk/>
            <pc:sldMk cId="4127561346" sldId="270"/>
            <ac:picMk id="2" creationId="{FB7D10E0-2AB4-4A76-8CCE-6FBFC9769794}"/>
          </ac:picMkLst>
        </pc:picChg>
        <pc:picChg chg="add del mod">
          <ac:chgData name="Lily" userId="3b9f51f6-e420-451e-aaca-9004b6c8435b" providerId="ADAL" clId="{7963D926-3D45-4459-927E-F342065BBB57}" dt="2020-08-03T19:29:44.109" v="454"/>
          <ac:picMkLst>
            <pc:docMk/>
            <pc:sldMk cId="4127561346" sldId="270"/>
            <ac:picMk id="3" creationId="{5423046A-F499-4D56-A72F-BB971AE7B9D6}"/>
          </ac:picMkLst>
        </pc:picChg>
        <pc:picChg chg="add mod">
          <ac:chgData name="Lily" userId="3b9f51f6-e420-451e-aaca-9004b6c8435b" providerId="ADAL" clId="{7963D926-3D45-4459-927E-F342065BBB57}" dt="2020-08-03T19:30:31.806" v="455"/>
          <ac:picMkLst>
            <pc:docMk/>
            <pc:sldMk cId="4127561346" sldId="270"/>
            <ac:picMk id="7" creationId="{3FAFA5C8-294E-4923-9E6B-37990DE2AEAE}"/>
          </ac:picMkLst>
        </pc:picChg>
      </pc:sldChg>
      <pc:sldChg chg="addSp delSp modSp modTransition modAnim">
        <pc:chgData name="Lily" userId="3b9f51f6-e420-451e-aaca-9004b6c8435b" providerId="ADAL" clId="{7963D926-3D45-4459-927E-F342065BBB57}" dt="2020-08-03T19:07:32.490" v="258"/>
        <pc:sldMkLst>
          <pc:docMk/>
          <pc:sldMk cId="2814879093" sldId="271"/>
        </pc:sldMkLst>
        <pc:picChg chg="add del mod">
          <ac:chgData name="Lily" userId="3b9f51f6-e420-451e-aaca-9004b6c8435b" providerId="ADAL" clId="{7963D926-3D45-4459-927E-F342065BBB57}" dt="2020-08-03T19:04:15.552" v="257"/>
          <ac:picMkLst>
            <pc:docMk/>
            <pc:sldMk cId="2814879093" sldId="271"/>
            <ac:picMk id="3" creationId="{BCEDF893-3A84-49D4-8507-046D106715D5}"/>
          </ac:picMkLst>
        </pc:picChg>
        <pc:picChg chg="add mod">
          <ac:chgData name="Lily" userId="3b9f51f6-e420-451e-aaca-9004b6c8435b" providerId="ADAL" clId="{7963D926-3D45-4459-927E-F342065BBB57}" dt="2020-08-03T19:07:32.490" v="258"/>
          <ac:picMkLst>
            <pc:docMk/>
            <pc:sldMk cId="2814879093" sldId="271"/>
            <ac:picMk id="4" creationId="{562E1A80-4B5C-4684-8B44-D56A6997CE98}"/>
          </ac:picMkLst>
        </pc:picChg>
      </pc:sldChg>
      <pc:sldChg chg="addSp delSp modSp modTransition modAnim">
        <pc:chgData name="Lily" userId="3b9f51f6-e420-451e-aaca-9004b6c8435b" providerId="ADAL" clId="{7963D926-3D45-4459-927E-F342065BBB57}" dt="2020-08-03T19:18:05.759" v="278"/>
        <pc:sldMkLst>
          <pc:docMk/>
          <pc:sldMk cId="2431637109" sldId="272"/>
        </pc:sldMkLst>
        <pc:picChg chg="add del mod">
          <ac:chgData name="Lily" userId="3b9f51f6-e420-451e-aaca-9004b6c8435b" providerId="ADAL" clId="{7963D926-3D45-4459-927E-F342065BBB57}" dt="2020-08-03T19:17:32.720" v="277"/>
          <ac:picMkLst>
            <pc:docMk/>
            <pc:sldMk cId="2431637109" sldId="272"/>
            <ac:picMk id="3" creationId="{20FCF839-63A2-406B-96FF-8DF48C687E1F}"/>
          </ac:picMkLst>
        </pc:picChg>
        <pc:picChg chg="add mod">
          <ac:chgData name="Lily" userId="3b9f51f6-e420-451e-aaca-9004b6c8435b" providerId="ADAL" clId="{7963D926-3D45-4459-927E-F342065BBB57}" dt="2020-08-03T19:18:05.759" v="278"/>
          <ac:picMkLst>
            <pc:docMk/>
            <pc:sldMk cId="2431637109" sldId="272"/>
            <ac:picMk id="4" creationId="{DC94BDBF-F63F-454B-97E3-7C3F25058C29}"/>
          </ac:picMkLst>
        </pc:picChg>
      </pc:sldChg>
      <pc:sldChg chg="addSp delSp modSp mod modTransition modAnim modNotesTx">
        <pc:chgData name="Lily" userId="3b9f51f6-e420-451e-aaca-9004b6c8435b" providerId="ADAL" clId="{7963D926-3D45-4459-927E-F342065BBB57}" dt="2020-08-03T19:36:40.850" v="500"/>
        <pc:sldMkLst>
          <pc:docMk/>
          <pc:sldMk cId="2524354104" sldId="273"/>
        </pc:sldMkLst>
        <pc:spChg chg="mod">
          <ac:chgData name="Lily" userId="3b9f51f6-e420-451e-aaca-9004b6c8435b" providerId="ADAL" clId="{7963D926-3D45-4459-927E-F342065BBB57}" dt="2020-08-03T19:34:06.750" v="491" actId="20577"/>
          <ac:spMkLst>
            <pc:docMk/>
            <pc:sldMk cId="2524354104" sldId="273"/>
            <ac:spMk id="3" creationId="{359662FD-3D1C-4C4F-AA44-78F178020B5F}"/>
          </ac:spMkLst>
        </pc:spChg>
        <pc:picChg chg="add del mod">
          <ac:chgData name="Lily" userId="3b9f51f6-e420-451e-aaca-9004b6c8435b" providerId="ADAL" clId="{7963D926-3D45-4459-927E-F342065BBB57}" dt="2020-08-03T19:32:52.391" v="460"/>
          <ac:picMkLst>
            <pc:docMk/>
            <pc:sldMk cId="2524354104" sldId="273"/>
            <ac:picMk id="4" creationId="{F14145A9-62AD-4FE9-B040-EA1BDDEC4B6E}"/>
          </ac:picMkLst>
        </pc:picChg>
        <pc:picChg chg="add del mod">
          <ac:chgData name="Lily" userId="3b9f51f6-e420-451e-aaca-9004b6c8435b" providerId="ADAL" clId="{7963D926-3D45-4459-927E-F342065BBB57}" dt="2020-08-03T19:33:31.546" v="464"/>
          <ac:picMkLst>
            <pc:docMk/>
            <pc:sldMk cId="2524354104" sldId="273"/>
            <ac:picMk id="5" creationId="{9B9829DF-8D56-4E30-9630-2F07DD78B417}"/>
          </ac:picMkLst>
        </pc:picChg>
        <pc:picChg chg="add del mod">
          <ac:chgData name="Lily" userId="3b9f51f6-e420-451e-aaca-9004b6c8435b" providerId="ADAL" clId="{7963D926-3D45-4459-927E-F342065BBB57}" dt="2020-08-03T19:35:36.571" v="498"/>
          <ac:picMkLst>
            <pc:docMk/>
            <pc:sldMk cId="2524354104" sldId="273"/>
            <ac:picMk id="6" creationId="{AECF1F2E-4F1A-43BB-AB5D-757B110DD6CA}"/>
          </ac:picMkLst>
        </pc:picChg>
        <pc:picChg chg="add del mod">
          <ac:chgData name="Lily" userId="3b9f51f6-e420-451e-aaca-9004b6c8435b" providerId="ADAL" clId="{7963D926-3D45-4459-927E-F342065BBB57}" dt="2020-08-03T19:36:08.461" v="499"/>
          <ac:picMkLst>
            <pc:docMk/>
            <pc:sldMk cId="2524354104" sldId="273"/>
            <ac:picMk id="7" creationId="{424A88D4-DDEA-419B-AD49-CC440E829C96}"/>
          </ac:picMkLst>
        </pc:picChg>
        <pc:picChg chg="add mod">
          <ac:chgData name="Lily" userId="3b9f51f6-e420-451e-aaca-9004b6c8435b" providerId="ADAL" clId="{7963D926-3D45-4459-927E-F342065BBB57}" dt="2020-08-03T19:36:40.850" v="500"/>
          <ac:picMkLst>
            <pc:docMk/>
            <pc:sldMk cId="2524354104" sldId="273"/>
            <ac:picMk id="8" creationId="{4E2D1213-6684-4B66-B537-95660F4CF8CC}"/>
          </ac:picMkLst>
        </pc:picChg>
      </pc:sldChg>
      <pc:sldChg chg="addSp delSp modSp modTransition modAnim">
        <pc:chgData name="Lily" userId="3b9f51f6-e420-451e-aaca-9004b6c8435b" providerId="ADAL" clId="{7963D926-3D45-4459-927E-F342065BBB57}" dt="2020-08-03T19:33:31.546" v="464"/>
        <pc:sldMkLst>
          <pc:docMk/>
          <pc:sldMk cId="1321383198" sldId="275"/>
        </pc:sldMkLst>
        <pc:picChg chg="add del mod">
          <ac:chgData name="Lily" userId="3b9f51f6-e420-451e-aaca-9004b6c8435b" providerId="ADAL" clId="{7963D926-3D45-4459-927E-F342065BBB57}" dt="2020-08-03T19:32:34.713" v="459"/>
          <ac:picMkLst>
            <pc:docMk/>
            <pc:sldMk cId="1321383198" sldId="275"/>
            <ac:picMk id="2" creationId="{3E0DABC1-23F7-4ECF-8532-297FDB58DFD8}"/>
          </ac:picMkLst>
        </pc:picChg>
        <pc:picChg chg="add del mod">
          <ac:chgData name="Lily" userId="3b9f51f6-e420-451e-aaca-9004b6c8435b" providerId="ADAL" clId="{7963D926-3D45-4459-927E-F342065BBB57}" dt="2020-08-03T19:32:55.679" v="461"/>
          <ac:picMkLst>
            <pc:docMk/>
            <pc:sldMk cId="1321383198" sldId="275"/>
            <ac:picMk id="4" creationId="{6D194F2D-4D8E-4082-A464-4C0AA5E20C64}"/>
          </ac:picMkLst>
        </pc:picChg>
        <pc:picChg chg="add del mod">
          <ac:chgData name="Lily" userId="3b9f51f6-e420-451e-aaca-9004b6c8435b" providerId="ADAL" clId="{7963D926-3D45-4459-927E-F342065BBB57}" dt="2020-08-03T19:33:07.012" v="463"/>
          <ac:picMkLst>
            <pc:docMk/>
            <pc:sldMk cId="1321383198" sldId="275"/>
            <ac:picMk id="5" creationId="{37CC36E5-1FFD-4372-A09B-E8F337FAEA66}"/>
          </ac:picMkLst>
        </pc:picChg>
        <pc:picChg chg="add mod">
          <ac:chgData name="Lily" userId="3b9f51f6-e420-451e-aaca-9004b6c8435b" providerId="ADAL" clId="{7963D926-3D45-4459-927E-F342065BBB57}" dt="2020-08-03T19:33:31.546" v="464"/>
          <ac:picMkLst>
            <pc:docMk/>
            <pc:sldMk cId="1321383198" sldId="275"/>
            <ac:picMk id="7" creationId="{B01FB847-9722-48A4-841D-C941546443B7}"/>
          </ac:picMkLst>
        </pc:picChg>
      </pc:sldChg>
      <pc:sldChg chg="addSp modSp">
        <pc:chgData name="Lily" userId="3b9f51f6-e420-451e-aaca-9004b6c8435b" providerId="ADAL" clId="{7963D926-3D45-4459-927E-F342065BBB57}" dt="2020-08-03T19:32:22.252" v="458"/>
        <pc:sldMkLst>
          <pc:docMk/>
          <pc:sldMk cId="2741669875" sldId="277"/>
        </pc:sldMkLst>
        <pc:picChg chg="add mod">
          <ac:chgData name="Lily" userId="3b9f51f6-e420-451e-aaca-9004b6c8435b" providerId="ADAL" clId="{7963D926-3D45-4459-927E-F342065BBB57}" dt="2020-08-03T19:32:22.252" v="458"/>
          <ac:picMkLst>
            <pc:docMk/>
            <pc:sldMk cId="2741669875" sldId="277"/>
            <ac:picMk id="3" creationId="{6BD2E322-4AD4-4133-838F-02821ABD54C3}"/>
          </ac:picMkLst>
        </pc:picChg>
      </pc:sldChg>
      <pc:sldChg chg="addSp delSp modSp modTransition modAnim">
        <pc:chgData name="Lily" userId="3b9f51f6-e420-451e-aaca-9004b6c8435b" providerId="ADAL" clId="{7963D926-3D45-4459-927E-F342065BBB57}" dt="2020-08-03T19:32:22.252" v="458"/>
        <pc:sldMkLst>
          <pc:docMk/>
          <pc:sldMk cId="2194072576" sldId="279"/>
        </pc:sldMkLst>
        <pc:picChg chg="add del mod">
          <ac:chgData name="Lily" userId="3b9f51f6-e420-451e-aaca-9004b6c8435b" providerId="ADAL" clId="{7963D926-3D45-4459-927E-F342065BBB57}" dt="2020-08-03T19:31:30.752" v="457"/>
          <ac:picMkLst>
            <pc:docMk/>
            <pc:sldMk cId="2194072576" sldId="279"/>
            <ac:picMk id="2" creationId="{0EA70EE7-92EB-4CFB-86A9-11A20FF7107F}"/>
          </ac:picMkLst>
        </pc:picChg>
        <pc:picChg chg="add mod">
          <ac:chgData name="Lily" userId="3b9f51f6-e420-451e-aaca-9004b6c8435b" providerId="ADAL" clId="{7963D926-3D45-4459-927E-F342065BBB57}" dt="2020-08-03T19:32:22.252" v="458"/>
          <ac:picMkLst>
            <pc:docMk/>
            <pc:sldMk cId="2194072576" sldId="279"/>
            <ac:picMk id="6" creationId="{1E91CEB7-3FA9-44EE-AB8C-1A9E86B0288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31FDD-FBE2-465E-93B0-C03DC80A0621}" type="datetimeFigureOut">
              <a:rPr lang="en-US"/>
              <a:t>8/4/2021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36ED7-EB3B-4FBF-BEED-0A0CA223E47E}" type="slidenum">
              <a:rPr lang="en-US"/>
              <a:t>‹#›</a:t>
            </a:fld>
            <a:endParaRPr lang="en-US"/>
          </a:p>
        </p:txBody>
      </p:sp>
    </p:spTree>
    <p:extLst>
      <p:ext uri="{BB962C8B-B14F-4D97-AF65-F5344CB8AC3E}">
        <p14:creationId xmlns:p14="http://schemas.microsoft.com/office/powerpoint/2010/main" val="614346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Service Learners! This PowerPoint is going to walk you through how to view Service Learning opportunities before registration and how to register for an event</a:t>
            </a:r>
          </a:p>
        </p:txBody>
      </p:sp>
      <p:sp>
        <p:nvSpPr>
          <p:cNvPr id="4" name="Slide Number Placeholder 3"/>
          <p:cNvSpPr>
            <a:spLocks noGrp="1"/>
          </p:cNvSpPr>
          <p:nvPr>
            <p:ph type="sldNum" sz="quarter" idx="5"/>
          </p:nvPr>
        </p:nvSpPr>
        <p:spPr/>
        <p:txBody>
          <a:bodyPr/>
          <a:lstStyle/>
          <a:p>
            <a:fld id="{E6736ED7-EB3B-4FBF-BEED-0A0CA223E47E}" type="slidenum">
              <a:rPr lang="en-US" smtClean="0"/>
              <a:t>1</a:t>
            </a:fld>
            <a:endParaRPr lang="en-US"/>
          </a:p>
        </p:txBody>
      </p:sp>
    </p:spTree>
    <p:extLst>
      <p:ext uri="{BB962C8B-B14F-4D97-AF65-F5344CB8AC3E}">
        <p14:creationId xmlns:p14="http://schemas.microsoft.com/office/powerpoint/2010/main" val="4030894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Arial" panose="020B0604020202020204" pitchFamily="34" charset="0"/>
              </a:rPr>
              <a:t>Once you’ve clicked “register,” there will be a few more steps until your registration is complete. In the add attendees tab, you will see your name. You must check the boxes to agree to liability waivers and release forms.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E6736ED7-EB3B-4FBF-BEED-0A0CA223E47E}" type="slidenum">
              <a:rPr lang="en-US"/>
              <a:t>10</a:t>
            </a:fld>
            <a:endParaRPr lang="en-US"/>
          </a:p>
        </p:txBody>
      </p:sp>
    </p:spTree>
    <p:extLst>
      <p:ext uri="{BB962C8B-B14F-4D97-AF65-F5344CB8AC3E}">
        <p14:creationId xmlns:p14="http://schemas.microsoft.com/office/powerpoint/2010/main" val="2433621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t>Once you’ve checked the liability forms, you should see a confirmation page. Make sure all the information is correct! If you are registering for a recurring event, you will see a list of dates that you will be doing your service, like the picture on the left. However, if you are registering for an open opportunity you will not see a list of dates and your confirmation page will look like the screenshot on the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p>
          <a:p>
            <a:pPr marL="0" marR="0" lvl="0" indent="0" algn="l" defTabSz="914400" rtl="0" eaLnBrk="1" fontAlgn="auto" latinLnBrk="0" hangingPunct="1">
              <a:lnSpc>
                <a:spcPct val="100000"/>
              </a:lnSpc>
              <a:spcBef>
                <a:spcPts val="0"/>
              </a:spcBef>
              <a:spcAft>
                <a:spcPts val="0"/>
              </a:spcAft>
              <a:buClrTx/>
              <a:buSzTx/>
              <a:buFontTx/>
              <a:buNone/>
              <a:tabLst/>
              <a:defRPr/>
            </a:pPr>
            <a:r>
              <a:rPr lang="en"/>
              <a:t>Congratualations, you have officially registered for a Service Learning event! You will also receive two confirmation emails. One will be an automatic confirmation email from MUEngage. The second email will be from your service learning student coordinator. This email will include important information about your next steps, so be sure to check your email and your MUEngage mailbox regularly.</a:t>
            </a:r>
            <a:endParaRPr lang="en-US"/>
          </a:p>
        </p:txBody>
      </p:sp>
      <p:sp>
        <p:nvSpPr>
          <p:cNvPr id="4" name="Slide Number Placeholder 3"/>
          <p:cNvSpPr>
            <a:spLocks noGrp="1"/>
          </p:cNvSpPr>
          <p:nvPr>
            <p:ph type="sldNum" sz="quarter" idx="5"/>
          </p:nvPr>
        </p:nvSpPr>
        <p:spPr/>
        <p:txBody>
          <a:bodyPr/>
          <a:lstStyle/>
          <a:p>
            <a:fld id="{E6736ED7-EB3B-4FBF-BEED-0A0CA223E47E}" type="slidenum">
              <a:rPr lang="en-US"/>
              <a:t>11</a:t>
            </a:fld>
            <a:endParaRPr lang="en-US"/>
          </a:p>
        </p:txBody>
      </p:sp>
    </p:spTree>
    <p:extLst>
      <p:ext uri="{BB962C8B-B14F-4D97-AF65-F5344CB8AC3E}">
        <p14:creationId xmlns:p14="http://schemas.microsoft.com/office/powerpoint/2010/main" val="2020388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after you have registered your schedule changes or you notice a conflict, you can cancel your registration. However, you must cancel the registration before the end of the week-long sing-up period. Cancelling registrations can be very frustrating, so be sure to look over all of the information carefully before registering for an event. In order to cancel your registration, click on your name in the top corner and select DASHBOARD from the dropdown menu. Look under the UPCOMING EVENTS tab and select the event that you want to cancel. </a:t>
            </a:r>
          </a:p>
        </p:txBody>
      </p:sp>
      <p:sp>
        <p:nvSpPr>
          <p:cNvPr id="4" name="Slide Number Placeholder 3"/>
          <p:cNvSpPr>
            <a:spLocks noGrp="1"/>
          </p:cNvSpPr>
          <p:nvPr>
            <p:ph type="sldNum" sz="quarter" idx="5"/>
          </p:nvPr>
        </p:nvSpPr>
        <p:spPr/>
        <p:txBody>
          <a:bodyPr/>
          <a:lstStyle/>
          <a:p>
            <a:fld id="{E6736ED7-EB3B-4FBF-BEED-0A0CA223E47E}" type="slidenum">
              <a:rPr lang="en-US" smtClean="0"/>
              <a:t>12</a:t>
            </a:fld>
            <a:endParaRPr lang="en-US"/>
          </a:p>
        </p:txBody>
      </p:sp>
    </p:spTree>
    <p:extLst>
      <p:ext uri="{BB962C8B-B14F-4D97-AF65-F5344CB8AC3E}">
        <p14:creationId xmlns:p14="http://schemas.microsoft.com/office/powerpoint/2010/main" val="2019787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are in the event, select UPDATE REGISTRATION</a:t>
            </a:r>
          </a:p>
        </p:txBody>
      </p:sp>
      <p:sp>
        <p:nvSpPr>
          <p:cNvPr id="4" name="Slide Number Placeholder 3"/>
          <p:cNvSpPr>
            <a:spLocks noGrp="1"/>
          </p:cNvSpPr>
          <p:nvPr>
            <p:ph type="sldNum" sz="quarter" idx="5"/>
          </p:nvPr>
        </p:nvSpPr>
        <p:spPr/>
        <p:txBody>
          <a:bodyPr/>
          <a:lstStyle/>
          <a:p>
            <a:fld id="{E6736ED7-EB3B-4FBF-BEED-0A0CA223E47E}" type="slidenum">
              <a:rPr lang="en-US" smtClean="0"/>
              <a:t>13</a:t>
            </a:fld>
            <a:endParaRPr lang="en-US"/>
          </a:p>
        </p:txBody>
      </p:sp>
    </p:spTree>
    <p:extLst>
      <p:ext uri="{BB962C8B-B14F-4D97-AF65-F5344CB8AC3E}">
        <p14:creationId xmlns:p14="http://schemas.microsoft.com/office/powerpoint/2010/main" val="3015454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bottom of the screen, there is a CANCEL ALL button. Click cancel all and update to cancel your registration.</a:t>
            </a:r>
          </a:p>
        </p:txBody>
      </p:sp>
      <p:sp>
        <p:nvSpPr>
          <p:cNvPr id="4" name="Slide Number Placeholder 3"/>
          <p:cNvSpPr>
            <a:spLocks noGrp="1"/>
          </p:cNvSpPr>
          <p:nvPr>
            <p:ph type="sldNum" sz="quarter" idx="5"/>
          </p:nvPr>
        </p:nvSpPr>
        <p:spPr/>
        <p:txBody>
          <a:bodyPr/>
          <a:lstStyle/>
          <a:p>
            <a:fld id="{E6736ED7-EB3B-4FBF-BEED-0A0CA223E47E}" type="slidenum">
              <a:rPr lang="en-US" smtClean="0"/>
              <a:t>14</a:t>
            </a:fld>
            <a:endParaRPr lang="en-US"/>
          </a:p>
        </p:txBody>
      </p:sp>
    </p:spTree>
    <p:extLst>
      <p:ext uri="{BB962C8B-B14F-4D97-AF65-F5344CB8AC3E}">
        <p14:creationId xmlns:p14="http://schemas.microsoft.com/office/powerpoint/2010/main" val="3177608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You can also find all this information in the student MUEngage guide that is on our website. It is linked here, and if you find yourself struggling with anything, please consult the guide before reaching out to our office. If you still do have questions, however, after watching this video and reading through the guide, please feel free to reach out to us at servicelearning@marquette.edu.</a:t>
            </a:r>
            <a:endParaRPr lang="en-US"/>
          </a:p>
        </p:txBody>
      </p:sp>
      <p:sp>
        <p:nvSpPr>
          <p:cNvPr id="4" name="Slide Number Placeholder 3"/>
          <p:cNvSpPr>
            <a:spLocks noGrp="1"/>
          </p:cNvSpPr>
          <p:nvPr>
            <p:ph type="sldNum" sz="quarter" idx="5"/>
          </p:nvPr>
        </p:nvSpPr>
        <p:spPr/>
        <p:txBody>
          <a:bodyPr/>
          <a:lstStyle/>
          <a:p>
            <a:fld id="{E6736ED7-EB3B-4FBF-BEED-0A0CA223E47E}" type="slidenum">
              <a:rPr lang="en-US"/>
              <a:t>15</a:t>
            </a:fld>
            <a:endParaRPr lang="en-US"/>
          </a:p>
        </p:txBody>
      </p:sp>
    </p:spTree>
    <p:extLst>
      <p:ext uri="{BB962C8B-B14F-4D97-AF65-F5344CB8AC3E}">
        <p14:creationId xmlns:p14="http://schemas.microsoft.com/office/powerpoint/2010/main" val="275347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rial" panose="020B0604020202020204" pitchFamily="34" charset="0"/>
              </a:rPr>
              <a:t>Before you can register for a site, you must set up your </a:t>
            </a:r>
            <a:r>
              <a:rPr lang="en-US" sz="1800" b="0" i="0" err="1">
                <a:solidFill>
                  <a:srgbClr val="000000"/>
                </a:solidFill>
                <a:effectLst/>
                <a:latin typeface="Arial" panose="020B0604020202020204" pitchFamily="34" charset="0"/>
              </a:rPr>
              <a:t>MUEngage</a:t>
            </a:r>
            <a:r>
              <a:rPr lang="en-US" sz="1800" b="0" i="0">
                <a:solidFill>
                  <a:srgbClr val="000000"/>
                </a:solidFill>
                <a:effectLst/>
                <a:latin typeface="Arial" panose="020B0604020202020204" pitchFamily="34" charset="0"/>
              </a:rPr>
              <a:t> profile (if you haven’t already). To do this, go to engage.mu.edu and click LOG IN  in the upper right hand corner. Select the log in via </a:t>
            </a:r>
            <a:r>
              <a:rPr lang="en-US" sz="1800" b="0" i="0" err="1">
                <a:solidFill>
                  <a:srgbClr val="000000"/>
                </a:solidFill>
                <a:effectLst/>
                <a:latin typeface="Arial" panose="020B0604020202020204" pitchFamily="34" charset="0"/>
              </a:rPr>
              <a:t>checkmarq</a:t>
            </a:r>
            <a:r>
              <a:rPr lang="en-US" sz="1800" b="0" i="0">
                <a:solidFill>
                  <a:srgbClr val="000000"/>
                </a:solidFill>
                <a:effectLst/>
                <a:latin typeface="Arial" panose="020B0604020202020204" pitchFamily="34" charset="0"/>
              </a:rPr>
              <a:t> option, even if this is your first time using </a:t>
            </a:r>
            <a:r>
              <a:rPr lang="en-US" sz="1800" b="0" i="0" err="1">
                <a:solidFill>
                  <a:srgbClr val="000000"/>
                </a:solidFill>
                <a:effectLst/>
                <a:latin typeface="Arial" panose="020B0604020202020204" pitchFamily="34" charset="0"/>
              </a:rPr>
              <a:t>MUEngage</a:t>
            </a:r>
            <a:r>
              <a:rPr lang="en-US" sz="1800" b="0" i="0">
                <a:solidFill>
                  <a:srgbClr val="000000"/>
                </a:solidFill>
                <a:effectLst/>
                <a:latin typeface="Arial" panose="020B0604020202020204" pitchFamily="34" charset="0"/>
              </a:rPr>
              <a:t>. Logging in using your Marquette information will ensure that you are seeing the information that you need for your Service Learning course. After you click log in via </a:t>
            </a:r>
            <a:r>
              <a:rPr lang="en-US" sz="1800" b="0" i="0" err="1">
                <a:solidFill>
                  <a:srgbClr val="000000"/>
                </a:solidFill>
                <a:effectLst/>
                <a:latin typeface="Arial" panose="020B0604020202020204" pitchFamily="34" charset="0"/>
              </a:rPr>
              <a:t>checkmarq</a:t>
            </a:r>
            <a:r>
              <a:rPr lang="en-US" sz="1800" b="0" i="0">
                <a:solidFill>
                  <a:srgbClr val="000000"/>
                </a:solidFill>
                <a:effectLst/>
                <a:latin typeface="Arial" panose="020B0604020202020204" pitchFamily="34" charset="0"/>
              </a:rPr>
              <a:t>, you will enter your MU credentials - the same credentials you use to log in to D2L and </a:t>
            </a:r>
            <a:r>
              <a:rPr lang="en-US" sz="1800" b="0" i="0" err="1">
                <a:solidFill>
                  <a:srgbClr val="000000"/>
                </a:solidFill>
                <a:effectLst/>
                <a:latin typeface="Arial" panose="020B0604020202020204" pitchFamily="34" charset="0"/>
              </a:rPr>
              <a:t>CheckMarq</a:t>
            </a:r>
            <a:r>
              <a:rPr lang="en-US" sz="1800" b="0" i="0">
                <a:solidFill>
                  <a:srgbClr val="000000"/>
                </a:solidFill>
                <a:effectLst/>
                <a:latin typeface="Arial" panose="020B0604020202020204" pitchFamily="34" charset="0"/>
              </a:rPr>
              <a:t>. Once you have logged in, you can set up your profile. You can add a picture, for example, and add in as much information as you would like. </a:t>
            </a:r>
            <a:endParaRPr lang="en-US"/>
          </a:p>
        </p:txBody>
      </p:sp>
      <p:sp>
        <p:nvSpPr>
          <p:cNvPr id="4" name="Slide Number Placeholder 3"/>
          <p:cNvSpPr>
            <a:spLocks noGrp="1"/>
          </p:cNvSpPr>
          <p:nvPr>
            <p:ph type="sldNum" sz="quarter" idx="5"/>
          </p:nvPr>
        </p:nvSpPr>
        <p:spPr/>
        <p:txBody>
          <a:bodyPr/>
          <a:lstStyle/>
          <a:p>
            <a:fld id="{E6736ED7-EB3B-4FBF-BEED-0A0CA223E47E}" type="slidenum">
              <a:rPr lang="en-US" smtClean="0"/>
              <a:t>2</a:t>
            </a:fld>
            <a:endParaRPr lang="en-US"/>
          </a:p>
        </p:txBody>
      </p:sp>
    </p:spTree>
    <p:extLst>
      <p:ext uri="{BB962C8B-B14F-4D97-AF65-F5344CB8AC3E}">
        <p14:creationId xmlns:p14="http://schemas.microsoft.com/office/powerpoint/2010/main" val="2393997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rial" panose="020B0604020202020204" pitchFamily="34" charset="0"/>
              </a:rPr>
              <a:t>After you have created your profile, you are able to browse </a:t>
            </a:r>
            <a:r>
              <a:rPr lang="en-US" sz="1800" b="0" i="0" err="1">
                <a:solidFill>
                  <a:srgbClr val="000000"/>
                </a:solidFill>
                <a:effectLst/>
                <a:latin typeface="Arial" panose="020B0604020202020204" pitchFamily="34" charset="0"/>
              </a:rPr>
              <a:t>MUEngage</a:t>
            </a:r>
            <a:r>
              <a:rPr lang="en-US" sz="1800" b="0" i="0">
                <a:solidFill>
                  <a:srgbClr val="000000"/>
                </a:solidFill>
                <a:effectLst/>
                <a:latin typeface="Arial" panose="020B0604020202020204" pitchFamily="34" charset="0"/>
              </a:rPr>
              <a:t> and see what Service Learning opportunities are available for your course. To see available Service Learning events, click your name in the top bar on the right and select DASHBOARD from the dropdown menu. In your dashboard, there is a MEMBERSHIPS section, and within that section there is a CLASSES tab that you can click on to see the list of your service learning courses. Select the course that you are interested in seeing the Service Learning opportunities for</a:t>
            </a:r>
            <a:endParaRPr lang="en-US"/>
          </a:p>
        </p:txBody>
      </p:sp>
      <p:sp>
        <p:nvSpPr>
          <p:cNvPr id="4" name="Slide Number Placeholder 3"/>
          <p:cNvSpPr>
            <a:spLocks noGrp="1"/>
          </p:cNvSpPr>
          <p:nvPr>
            <p:ph type="sldNum" sz="quarter" idx="5"/>
          </p:nvPr>
        </p:nvSpPr>
        <p:spPr/>
        <p:txBody>
          <a:bodyPr/>
          <a:lstStyle/>
          <a:p>
            <a:fld id="{E6736ED7-EB3B-4FBF-BEED-0A0CA223E47E}" type="slidenum">
              <a:rPr lang="en-US" smtClean="0"/>
              <a:t>3</a:t>
            </a:fld>
            <a:endParaRPr lang="en-US"/>
          </a:p>
        </p:txBody>
      </p:sp>
    </p:spTree>
    <p:extLst>
      <p:ext uri="{BB962C8B-B14F-4D97-AF65-F5344CB8AC3E}">
        <p14:creationId xmlns:p14="http://schemas.microsoft.com/office/powerpoint/2010/main" val="1661667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rial" panose="020B0604020202020204" pitchFamily="34" charset="0"/>
              </a:rPr>
              <a:t>After you have created your profile, you are able to browse </a:t>
            </a:r>
            <a:r>
              <a:rPr lang="en-US" sz="1800" b="0" i="0" err="1">
                <a:solidFill>
                  <a:srgbClr val="000000"/>
                </a:solidFill>
                <a:effectLst/>
                <a:latin typeface="Arial" panose="020B0604020202020204" pitchFamily="34" charset="0"/>
              </a:rPr>
              <a:t>MUEngage</a:t>
            </a:r>
            <a:r>
              <a:rPr lang="en-US" sz="1800" b="0" i="0">
                <a:solidFill>
                  <a:srgbClr val="000000"/>
                </a:solidFill>
                <a:effectLst/>
                <a:latin typeface="Arial" panose="020B0604020202020204" pitchFamily="34" charset="0"/>
              </a:rPr>
              <a:t> and see what Service Learning opportunities are available for your course. To see available Service Learning events, click your name in the top bar on the right and select DASHBOARD from the dropdown menu. In your dashboard, there is a MEMBERSHIPS section, and within that section there is a CLASSES tab that you can click on to see the list of your service learning courses. Select the course that you are interested in seeing the Service Learning opportunities for</a:t>
            </a:r>
            <a:endParaRPr lang="en-US"/>
          </a:p>
        </p:txBody>
      </p:sp>
      <p:sp>
        <p:nvSpPr>
          <p:cNvPr id="4" name="Slide Number Placeholder 3"/>
          <p:cNvSpPr>
            <a:spLocks noGrp="1"/>
          </p:cNvSpPr>
          <p:nvPr>
            <p:ph type="sldNum" sz="quarter" idx="5"/>
          </p:nvPr>
        </p:nvSpPr>
        <p:spPr/>
        <p:txBody>
          <a:bodyPr/>
          <a:lstStyle/>
          <a:p>
            <a:fld id="{E6736ED7-EB3B-4FBF-BEED-0A0CA223E47E}" type="slidenum">
              <a:rPr lang="en-US" smtClean="0"/>
              <a:t>4</a:t>
            </a:fld>
            <a:endParaRPr lang="en-US"/>
          </a:p>
        </p:txBody>
      </p:sp>
    </p:spTree>
    <p:extLst>
      <p:ext uri="{BB962C8B-B14F-4D97-AF65-F5344CB8AC3E}">
        <p14:creationId xmlns:p14="http://schemas.microsoft.com/office/powerpoint/2010/main" val="736669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00000"/>
                </a:solidFill>
                <a:effectLst/>
                <a:latin typeface="Arial"/>
                <a:cs typeface="Arial"/>
              </a:rPr>
              <a:t>You can select the events tab to begin browsing! Something to note is that we are constantly updating </a:t>
            </a:r>
            <a:r>
              <a:rPr lang="en-US" sz="1200" b="0" i="0" err="1">
                <a:solidFill>
                  <a:srgbClr val="000000"/>
                </a:solidFill>
                <a:effectLst/>
                <a:latin typeface="Arial"/>
                <a:cs typeface="Arial"/>
              </a:rPr>
              <a:t>MUEngage</a:t>
            </a:r>
            <a:r>
              <a:rPr lang="en-US" sz="1200" b="0" i="0">
                <a:solidFill>
                  <a:srgbClr val="000000"/>
                </a:solidFill>
                <a:effectLst/>
                <a:latin typeface="Arial"/>
                <a:cs typeface="Arial"/>
              </a:rPr>
              <a:t> with more opportunities based on community organizations’ interest, so if you do not see many organizations listed when you look the first time, do not panic! There will be more opportunities as it gets closer to registration day, so check </a:t>
            </a:r>
            <a:r>
              <a:rPr lang="en-US" sz="1200" b="0" i="0" err="1">
                <a:solidFill>
                  <a:srgbClr val="000000"/>
                </a:solidFill>
                <a:effectLst/>
                <a:latin typeface="Arial"/>
                <a:cs typeface="Arial"/>
              </a:rPr>
              <a:t>MUEngage</a:t>
            </a:r>
            <a:r>
              <a:rPr lang="en-US" sz="1200" b="0" i="0">
                <a:solidFill>
                  <a:srgbClr val="000000"/>
                </a:solidFill>
                <a:effectLst/>
                <a:latin typeface="Arial"/>
                <a:cs typeface="Arial"/>
              </a:rPr>
              <a:t> frequently!</a:t>
            </a:r>
            <a:r>
              <a:rPr lang="en-US">
                <a:solidFill>
                  <a:srgbClr val="000000"/>
                </a:solidFill>
                <a:latin typeface="Arial"/>
                <a:cs typeface="Arial"/>
              </a:rPr>
              <a:t> Be sure you're looking for events in your service learning class- NOT the "get involved" tab. Only look for opportunities listed in your service learning course. </a:t>
            </a:r>
            <a:endParaRPr lang="en-US" sz="1200" b="1" i="0">
              <a:solidFill>
                <a:srgbClr val="000000"/>
              </a:solidFill>
              <a:effectLst/>
              <a:latin typeface="Arial" panose="020B0604020202020204" pitchFamily="34" charset="0"/>
              <a:cs typeface="Arial"/>
            </a:endParaRPr>
          </a:p>
          <a:p>
            <a:endParaRPr lang="en-US">
              <a:solidFill>
                <a:srgbClr val="000000"/>
              </a:solidFill>
              <a:latin typeface="Arial"/>
              <a:cs typeface="Arial"/>
            </a:endParaRPr>
          </a:p>
          <a:p>
            <a:r>
              <a:rPr lang="en-US" sz="1800" b="0" i="0">
                <a:solidFill>
                  <a:srgbClr val="000000"/>
                </a:solidFill>
                <a:effectLst/>
                <a:latin typeface="Arial"/>
                <a:cs typeface="Arial"/>
              </a:rPr>
              <a:t>The title of every event will tell you the organization’s name and a brief description of your responsibilities/tasks as a service learner. As you review service learning opportunities, notice the day and time. Some opportunities are “recurring events”; this means you will work at the organization the same day and time each week for the duration of the semester. If a service learning opportunity is recurring, you will see the day and time listed in the event title.</a:t>
            </a:r>
            <a:endParaRPr lang="en-US">
              <a:latin typeface="Arial"/>
              <a:cs typeface="Arial"/>
            </a:endParaRPr>
          </a:p>
        </p:txBody>
      </p:sp>
      <p:sp>
        <p:nvSpPr>
          <p:cNvPr id="4" name="Slide Number Placeholder 3"/>
          <p:cNvSpPr>
            <a:spLocks noGrp="1"/>
          </p:cNvSpPr>
          <p:nvPr>
            <p:ph type="sldNum" sz="quarter" idx="5"/>
          </p:nvPr>
        </p:nvSpPr>
        <p:spPr/>
        <p:txBody>
          <a:bodyPr/>
          <a:lstStyle/>
          <a:p>
            <a:fld id="{E6736ED7-EB3B-4FBF-BEED-0A0CA223E47E}" type="slidenum">
              <a:rPr lang="en-US" smtClean="0"/>
              <a:t>5</a:t>
            </a:fld>
            <a:endParaRPr lang="en-US"/>
          </a:p>
        </p:txBody>
      </p:sp>
    </p:spTree>
    <p:extLst>
      <p:ext uri="{BB962C8B-B14F-4D97-AF65-F5344CB8AC3E}">
        <p14:creationId xmlns:p14="http://schemas.microsoft.com/office/powerpoint/2010/main" val="95804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rial" panose="020B0604020202020204" pitchFamily="34" charset="0"/>
              </a:rPr>
              <a:t>Some service learning opportunities, however, do not have a day in the title line, which means the service learning opportunity is open. The line directly under the event title will simply say “Open Opportunity” instead of specific day and time. Organizations that are open opportunities allow the student to pick their day and time of service. Sometimes organizations will ask students to choose from a list of days and times or students will contact the organization directly to set up their day and time of service. Make sure you read the description carefully. Even open opportunities have restrictions, of course, and you can learn more about what days and times are available to complete your Service Learning hours by clicking on the title of the event and scrolling down to the Description box. The description will list days and times that the organization is accepting Service Learners along with other important information. Students registered for an open opportunity will work out a day and time that works best for them with the site contact after registration.  </a:t>
            </a:r>
            <a:endParaRPr lang="en-US"/>
          </a:p>
        </p:txBody>
      </p:sp>
      <p:sp>
        <p:nvSpPr>
          <p:cNvPr id="4" name="Slide Number Placeholder 3"/>
          <p:cNvSpPr>
            <a:spLocks noGrp="1"/>
          </p:cNvSpPr>
          <p:nvPr>
            <p:ph type="sldNum" sz="quarter" idx="5"/>
          </p:nvPr>
        </p:nvSpPr>
        <p:spPr/>
        <p:txBody>
          <a:bodyPr/>
          <a:lstStyle/>
          <a:p>
            <a:fld id="{E6736ED7-EB3B-4FBF-BEED-0A0CA223E47E}" type="slidenum">
              <a:rPr lang="en-US" smtClean="0"/>
              <a:t>6</a:t>
            </a:fld>
            <a:endParaRPr lang="en-US"/>
          </a:p>
        </p:txBody>
      </p:sp>
    </p:spTree>
    <p:extLst>
      <p:ext uri="{BB962C8B-B14F-4D97-AF65-F5344CB8AC3E}">
        <p14:creationId xmlns:p14="http://schemas.microsoft.com/office/powerpoint/2010/main" val="3767867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a:t>Regardless of whether the event is an open opportunity or a recurring event, it is very important to look at the description box of every event that you are interested in. The description will give you a brief description of the organization, (again) your job responsibilities, days and times you can choose from (for open opportunities only), orientation dates, and any other special information you will need to know. Be very careful and closely look over all of the information for sites you are interested in before registering for a site.</a:t>
            </a:r>
            <a:endParaRPr lang="en-US"/>
          </a:p>
        </p:txBody>
      </p:sp>
      <p:sp>
        <p:nvSpPr>
          <p:cNvPr id="4" name="Slide Number Placeholder 3"/>
          <p:cNvSpPr>
            <a:spLocks noGrp="1"/>
          </p:cNvSpPr>
          <p:nvPr>
            <p:ph type="sldNum" sz="quarter" idx="5"/>
          </p:nvPr>
        </p:nvSpPr>
        <p:spPr/>
        <p:txBody>
          <a:bodyPr/>
          <a:lstStyle/>
          <a:p>
            <a:fld id="{E6736ED7-EB3B-4FBF-BEED-0A0CA223E47E}" type="slidenum">
              <a:rPr lang="en-US"/>
              <a:t>7</a:t>
            </a:fld>
            <a:endParaRPr lang="en-US"/>
          </a:p>
        </p:txBody>
      </p:sp>
    </p:spTree>
    <p:extLst>
      <p:ext uri="{BB962C8B-B14F-4D97-AF65-F5344CB8AC3E}">
        <p14:creationId xmlns:p14="http://schemas.microsoft.com/office/powerpoint/2010/main" val="1917309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Arial" panose="020B0604020202020204" pitchFamily="34" charset="0"/>
              </a:rPr>
              <a:t>It can be a lot to take in when you are looking at all the opportunities, and if you have a day in mind that works best for you, there is a calendar view feature! This format puts all opportunities into a calendar view and can help to narrow down sites that will work in your schedule.</a:t>
            </a:r>
            <a:endParaRPr lang="en-US"/>
          </a:p>
        </p:txBody>
      </p:sp>
      <p:sp>
        <p:nvSpPr>
          <p:cNvPr id="4" name="Slide Number Placeholder 3"/>
          <p:cNvSpPr>
            <a:spLocks noGrp="1"/>
          </p:cNvSpPr>
          <p:nvPr>
            <p:ph type="sldNum" sz="quarter" idx="5"/>
          </p:nvPr>
        </p:nvSpPr>
        <p:spPr/>
        <p:txBody>
          <a:bodyPr/>
          <a:lstStyle/>
          <a:p>
            <a:fld id="{E6736ED7-EB3B-4FBF-BEED-0A0CA223E47E}" type="slidenum">
              <a:rPr lang="en-US" smtClean="0"/>
              <a:t>8</a:t>
            </a:fld>
            <a:endParaRPr lang="en-US"/>
          </a:p>
        </p:txBody>
      </p:sp>
    </p:spTree>
    <p:extLst>
      <p:ext uri="{BB962C8B-B14F-4D97-AF65-F5344CB8AC3E}">
        <p14:creationId xmlns:p14="http://schemas.microsoft.com/office/powerpoint/2010/main" val="309872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Arial" panose="020B0604020202020204" pitchFamily="34" charset="0"/>
              </a:rPr>
              <a:t>Keep in mind that although you can preview Service Learning opportunities before the registration week, you cannot register early. Check the service learning website for the official registration date. Also, we know that so many of the Service Learning opportunities sound very cool; however, only register for 1 event.</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Arial" panose="020B0604020202020204" pitchFamily="34" charset="0"/>
              </a:rPr>
              <a:t>You have one week to register for service learning. </a:t>
            </a:r>
            <a:r>
              <a:rPr lang="en"/>
              <a:t>To register, choose the opportunity that you would like to register for and click the green “Register” button on the right side of the screen. To avoid confusion and to make verification of hours easier, only register for events listed within your course group on MUEngage.  </a:t>
            </a:r>
            <a:endParaRPr lang="en-US"/>
          </a:p>
        </p:txBody>
      </p:sp>
      <p:sp>
        <p:nvSpPr>
          <p:cNvPr id="4" name="Slide Number Placeholder 3"/>
          <p:cNvSpPr>
            <a:spLocks noGrp="1"/>
          </p:cNvSpPr>
          <p:nvPr>
            <p:ph type="sldNum" sz="quarter" idx="5"/>
          </p:nvPr>
        </p:nvSpPr>
        <p:spPr/>
        <p:txBody>
          <a:bodyPr/>
          <a:lstStyle/>
          <a:p>
            <a:fld id="{E6736ED7-EB3B-4FBF-BEED-0A0CA223E47E}" type="slidenum">
              <a:rPr lang="en-US"/>
              <a:t>9</a:t>
            </a:fld>
            <a:endParaRPr lang="en-US"/>
          </a:p>
        </p:txBody>
      </p:sp>
    </p:spTree>
    <p:extLst>
      <p:ext uri="{BB962C8B-B14F-4D97-AF65-F5344CB8AC3E}">
        <p14:creationId xmlns:p14="http://schemas.microsoft.com/office/powerpoint/2010/main" val="2391245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D474-AF28-4DAC-B4B8-8682A37646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AF1530-9678-44A6-BD4E-1CD9DA1792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7CCD08-FDB4-40B4-B6A7-8B769F49A1E8}"/>
              </a:ext>
            </a:extLst>
          </p:cNvPr>
          <p:cNvSpPr>
            <a:spLocks noGrp="1"/>
          </p:cNvSpPr>
          <p:nvPr>
            <p:ph type="dt" sz="half" idx="10"/>
          </p:nvPr>
        </p:nvSpPr>
        <p:spPr/>
        <p:txBody>
          <a:bodyPr/>
          <a:lstStyle/>
          <a:p>
            <a:fld id="{835919C9-0410-49FD-BFE1-40E19DB705CE}" type="datetimeFigureOut">
              <a:rPr lang="en-US" smtClean="0"/>
              <a:t>8/4/2021</a:t>
            </a:fld>
            <a:endParaRPr lang="en-US"/>
          </a:p>
        </p:txBody>
      </p:sp>
      <p:sp>
        <p:nvSpPr>
          <p:cNvPr id="5" name="Footer Placeholder 4">
            <a:extLst>
              <a:ext uri="{FF2B5EF4-FFF2-40B4-BE49-F238E27FC236}">
                <a16:creationId xmlns:a16="http://schemas.microsoft.com/office/drawing/2014/main" id="{037696D8-4C51-49B9-8E51-BCBFADF18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AB6F6-2A7C-4310-A126-708730F3F615}"/>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3784407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2B80-C303-4B01-B659-6B2317696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F62EEC-53AB-41F6-81AD-BF1EA235A5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4FD68-D72F-40FC-B65D-33F419F3F88A}"/>
              </a:ext>
            </a:extLst>
          </p:cNvPr>
          <p:cNvSpPr>
            <a:spLocks noGrp="1"/>
          </p:cNvSpPr>
          <p:nvPr>
            <p:ph type="dt" sz="half" idx="10"/>
          </p:nvPr>
        </p:nvSpPr>
        <p:spPr/>
        <p:txBody>
          <a:bodyPr/>
          <a:lstStyle/>
          <a:p>
            <a:fld id="{835919C9-0410-49FD-BFE1-40E19DB705CE}" type="datetimeFigureOut">
              <a:rPr lang="en-US" smtClean="0"/>
              <a:t>8/4/2021</a:t>
            </a:fld>
            <a:endParaRPr lang="en-US"/>
          </a:p>
        </p:txBody>
      </p:sp>
      <p:sp>
        <p:nvSpPr>
          <p:cNvPr id="5" name="Footer Placeholder 4">
            <a:extLst>
              <a:ext uri="{FF2B5EF4-FFF2-40B4-BE49-F238E27FC236}">
                <a16:creationId xmlns:a16="http://schemas.microsoft.com/office/drawing/2014/main" id="{2BE99F13-E7E7-491E-862B-822FA452A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75997-2263-4224-8547-00F5B1543766}"/>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4170026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6A35EC-1E51-4A15-9481-7159E031DF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17DF3C-987F-4168-ABAD-CF1D425A83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0AF2E-C335-4861-9E25-647C68CB7C21}"/>
              </a:ext>
            </a:extLst>
          </p:cNvPr>
          <p:cNvSpPr>
            <a:spLocks noGrp="1"/>
          </p:cNvSpPr>
          <p:nvPr>
            <p:ph type="dt" sz="half" idx="10"/>
          </p:nvPr>
        </p:nvSpPr>
        <p:spPr/>
        <p:txBody>
          <a:bodyPr/>
          <a:lstStyle/>
          <a:p>
            <a:fld id="{835919C9-0410-49FD-BFE1-40E19DB705CE}" type="datetimeFigureOut">
              <a:rPr lang="en-US" smtClean="0"/>
              <a:t>8/4/2021</a:t>
            </a:fld>
            <a:endParaRPr lang="en-US"/>
          </a:p>
        </p:txBody>
      </p:sp>
      <p:sp>
        <p:nvSpPr>
          <p:cNvPr id="5" name="Footer Placeholder 4">
            <a:extLst>
              <a:ext uri="{FF2B5EF4-FFF2-40B4-BE49-F238E27FC236}">
                <a16:creationId xmlns:a16="http://schemas.microsoft.com/office/drawing/2014/main" id="{8CF59E8D-0E29-439D-A5D8-9B659AAA0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83492-3C4E-45C0-95F6-12841B727D75}"/>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3976829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8F5D-C614-490C-9BF7-03B743183A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75915E-F866-4EEA-B19F-4B84F5AEE5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B053A3-6145-4A54-96EE-3A46E6A11490}"/>
              </a:ext>
            </a:extLst>
          </p:cNvPr>
          <p:cNvSpPr>
            <a:spLocks noGrp="1"/>
          </p:cNvSpPr>
          <p:nvPr>
            <p:ph type="dt" sz="half" idx="10"/>
          </p:nvPr>
        </p:nvSpPr>
        <p:spPr/>
        <p:txBody>
          <a:bodyPr/>
          <a:lstStyle/>
          <a:p>
            <a:fld id="{835919C9-0410-49FD-BFE1-40E19DB705CE}" type="datetimeFigureOut">
              <a:rPr lang="en-US" smtClean="0"/>
              <a:t>8/4/2021</a:t>
            </a:fld>
            <a:endParaRPr lang="en-US"/>
          </a:p>
        </p:txBody>
      </p:sp>
      <p:sp>
        <p:nvSpPr>
          <p:cNvPr id="5" name="Footer Placeholder 4">
            <a:extLst>
              <a:ext uri="{FF2B5EF4-FFF2-40B4-BE49-F238E27FC236}">
                <a16:creationId xmlns:a16="http://schemas.microsoft.com/office/drawing/2014/main" id="{53F8891D-8750-40CC-A09F-74DDB0DBAB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907CF-8D31-4F25-BAC3-C32DADD72C1B}"/>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3810978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D9A4-61F7-4842-9C86-BF563C4493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AAB5F3-C544-42DF-897A-7134BFB9DA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A6E5D4-5E73-488F-A238-9EF50D71689B}"/>
              </a:ext>
            </a:extLst>
          </p:cNvPr>
          <p:cNvSpPr>
            <a:spLocks noGrp="1"/>
          </p:cNvSpPr>
          <p:nvPr>
            <p:ph type="dt" sz="half" idx="10"/>
          </p:nvPr>
        </p:nvSpPr>
        <p:spPr/>
        <p:txBody>
          <a:bodyPr/>
          <a:lstStyle/>
          <a:p>
            <a:fld id="{835919C9-0410-49FD-BFE1-40E19DB705CE}" type="datetimeFigureOut">
              <a:rPr lang="en-US" smtClean="0"/>
              <a:t>8/4/2021</a:t>
            </a:fld>
            <a:endParaRPr lang="en-US"/>
          </a:p>
        </p:txBody>
      </p:sp>
      <p:sp>
        <p:nvSpPr>
          <p:cNvPr id="5" name="Footer Placeholder 4">
            <a:extLst>
              <a:ext uri="{FF2B5EF4-FFF2-40B4-BE49-F238E27FC236}">
                <a16:creationId xmlns:a16="http://schemas.microsoft.com/office/drawing/2014/main" id="{77A8734A-B52A-48C8-BA8E-CBCEEAA5D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6665A-E84C-4F0D-AD12-4B247C850741}"/>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1384024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233E-33E8-450A-BABD-2C72742C66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333733-FC07-4691-835A-05A4D33165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CBD72-46A6-4DED-AB38-AA5A1AA0C2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461BDB-F11E-4BB3-A9DA-5E34F9A79A1F}"/>
              </a:ext>
            </a:extLst>
          </p:cNvPr>
          <p:cNvSpPr>
            <a:spLocks noGrp="1"/>
          </p:cNvSpPr>
          <p:nvPr>
            <p:ph type="dt" sz="half" idx="10"/>
          </p:nvPr>
        </p:nvSpPr>
        <p:spPr/>
        <p:txBody>
          <a:bodyPr/>
          <a:lstStyle/>
          <a:p>
            <a:fld id="{835919C9-0410-49FD-BFE1-40E19DB705CE}" type="datetimeFigureOut">
              <a:rPr lang="en-US" smtClean="0"/>
              <a:t>8/4/2021</a:t>
            </a:fld>
            <a:endParaRPr lang="en-US"/>
          </a:p>
        </p:txBody>
      </p:sp>
      <p:sp>
        <p:nvSpPr>
          <p:cNvPr id="6" name="Footer Placeholder 5">
            <a:extLst>
              <a:ext uri="{FF2B5EF4-FFF2-40B4-BE49-F238E27FC236}">
                <a16:creationId xmlns:a16="http://schemas.microsoft.com/office/drawing/2014/main" id="{80A266B7-953B-40AA-BEED-AA656969AD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1521AD-A8FD-41A8-AEE6-6F7C2667C853}"/>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4218861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DF68-32A2-46E9-8FFC-AEF2E714AC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4736F6-1983-468A-9380-F91EA55310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F0FE7-96E5-44B6-A3D2-F67BB88F59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DBEA72-F2B5-45FB-9EFE-DA65799AE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DA54A1-2152-4DFC-8143-4F95958D1B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4851C3-2F44-4E4D-ACDF-CCED9EC77D89}"/>
              </a:ext>
            </a:extLst>
          </p:cNvPr>
          <p:cNvSpPr>
            <a:spLocks noGrp="1"/>
          </p:cNvSpPr>
          <p:nvPr>
            <p:ph type="dt" sz="half" idx="10"/>
          </p:nvPr>
        </p:nvSpPr>
        <p:spPr/>
        <p:txBody>
          <a:bodyPr/>
          <a:lstStyle/>
          <a:p>
            <a:fld id="{835919C9-0410-49FD-BFE1-40E19DB705CE}" type="datetimeFigureOut">
              <a:rPr lang="en-US" smtClean="0"/>
              <a:t>8/4/2021</a:t>
            </a:fld>
            <a:endParaRPr lang="en-US"/>
          </a:p>
        </p:txBody>
      </p:sp>
      <p:sp>
        <p:nvSpPr>
          <p:cNvPr id="8" name="Footer Placeholder 7">
            <a:extLst>
              <a:ext uri="{FF2B5EF4-FFF2-40B4-BE49-F238E27FC236}">
                <a16:creationId xmlns:a16="http://schemas.microsoft.com/office/drawing/2014/main" id="{6289BA10-4E4D-4D25-B4D9-ADC758105E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B7C0C8-BACE-48AC-A1D5-2BF28D9548D8}"/>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197310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97F14-6299-4E91-94C3-8A8D883E1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0B8ABC-1A18-4047-9324-7556AC7E6152}"/>
              </a:ext>
            </a:extLst>
          </p:cNvPr>
          <p:cNvSpPr>
            <a:spLocks noGrp="1"/>
          </p:cNvSpPr>
          <p:nvPr>
            <p:ph type="dt" sz="half" idx="10"/>
          </p:nvPr>
        </p:nvSpPr>
        <p:spPr/>
        <p:txBody>
          <a:bodyPr/>
          <a:lstStyle/>
          <a:p>
            <a:fld id="{835919C9-0410-49FD-BFE1-40E19DB705CE}" type="datetimeFigureOut">
              <a:rPr lang="en-US" smtClean="0"/>
              <a:t>8/4/2021</a:t>
            </a:fld>
            <a:endParaRPr lang="en-US"/>
          </a:p>
        </p:txBody>
      </p:sp>
      <p:sp>
        <p:nvSpPr>
          <p:cNvPr id="4" name="Footer Placeholder 3">
            <a:extLst>
              <a:ext uri="{FF2B5EF4-FFF2-40B4-BE49-F238E27FC236}">
                <a16:creationId xmlns:a16="http://schemas.microsoft.com/office/drawing/2014/main" id="{A424A2CA-9DF5-48A4-A865-9D60972F4B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D5DF9F-CE03-4BEA-BBD1-B4F9C0B5BB0D}"/>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3684625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0084F-0E9F-4CFC-87D1-5F6FE4F1B8ED}"/>
              </a:ext>
            </a:extLst>
          </p:cNvPr>
          <p:cNvSpPr>
            <a:spLocks noGrp="1"/>
          </p:cNvSpPr>
          <p:nvPr>
            <p:ph type="dt" sz="half" idx="10"/>
          </p:nvPr>
        </p:nvSpPr>
        <p:spPr/>
        <p:txBody>
          <a:bodyPr/>
          <a:lstStyle/>
          <a:p>
            <a:fld id="{835919C9-0410-49FD-BFE1-40E19DB705CE}" type="datetimeFigureOut">
              <a:rPr lang="en-US" smtClean="0"/>
              <a:t>8/4/2021</a:t>
            </a:fld>
            <a:endParaRPr lang="en-US"/>
          </a:p>
        </p:txBody>
      </p:sp>
      <p:sp>
        <p:nvSpPr>
          <p:cNvPr id="3" name="Footer Placeholder 2">
            <a:extLst>
              <a:ext uri="{FF2B5EF4-FFF2-40B4-BE49-F238E27FC236}">
                <a16:creationId xmlns:a16="http://schemas.microsoft.com/office/drawing/2014/main" id="{D271C3D6-6A39-488E-8AAA-264C7B7619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0A1D9-81FA-437B-B8A9-C3F7BEA7505D}"/>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261530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8AD1-79A0-4D41-BBD7-425AE7510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7F4254-C3EF-46E6-9ABA-21E2444618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45FDB-7172-4421-A711-AA3212AFC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ECA24-0E12-4DAD-945D-555F3D92DBCC}"/>
              </a:ext>
            </a:extLst>
          </p:cNvPr>
          <p:cNvSpPr>
            <a:spLocks noGrp="1"/>
          </p:cNvSpPr>
          <p:nvPr>
            <p:ph type="dt" sz="half" idx="10"/>
          </p:nvPr>
        </p:nvSpPr>
        <p:spPr/>
        <p:txBody>
          <a:bodyPr/>
          <a:lstStyle/>
          <a:p>
            <a:fld id="{835919C9-0410-49FD-BFE1-40E19DB705CE}" type="datetimeFigureOut">
              <a:rPr lang="en-US" smtClean="0"/>
              <a:t>8/4/2021</a:t>
            </a:fld>
            <a:endParaRPr lang="en-US"/>
          </a:p>
        </p:txBody>
      </p:sp>
      <p:sp>
        <p:nvSpPr>
          <p:cNvPr id="6" name="Footer Placeholder 5">
            <a:extLst>
              <a:ext uri="{FF2B5EF4-FFF2-40B4-BE49-F238E27FC236}">
                <a16:creationId xmlns:a16="http://schemas.microsoft.com/office/drawing/2014/main" id="{B03E933F-D5CD-4F28-9747-6CBE2DF64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4B186-2321-4A0F-855F-6946EBC4DEFC}"/>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53384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95A1-4DD6-4F5B-8F0F-1367A2A16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E4E892-D582-4476-A915-949FED298A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8DCC85-6F91-4B37-8F9A-4378E49CD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9406A0-C473-45CA-8D88-4968607A081E}"/>
              </a:ext>
            </a:extLst>
          </p:cNvPr>
          <p:cNvSpPr>
            <a:spLocks noGrp="1"/>
          </p:cNvSpPr>
          <p:nvPr>
            <p:ph type="dt" sz="half" idx="10"/>
          </p:nvPr>
        </p:nvSpPr>
        <p:spPr/>
        <p:txBody>
          <a:bodyPr/>
          <a:lstStyle/>
          <a:p>
            <a:fld id="{835919C9-0410-49FD-BFE1-40E19DB705CE}" type="datetimeFigureOut">
              <a:rPr lang="en-US" smtClean="0"/>
              <a:t>8/4/2021</a:t>
            </a:fld>
            <a:endParaRPr lang="en-US"/>
          </a:p>
        </p:txBody>
      </p:sp>
      <p:sp>
        <p:nvSpPr>
          <p:cNvPr id="6" name="Footer Placeholder 5">
            <a:extLst>
              <a:ext uri="{FF2B5EF4-FFF2-40B4-BE49-F238E27FC236}">
                <a16:creationId xmlns:a16="http://schemas.microsoft.com/office/drawing/2014/main" id="{D78877B1-5987-40E6-9E7D-DDAE7B5AF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7B281-A90D-465F-A647-A506DC29FF10}"/>
              </a:ext>
            </a:extLst>
          </p:cNvPr>
          <p:cNvSpPr>
            <a:spLocks noGrp="1"/>
          </p:cNvSpPr>
          <p:nvPr>
            <p:ph type="sldNum" sz="quarter" idx="12"/>
          </p:nvPr>
        </p:nvSpPr>
        <p:spPr/>
        <p:txBody>
          <a:bodyPr/>
          <a:lstStyle/>
          <a:p>
            <a:fld id="{AB9FFBFA-4944-409B-961D-1EE5ADDAB6BA}" type="slidenum">
              <a:rPr lang="en-US" smtClean="0"/>
              <a:t>‹#›</a:t>
            </a:fld>
            <a:endParaRPr lang="en-US"/>
          </a:p>
        </p:txBody>
      </p:sp>
    </p:spTree>
    <p:extLst>
      <p:ext uri="{BB962C8B-B14F-4D97-AF65-F5344CB8AC3E}">
        <p14:creationId xmlns:p14="http://schemas.microsoft.com/office/powerpoint/2010/main" val="678187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5900D4-176C-4896-AE06-2F57CE84B9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BE4239-B7A3-48F6-870B-09D34993A3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71BB5-BAD5-4ED3-8751-F7D29016BE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919C9-0410-49FD-BFE1-40E19DB705CE}" type="datetimeFigureOut">
              <a:rPr lang="en-US" smtClean="0"/>
              <a:t>8/4/2021</a:t>
            </a:fld>
            <a:endParaRPr lang="en-US"/>
          </a:p>
        </p:txBody>
      </p:sp>
      <p:sp>
        <p:nvSpPr>
          <p:cNvPr id="5" name="Footer Placeholder 4">
            <a:extLst>
              <a:ext uri="{FF2B5EF4-FFF2-40B4-BE49-F238E27FC236}">
                <a16:creationId xmlns:a16="http://schemas.microsoft.com/office/drawing/2014/main" id="{75C1F8CC-AF85-41A2-BF2D-DC2CB4A11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1F56F7-3321-462B-8C0D-7418A82572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FFBFA-4944-409B-961D-1EE5ADDAB6BA}" type="slidenum">
              <a:rPr lang="en-US" smtClean="0"/>
              <a:t>‹#›</a:t>
            </a:fld>
            <a:endParaRPr lang="en-US"/>
          </a:p>
        </p:txBody>
      </p:sp>
    </p:spTree>
    <p:extLst>
      <p:ext uri="{BB962C8B-B14F-4D97-AF65-F5344CB8AC3E}">
        <p14:creationId xmlns:p14="http://schemas.microsoft.com/office/powerpoint/2010/main" val="3976307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png"/><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notesSlide" Target="../notesSlides/notesSlide14.xml"/><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mailto:servicelearning@marquette.edu" TargetMode="External"/><Relationship Id="rId5" Type="http://schemas.openxmlformats.org/officeDocument/2006/relationships/hyperlink" Target="https://www.marquette.edu/service-learning/muengage.php" TargetMode="Externa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m4a"/><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 name="Rectangle 7">
            <a:extLst>
              <a:ext uri="{FF2B5EF4-FFF2-40B4-BE49-F238E27FC236}">
                <a16:creationId xmlns:a16="http://schemas.microsoft.com/office/drawing/2014/main" id="{D5189306-04D9-4982-9EBE-938B344A1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Shape 9">
            <a:extLst>
              <a:ext uri="{FF2B5EF4-FFF2-40B4-BE49-F238E27FC236}">
                <a16:creationId xmlns:a16="http://schemas.microsoft.com/office/drawing/2014/main" id="{102C4642-2AB4-49A1-89D9-3E5C01E9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72577"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Freeform: Shape 11">
            <a:extLst>
              <a:ext uri="{FF2B5EF4-FFF2-40B4-BE49-F238E27FC236}">
                <a16:creationId xmlns:a16="http://schemas.microsoft.com/office/drawing/2014/main" id="{82EAAEF9-78E9-4B67-93B4-CD09F757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069931" y="-1536286"/>
            <a:ext cx="6135300" cy="6135298"/>
          </a:xfrm>
          <a:custGeom>
            <a:avLst/>
            <a:gdLst>
              <a:gd name="connsiteX0" fmla="*/ 0 w 6135300"/>
              <a:gd name="connsiteY0" fmla="*/ 3971712 h 6135298"/>
              <a:gd name="connsiteX1" fmla="*/ 3971712 w 6135300"/>
              <a:gd name="connsiteY1" fmla="*/ 0 h 6135298"/>
              <a:gd name="connsiteX2" fmla="*/ 6135300 w 6135300"/>
              <a:gd name="connsiteY2" fmla="*/ 0 h 6135298"/>
              <a:gd name="connsiteX3" fmla="*/ 6135300 w 6135300"/>
              <a:gd name="connsiteY3" fmla="*/ 6135298 h 6135298"/>
              <a:gd name="connsiteX4" fmla="*/ 0 w 6135300"/>
              <a:gd name="connsiteY4" fmla="*/ 6135298 h 6135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6135298">
                <a:moveTo>
                  <a:pt x="0" y="3971712"/>
                </a:moveTo>
                <a:lnTo>
                  <a:pt x="3971712" y="0"/>
                </a:lnTo>
                <a:lnTo>
                  <a:pt x="6135300" y="0"/>
                </a:lnTo>
                <a:lnTo>
                  <a:pt x="6135300" y="6135298"/>
                </a:lnTo>
                <a:lnTo>
                  <a:pt x="0" y="6135298"/>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Freeform: Shape 13">
            <a:extLst>
              <a:ext uri="{FF2B5EF4-FFF2-40B4-BE49-F238E27FC236}">
                <a16:creationId xmlns:a16="http://schemas.microsoft.com/office/drawing/2014/main" id="{2CE23D09-8BA3-4FEE-892D-ACE847DC0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050242"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5" name="Rectangle 15">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6" name="Freeform: Shape 17">
            <a:extLst>
              <a:ext uri="{FF2B5EF4-FFF2-40B4-BE49-F238E27FC236}">
                <a16:creationId xmlns:a16="http://schemas.microsoft.com/office/drawing/2014/main" id="{6BFBE7AA-40DE-4FE5-B385-5CA874501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6 w 5353835"/>
              <a:gd name="connsiteY0" fmla="*/ 5273742 h 5353835"/>
              <a:gd name="connsiteX1" fmla="*/ 4927602 w 5353835"/>
              <a:gd name="connsiteY1" fmla="*/ 5273742 h 5353835"/>
              <a:gd name="connsiteX2" fmla="*/ 4847509 w 5353835"/>
              <a:gd name="connsiteY2" fmla="*/ 5353835 h 5353835"/>
              <a:gd name="connsiteX3" fmla="*/ 770599 w 5353835"/>
              <a:gd name="connsiteY3" fmla="*/ 5353835 h 5353835"/>
              <a:gd name="connsiteX4" fmla="*/ 422575 w 5353835"/>
              <a:gd name="connsiteY4" fmla="*/ 80093 h 5353835"/>
              <a:gd name="connsiteX5" fmla="*/ 502668 w 5353835"/>
              <a:gd name="connsiteY5" fmla="*/ 0 h 5353835"/>
              <a:gd name="connsiteX6" fmla="*/ 5353835 w 5353835"/>
              <a:gd name="connsiteY6" fmla="*/ 0 h 5353835"/>
              <a:gd name="connsiteX7" fmla="*/ 5353835 w 5353835"/>
              <a:gd name="connsiteY7" fmla="*/ 4847509 h 5353835"/>
              <a:gd name="connsiteX8" fmla="*/ 5273742 w 5353835"/>
              <a:gd name="connsiteY8" fmla="*/ 4927602 h 5353835"/>
              <a:gd name="connsiteX9" fmla="*/ 5273742 w 5353835"/>
              <a:gd name="connsiteY9" fmla="*/ 80093 h 5353835"/>
              <a:gd name="connsiteX10" fmla="*/ 0 w 5353835"/>
              <a:gd name="connsiteY10" fmla="*/ 502667 h 5353835"/>
              <a:gd name="connsiteX11" fmla="*/ 80093 w 5353835"/>
              <a:gd name="connsiteY11" fmla="*/ 422574 h 5353835"/>
              <a:gd name="connsiteX12" fmla="*/ 80093 w 5353835"/>
              <a:gd name="connsiteY12" fmla="*/ 4663329 h 5353835"/>
              <a:gd name="connsiteX13" fmla="*/ 0 w 5353835"/>
              <a:gd name="connsiteY13" fmla="*/ 4583236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6" y="5273742"/>
                </a:moveTo>
                <a:lnTo>
                  <a:pt x="4927602" y="5273742"/>
                </a:lnTo>
                <a:lnTo>
                  <a:pt x="4847509" y="5353835"/>
                </a:lnTo>
                <a:lnTo>
                  <a:pt x="770599" y="5353835"/>
                </a:lnTo>
                <a:close/>
                <a:moveTo>
                  <a:pt x="422575" y="80093"/>
                </a:moveTo>
                <a:lnTo>
                  <a:pt x="502668" y="0"/>
                </a:lnTo>
                <a:lnTo>
                  <a:pt x="5353835" y="0"/>
                </a:lnTo>
                <a:lnTo>
                  <a:pt x="5353835" y="4847509"/>
                </a:lnTo>
                <a:lnTo>
                  <a:pt x="5273742" y="4927602"/>
                </a:lnTo>
                <a:lnTo>
                  <a:pt x="5273742" y="80093"/>
                </a:lnTo>
                <a:close/>
                <a:moveTo>
                  <a:pt x="0" y="502667"/>
                </a:moveTo>
                <a:lnTo>
                  <a:pt x="80093" y="422574"/>
                </a:lnTo>
                <a:lnTo>
                  <a:pt x="80093" y="4663329"/>
                </a:lnTo>
                <a:lnTo>
                  <a:pt x="0" y="4583236"/>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22C4336C-2C19-462B-BAE3-3D0A15737565}"/>
              </a:ext>
            </a:extLst>
          </p:cNvPr>
          <p:cNvSpPr>
            <a:spLocks noGrp="1"/>
          </p:cNvSpPr>
          <p:nvPr>
            <p:ph type="ctrTitle"/>
          </p:nvPr>
        </p:nvSpPr>
        <p:spPr>
          <a:xfrm>
            <a:off x="1116701" y="2452526"/>
            <a:ext cx="4248318" cy="1952947"/>
          </a:xfrm>
          <a:noFill/>
        </p:spPr>
        <p:txBody>
          <a:bodyPr anchor="ctr">
            <a:normAutofit/>
          </a:bodyPr>
          <a:lstStyle/>
          <a:p>
            <a:r>
              <a:rPr lang="en-US" sz="3600" b="1">
                <a:solidFill>
                  <a:srgbClr val="080808"/>
                </a:solidFill>
                <a:latin typeface="Tahoma"/>
                <a:ea typeface="Tahoma"/>
                <a:cs typeface="Tahoma"/>
              </a:rPr>
              <a:t>How to Register on MUEngage</a:t>
            </a:r>
          </a:p>
        </p:txBody>
      </p:sp>
      <p:sp>
        <p:nvSpPr>
          <p:cNvPr id="127" name="Isosceles Triangle 19">
            <a:extLst>
              <a:ext uri="{FF2B5EF4-FFF2-40B4-BE49-F238E27FC236}">
                <a16:creationId xmlns:a16="http://schemas.microsoft.com/office/drawing/2014/main" id="{41ACE746-85D5-45EE-8944-61B542B39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026569" y="0"/>
            <a:ext cx="3216074" cy="1608038"/>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21">
            <a:extLst>
              <a:ext uri="{FF2B5EF4-FFF2-40B4-BE49-F238E27FC236}">
                <a16:creationId xmlns:a16="http://schemas.microsoft.com/office/drawing/2014/main" id="{00BB3E03-CC38-4FA6-9A99-701C62D05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6059" y="4738109"/>
            <a:ext cx="4239780" cy="2119891"/>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846DB989-4246-4606-942A-DEFCEFE55C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22508384"/>
      </p:ext>
    </p:extLst>
  </p:cSld>
  <p:clrMapOvr>
    <a:masterClrMapping/>
  </p:clrMapOvr>
  <mc:AlternateContent xmlns:mc="http://schemas.openxmlformats.org/markup-compatibility/2006" xmlns:p14="http://schemas.microsoft.com/office/powerpoint/2010/main">
    <mc:Choice Requires="p14">
      <p:transition spd="slow" p14:dur="2000" advTm="7812"/>
    </mc:Choice>
    <mc:Fallback xmlns="">
      <p:transition spd="slow" advTm="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screenshot of a cell phone&#10;&#10;Description automatically generated">
            <a:extLst>
              <a:ext uri="{FF2B5EF4-FFF2-40B4-BE49-F238E27FC236}">
                <a16:creationId xmlns:a16="http://schemas.microsoft.com/office/drawing/2014/main" id="{EA399FFF-DB3F-4790-BFBF-DC153918C5F0}"/>
              </a:ext>
            </a:extLst>
          </p:cNvPr>
          <p:cNvPicPr>
            <a:picLocks noGrp="1" noChangeAspect="1"/>
          </p:cNvPicPr>
          <p:nvPr>
            <p:ph idx="1"/>
          </p:nvPr>
        </p:nvPicPr>
        <p:blipFill rotWithShape="1">
          <a:blip r:embed="rId5"/>
          <a:srcRect l="19847" t="13646" r="20622" b="4362"/>
          <a:stretch/>
        </p:blipFill>
        <p:spPr>
          <a:xfrm>
            <a:off x="2928133" y="1067674"/>
            <a:ext cx="6646615" cy="5721528"/>
          </a:xfrm>
          <a:prstGeom prst="rect">
            <a:avLst/>
          </a:prstGeom>
          <a:ln>
            <a:noFill/>
          </a:ln>
        </p:spPr>
      </p:pic>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C0514A3-DF7C-452E-8B2F-0ED3E8B3BF2C}"/>
              </a:ext>
            </a:extLst>
          </p:cNvPr>
          <p:cNvSpPr txBox="1"/>
          <p:nvPr/>
        </p:nvSpPr>
        <p:spPr>
          <a:xfrm>
            <a:off x="3046269" y="229435"/>
            <a:ext cx="6099462" cy="769441"/>
          </a:xfrm>
          <a:prstGeom prst="rect">
            <a:avLst/>
          </a:prstGeom>
          <a:noFill/>
        </p:spPr>
        <p:txBody>
          <a:bodyPr wrap="square">
            <a:spAutoFit/>
          </a:bodyPr>
          <a:lstStyle/>
          <a:p>
            <a:pPr algn="ctr"/>
            <a:r>
              <a:rPr lang="en-US" sz="4400" b="1">
                <a:solidFill>
                  <a:schemeClr val="accent4"/>
                </a:solidFill>
                <a:latin typeface="Tahoma" panose="020B0604030504040204" pitchFamily="34" charset="0"/>
                <a:ea typeface="Tahoma" panose="020B0604030504040204" pitchFamily="34" charset="0"/>
                <a:cs typeface="Tahoma" panose="020B0604030504040204" pitchFamily="34" charset="0"/>
              </a:rPr>
              <a:t>Registering</a:t>
            </a:r>
          </a:p>
        </p:txBody>
      </p:sp>
      <p:cxnSp>
        <p:nvCxnSpPr>
          <p:cNvPr id="17" name="Straight Arrow Connector 16">
            <a:extLst>
              <a:ext uri="{FF2B5EF4-FFF2-40B4-BE49-F238E27FC236}">
                <a16:creationId xmlns:a16="http://schemas.microsoft.com/office/drawing/2014/main" id="{F07FF0A8-0C4F-46C4-B872-377CEDF4BC81}"/>
              </a:ext>
            </a:extLst>
          </p:cNvPr>
          <p:cNvCxnSpPr/>
          <p:nvPr/>
        </p:nvCxnSpPr>
        <p:spPr>
          <a:xfrm>
            <a:off x="2336593" y="6349233"/>
            <a:ext cx="997527"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0283CA1-5F23-48FB-B947-CEC281B55AF9}"/>
              </a:ext>
            </a:extLst>
          </p:cNvPr>
          <p:cNvSpPr/>
          <p:nvPr/>
        </p:nvSpPr>
        <p:spPr>
          <a:xfrm>
            <a:off x="3334120" y="3803073"/>
            <a:ext cx="5929747" cy="1330033"/>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162C2C74-E838-4F70-9790-DB686F4679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0129292"/>
      </p:ext>
    </p:extLst>
  </p:cSld>
  <p:clrMapOvr>
    <a:masterClrMapping/>
  </p:clrMapOvr>
  <mc:AlternateContent xmlns:mc="http://schemas.openxmlformats.org/markup-compatibility/2006" xmlns:p14="http://schemas.microsoft.com/office/powerpoint/2010/main">
    <mc:Choice Requires="p14">
      <p:transition spd="slow" p14:dur="2000" advTm="12200"/>
    </mc:Choice>
    <mc:Fallback xmlns="">
      <p:transition spd="slow" advTm="1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automatically generated">
            <a:extLst>
              <a:ext uri="{FF2B5EF4-FFF2-40B4-BE49-F238E27FC236}">
                <a16:creationId xmlns:a16="http://schemas.microsoft.com/office/drawing/2014/main" id="{7306A5B2-1105-4A1F-946A-BF59DE8D60B5}"/>
              </a:ext>
            </a:extLst>
          </p:cNvPr>
          <p:cNvPicPr>
            <a:picLocks noGrp="1" noChangeAspect="1"/>
          </p:cNvPicPr>
          <p:nvPr>
            <p:ph idx="1"/>
          </p:nvPr>
        </p:nvPicPr>
        <p:blipFill rotWithShape="1">
          <a:blip r:embed="rId5"/>
          <a:srcRect l="22567" t="14379" r="22263" b="12595"/>
          <a:stretch/>
        </p:blipFill>
        <p:spPr>
          <a:xfrm>
            <a:off x="430580" y="1284021"/>
            <a:ext cx="6016336" cy="4977245"/>
          </a:xfrm>
          <a:prstGeom prst="rect">
            <a:avLst/>
          </a:prstGeom>
          <a:ln>
            <a:noFill/>
          </a:ln>
        </p:spPr>
      </p:pic>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A screenshot of a cell phone&#10;&#10;Description automatically generated">
            <a:extLst>
              <a:ext uri="{FF2B5EF4-FFF2-40B4-BE49-F238E27FC236}">
                <a16:creationId xmlns:a16="http://schemas.microsoft.com/office/drawing/2014/main" id="{2D893F78-17DC-4A4E-9D2F-5CEE81944914}"/>
              </a:ext>
            </a:extLst>
          </p:cNvPr>
          <p:cNvPicPr>
            <a:picLocks noChangeAspect="1"/>
          </p:cNvPicPr>
          <p:nvPr/>
        </p:nvPicPr>
        <p:blipFill rotWithShape="1">
          <a:blip r:embed="rId6"/>
          <a:srcRect l="19617" t="9349" r="19617"/>
          <a:stretch/>
        </p:blipFill>
        <p:spPr>
          <a:xfrm>
            <a:off x="6392149" y="1458465"/>
            <a:ext cx="5525895" cy="4760567"/>
          </a:xfrm>
          <a:prstGeom prst="rect">
            <a:avLst/>
          </a:prstGeom>
        </p:spPr>
      </p:pic>
      <p:sp>
        <p:nvSpPr>
          <p:cNvPr id="6" name="TextBox 5">
            <a:extLst>
              <a:ext uri="{FF2B5EF4-FFF2-40B4-BE49-F238E27FC236}">
                <a16:creationId xmlns:a16="http://schemas.microsoft.com/office/drawing/2014/main" id="{B5211E15-2C58-4571-BF60-560A76664363}"/>
              </a:ext>
            </a:extLst>
          </p:cNvPr>
          <p:cNvSpPr txBox="1"/>
          <p:nvPr/>
        </p:nvSpPr>
        <p:spPr>
          <a:xfrm>
            <a:off x="3087832" y="257290"/>
            <a:ext cx="6016336" cy="769441"/>
          </a:xfrm>
          <a:prstGeom prst="rect">
            <a:avLst/>
          </a:prstGeom>
          <a:noFill/>
        </p:spPr>
        <p:txBody>
          <a:bodyPr wrap="square" rtlCol="0">
            <a:spAutoFit/>
          </a:bodyPr>
          <a:lstStyle/>
          <a:p>
            <a:pPr algn="ctr"/>
            <a:r>
              <a:rPr lang="en-US" sz="4400" b="1">
                <a:solidFill>
                  <a:schemeClr val="accent4"/>
                </a:solidFill>
                <a:latin typeface="Tahoma" panose="020B0604030504040204" pitchFamily="34" charset="0"/>
                <a:ea typeface="Tahoma" panose="020B0604030504040204" pitchFamily="34" charset="0"/>
                <a:cs typeface="Tahoma" panose="020B0604030504040204" pitchFamily="34" charset="0"/>
              </a:rPr>
              <a:t>Confirmation</a:t>
            </a:r>
          </a:p>
        </p:txBody>
      </p:sp>
      <p:pic>
        <p:nvPicPr>
          <p:cNvPr id="7" name="Audio 6">
            <a:hlinkClick r:id="" action="ppaction://media"/>
            <a:extLst>
              <a:ext uri="{FF2B5EF4-FFF2-40B4-BE49-F238E27FC236}">
                <a16:creationId xmlns:a16="http://schemas.microsoft.com/office/drawing/2014/main" id="{3FAFA5C8-294E-4923-9E6B-37990DE2A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27561346"/>
      </p:ext>
    </p:extLst>
  </p:cSld>
  <p:clrMapOvr>
    <a:masterClrMapping/>
  </p:clrMapOvr>
  <mc:AlternateContent xmlns:mc="http://schemas.openxmlformats.org/markup-compatibility/2006" xmlns:p14="http://schemas.microsoft.com/office/powerpoint/2010/main">
    <mc:Choice Requires="p14">
      <p:transition spd="slow" p14:dur="2000" advTm="41215"/>
    </mc:Choice>
    <mc:Fallback xmlns="">
      <p:transition spd="slow" advTm="4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screenshot of a cell phone&#10;&#10;Description automatically generated">
            <a:extLst>
              <a:ext uri="{FF2B5EF4-FFF2-40B4-BE49-F238E27FC236}">
                <a16:creationId xmlns:a16="http://schemas.microsoft.com/office/drawing/2014/main" id="{C01F762D-DD37-4CCF-8901-1427ECFF0A9F}"/>
              </a:ext>
            </a:extLst>
          </p:cNvPr>
          <p:cNvPicPr>
            <a:picLocks noChangeAspect="1"/>
          </p:cNvPicPr>
          <p:nvPr/>
        </p:nvPicPr>
        <p:blipFill rotWithShape="1">
          <a:blip r:embed="rId5"/>
          <a:srcRect t="12149" r="-438"/>
          <a:stretch/>
        </p:blipFill>
        <p:spPr>
          <a:xfrm>
            <a:off x="1631461" y="1420557"/>
            <a:ext cx="9235783" cy="503258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5C33052-9521-4366-8BF7-371AD1630844}"/>
              </a:ext>
            </a:extLst>
          </p:cNvPr>
          <p:cNvSpPr txBox="1"/>
          <p:nvPr/>
        </p:nvSpPr>
        <p:spPr>
          <a:xfrm>
            <a:off x="2266014" y="230869"/>
            <a:ext cx="7569200"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chemeClr val="accent4"/>
                </a:solidFill>
                <a:latin typeface="Tahoma" panose="020B0604030504040204" pitchFamily="34" charset="0"/>
                <a:ea typeface="Tahoma" panose="020B0604030504040204" pitchFamily="34" charset="0"/>
                <a:cs typeface="Tahoma" panose="020B0604030504040204" pitchFamily="34" charset="0"/>
              </a:rPr>
              <a:t>Canceling Registration</a:t>
            </a:r>
          </a:p>
        </p:txBody>
      </p:sp>
      <p:cxnSp>
        <p:nvCxnSpPr>
          <p:cNvPr id="5" name="Straight Arrow Connector 4">
            <a:extLst>
              <a:ext uri="{FF2B5EF4-FFF2-40B4-BE49-F238E27FC236}">
                <a16:creationId xmlns:a16="http://schemas.microsoft.com/office/drawing/2014/main" id="{DB09E608-BAE1-42FD-B558-2B836722AC5A}"/>
              </a:ext>
            </a:extLst>
          </p:cNvPr>
          <p:cNvCxnSpPr>
            <a:cxnSpLocks/>
          </p:cNvCxnSpPr>
          <p:nvPr/>
        </p:nvCxnSpPr>
        <p:spPr>
          <a:xfrm>
            <a:off x="8499764" y="1248509"/>
            <a:ext cx="856879" cy="663418"/>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0699C5D-5354-4606-9393-A96B3961E7E7}"/>
              </a:ext>
            </a:extLst>
          </p:cNvPr>
          <p:cNvSpPr/>
          <p:nvPr/>
        </p:nvSpPr>
        <p:spPr>
          <a:xfrm>
            <a:off x="2524991" y="4270662"/>
            <a:ext cx="4810991" cy="665019"/>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1E91CEB7-3FA9-44EE-AB8C-1A9E86B028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94072576"/>
      </p:ext>
    </p:extLst>
  </p:cSld>
  <p:clrMapOvr>
    <a:masterClrMapping/>
  </p:clrMapOvr>
  <mc:AlternateContent xmlns:mc="http://schemas.openxmlformats.org/markup-compatibility/2006" xmlns:p14="http://schemas.microsoft.com/office/powerpoint/2010/main">
    <mc:Choice Requires="p14">
      <p:transition spd="slow" p14:dur="2000" advTm="27281"/>
    </mc:Choice>
    <mc:Fallback xmlns="">
      <p:transition spd="slow" advTm="27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12">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4">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a cell phone&#10;&#10;Description automatically generated">
            <a:extLst>
              <a:ext uri="{FF2B5EF4-FFF2-40B4-BE49-F238E27FC236}">
                <a16:creationId xmlns:a16="http://schemas.microsoft.com/office/drawing/2014/main" id="{B6E246FA-FB22-483F-9A5B-54BBC95AFEF0}"/>
              </a:ext>
            </a:extLst>
          </p:cNvPr>
          <p:cNvPicPr>
            <a:picLocks noChangeAspect="1"/>
          </p:cNvPicPr>
          <p:nvPr/>
        </p:nvPicPr>
        <p:blipFill rotWithShape="1">
          <a:blip r:embed="rId5"/>
          <a:srcRect t="13522" r="-2516" b="-6259"/>
          <a:stretch/>
        </p:blipFill>
        <p:spPr>
          <a:xfrm>
            <a:off x="1590115" y="1280355"/>
            <a:ext cx="9452393" cy="5355530"/>
          </a:xfrm>
          <a:prstGeom prst="rect">
            <a:avLst/>
          </a:prstGeom>
          <a:ln>
            <a:noFill/>
          </a:ln>
        </p:spPr>
      </p:pic>
      <p:sp>
        <p:nvSpPr>
          <p:cNvPr id="19" name="Isosceles Triangle 18">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0C2F60B-1C03-4DB8-BF20-2FCD9C652426}"/>
              </a:ext>
            </a:extLst>
          </p:cNvPr>
          <p:cNvSpPr txBox="1"/>
          <p:nvPr/>
        </p:nvSpPr>
        <p:spPr>
          <a:xfrm>
            <a:off x="2835357" y="288485"/>
            <a:ext cx="6961909" cy="1046440"/>
          </a:xfrm>
          <a:prstGeom prst="rect">
            <a:avLst/>
          </a:prstGeom>
          <a:noFill/>
        </p:spPr>
        <p:txBody>
          <a:bodyPr wrap="square" rtlCol="0">
            <a:spAutoFit/>
          </a:bodyPr>
          <a:lstStyle/>
          <a:p>
            <a:r>
              <a:rPr lang="en-US" sz="4400" b="1">
                <a:solidFill>
                  <a:schemeClr val="accent4"/>
                </a:solidFill>
                <a:latin typeface="Tahoma" panose="020B0604030504040204" pitchFamily="34" charset="0"/>
                <a:ea typeface="Tahoma" panose="020B0604030504040204" pitchFamily="34" charset="0"/>
                <a:cs typeface="Tahoma" panose="020B0604030504040204" pitchFamily="34" charset="0"/>
              </a:rPr>
              <a:t>Canceling Registration</a:t>
            </a:r>
          </a:p>
          <a:p>
            <a:endParaRPr lang="en-US"/>
          </a:p>
        </p:txBody>
      </p:sp>
      <p:cxnSp>
        <p:nvCxnSpPr>
          <p:cNvPr id="16" name="Straight Arrow Connector 15">
            <a:extLst>
              <a:ext uri="{FF2B5EF4-FFF2-40B4-BE49-F238E27FC236}">
                <a16:creationId xmlns:a16="http://schemas.microsoft.com/office/drawing/2014/main" id="{27E6538B-55F9-4383-ACD8-6B2066F1EB19}"/>
              </a:ext>
            </a:extLst>
          </p:cNvPr>
          <p:cNvCxnSpPr/>
          <p:nvPr/>
        </p:nvCxnSpPr>
        <p:spPr>
          <a:xfrm flipH="1">
            <a:off x="9797266" y="1567832"/>
            <a:ext cx="1855880" cy="811686"/>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6BD2E322-4AD4-4133-838F-02821ABD54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41669875"/>
      </p:ext>
    </p:extLst>
  </p:cSld>
  <p:clrMapOvr>
    <a:masterClrMapping/>
  </p:clrMapOvr>
  <mc:AlternateContent xmlns:mc="http://schemas.openxmlformats.org/markup-compatibility/2006" xmlns:p14="http://schemas.microsoft.com/office/powerpoint/2010/main">
    <mc:Choice Requires="p14">
      <p:transition spd="slow" p14:dur="2000" advTm="5372"/>
    </mc:Choice>
    <mc:Fallback xmlns="">
      <p:transition spd="slow" advTm="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screenshot of a social media post&#10;&#10;Description automatically generated">
            <a:extLst>
              <a:ext uri="{FF2B5EF4-FFF2-40B4-BE49-F238E27FC236}">
                <a16:creationId xmlns:a16="http://schemas.microsoft.com/office/drawing/2014/main" id="{F752F28F-B8CE-4214-86A2-98CC97B31451}"/>
              </a:ext>
            </a:extLst>
          </p:cNvPr>
          <p:cNvPicPr>
            <a:picLocks noChangeAspect="1"/>
          </p:cNvPicPr>
          <p:nvPr/>
        </p:nvPicPr>
        <p:blipFill rotWithShape="1">
          <a:blip r:embed="rId6"/>
          <a:srcRect l="19519" t="20453" r="20858" b="5661"/>
          <a:stretch/>
        </p:blipFill>
        <p:spPr>
          <a:xfrm>
            <a:off x="2742212" y="1236949"/>
            <a:ext cx="6659153" cy="5157680"/>
          </a:xfrm>
          <a:prstGeom prst="rect">
            <a:avLst/>
          </a:prstGeom>
          <a:ln>
            <a:noFill/>
          </a:ln>
        </p:spPr>
      </p:pic>
      <p:sp>
        <p:nvSpPr>
          <p:cNvPr id="13" name="TextBox 12">
            <a:extLst>
              <a:ext uri="{FF2B5EF4-FFF2-40B4-BE49-F238E27FC236}">
                <a16:creationId xmlns:a16="http://schemas.microsoft.com/office/drawing/2014/main" id="{967D3E36-1666-4D74-A958-08FA79F3F79B}"/>
              </a:ext>
            </a:extLst>
          </p:cNvPr>
          <p:cNvSpPr txBox="1"/>
          <p:nvPr/>
        </p:nvSpPr>
        <p:spPr>
          <a:xfrm>
            <a:off x="2742212" y="233754"/>
            <a:ext cx="6707575" cy="769441"/>
          </a:xfrm>
          <a:prstGeom prst="rect">
            <a:avLst/>
          </a:prstGeom>
          <a:noFill/>
        </p:spPr>
        <p:txBody>
          <a:bodyPr wrap="square">
            <a:spAutoFit/>
          </a:bodyPr>
          <a:lstStyle/>
          <a:p>
            <a:r>
              <a:rPr lang="en-US" sz="4400" b="1">
                <a:solidFill>
                  <a:schemeClr val="accent4"/>
                </a:solidFill>
                <a:latin typeface="Tahoma" panose="020B0604030504040204" pitchFamily="34" charset="0"/>
                <a:ea typeface="Tahoma" panose="020B0604030504040204" pitchFamily="34" charset="0"/>
                <a:cs typeface="Tahoma" panose="020B0604030504040204" pitchFamily="34" charset="0"/>
              </a:rPr>
              <a:t>Canceling Registration</a:t>
            </a:r>
          </a:p>
        </p:txBody>
      </p:sp>
      <p:cxnSp>
        <p:nvCxnSpPr>
          <p:cNvPr id="6" name="Straight Arrow Connector 5">
            <a:extLst>
              <a:ext uri="{FF2B5EF4-FFF2-40B4-BE49-F238E27FC236}">
                <a16:creationId xmlns:a16="http://schemas.microsoft.com/office/drawing/2014/main" id="{7DA1DC50-6F41-4E9A-BE2E-98AC6F3499AA}"/>
              </a:ext>
            </a:extLst>
          </p:cNvPr>
          <p:cNvCxnSpPr>
            <a:cxnSpLocks/>
          </p:cNvCxnSpPr>
          <p:nvPr/>
        </p:nvCxnSpPr>
        <p:spPr>
          <a:xfrm flipV="1">
            <a:off x="6347613" y="5621051"/>
            <a:ext cx="676642" cy="58232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72E428F-4129-4E38-B81F-935B46E61F09}"/>
              </a:ext>
            </a:extLst>
          </p:cNvPr>
          <p:cNvCxnSpPr>
            <a:cxnSpLocks/>
          </p:cNvCxnSpPr>
          <p:nvPr/>
        </p:nvCxnSpPr>
        <p:spPr>
          <a:xfrm flipH="1" flipV="1">
            <a:off x="9040092" y="6109856"/>
            <a:ext cx="1211068" cy="24649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B01FB847-9722-48A4-841D-C941546443B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321383198"/>
      </p:ext>
    </p:extLst>
  </p:cSld>
  <p:clrMapOvr>
    <a:masterClrMapping/>
  </p:clrMapOvr>
  <mc:AlternateContent xmlns:mc="http://schemas.openxmlformats.org/markup-compatibility/2006" xmlns:p14="http://schemas.microsoft.com/office/powerpoint/2010/main">
    <mc:Choice Requires="p14">
      <p:transition spd="slow" p14:dur="2000" advTm="6963"/>
    </mc:Choice>
    <mc:Fallback xmlns="">
      <p:transition spd="slow" advTm="6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BCD54D-6E4D-402D-97C6-FA59FEAEB527}"/>
              </a:ext>
            </a:extLst>
          </p:cNvPr>
          <p:cNvSpPr>
            <a:spLocks noGrp="1"/>
          </p:cNvSpPr>
          <p:nvPr>
            <p:ph type="title"/>
          </p:nvPr>
        </p:nvSpPr>
        <p:spPr>
          <a:xfrm>
            <a:off x="553980" y="2324594"/>
            <a:ext cx="4558807" cy="3200329"/>
          </a:xfrm>
        </p:spPr>
        <p:txBody>
          <a:bodyPr anchor="t">
            <a:normAutofit/>
          </a:bodyPr>
          <a:lstStyle/>
          <a:p>
            <a:pPr algn="ctr"/>
            <a:r>
              <a:rPr lang="en-US" sz="3600" b="1">
                <a:solidFill>
                  <a:schemeClr val="accent4"/>
                </a:solidFill>
                <a:latin typeface="Tahoma" panose="020B0604030504040204" pitchFamily="34" charset="0"/>
                <a:ea typeface="Tahoma" panose="020B0604030504040204" pitchFamily="34" charset="0"/>
                <a:cs typeface="Tahoma" panose="020B0604030504040204" pitchFamily="34" charset="0"/>
              </a:rPr>
              <a:t>Need more help? Check out more resources on our website! </a:t>
            </a:r>
          </a:p>
        </p:txBody>
      </p:sp>
      <p:sp>
        <p:nvSpPr>
          <p:cNvPr id="44" name="Rectangle 43">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Rectangle 49">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359662FD-3D1C-4C4F-AA44-78F178020B5F}"/>
              </a:ext>
            </a:extLst>
          </p:cNvPr>
          <p:cNvSpPr>
            <a:spLocks noGrp="1"/>
          </p:cNvSpPr>
          <p:nvPr>
            <p:ph idx="1"/>
          </p:nvPr>
        </p:nvSpPr>
        <p:spPr>
          <a:xfrm>
            <a:off x="5114764" y="1770715"/>
            <a:ext cx="6753934" cy="2943268"/>
          </a:xfrm>
        </p:spPr>
        <p:txBody>
          <a:bodyPr vert="horz" lIns="91440" tIns="45720" rIns="91440" bIns="45720" rtlCol="0" anchor="t">
            <a:normAutofit lnSpcReduction="10000"/>
          </a:bodyPr>
          <a:lstStyle/>
          <a:p>
            <a:pPr marL="0" indent="0">
              <a:spcBef>
                <a:spcPts val="0"/>
              </a:spcBef>
              <a:spcAft>
                <a:spcPts val="600"/>
              </a:spcAft>
              <a:buNone/>
            </a:pPr>
            <a:endParaRPr lang="en-US" sz="2000">
              <a:ea typeface="+mn-lt"/>
              <a:cs typeface="+mn-lt"/>
            </a:endParaRPr>
          </a:p>
          <a:p>
            <a:pPr marL="0" indent="0">
              <a:spcBef>
                <a:spcPts val="0"/>
              </a:spcBef>
              <a:spcAft>
                <a:spcPts val="600"/>
              </a:spcAft>
              <a:buNone/>
            </a:pPr>
            <a:r>
              <a:rPr lang="en-US">
                <a:ea typeface="+mn-lt"/>
                <a:cs typeface="+mn-lt"/>
                <a:hlinkClick r:id="rId5"/>
              </a:rPr>
              <a:t>https://www.marquette.edu/service-learning/muengage.php</a:t>
            </a:r>
            <a:endParaRPr lang="en-US">
              <a:ea typeface="+mn-lt"/>
              <a:cs typeface="+mn-lt"/>
            </a:endParaRPr>
          </a:p>
          <a:p>
            <a:pPr>
              <a:spcBef>
                <a:spcPts val="0"/>
              </a:spcBef>
              <a:spcAft>
                <a:spcPts val="600"/>
              </a:spcAft>
            </a:pPr>
            <a:endParaRPr lang="en-US">
              <a:ea typeface="+mn-lt"/>
              <a:cs typeface="+mn-lt"/>
            </a:endParaRPr>
          </a:p>
          <a:p>
            <a:pPr marL="0" indent="0">
              <a:spcBef>
                <a:spcPts val="0"/>
              </a:spcBef>
              <a:spcAft>
                <a:spcPts val="600"/>
              </a:spcAft>
              <a:buNone/>
            </a:pPr>
            <a:r>
              <a:rPr lang="en-US">
                <a:ea typeface="+mn-lt"/>
                <a:cs typeface="+mn-lt"/>
              </a:rPr>
              <a:t>Email us: </a:t>
            </a:r>
            <a:r>
              <a:rPr lang="en-US">
                <a:ea typeface="+mn-lt"/>
                <a:cs typeface="+mn-lt"/>
                <a:hlinkClick r:id="rId6"/>
              </a:rPr>
              <a:t>servicelearning@marquette.edu</a:t>
            </a:r>
            <a:endParaRPr lang="en-US">
              <a:ea typeface="+mn-lt"/>
              <a:cs typeface="+mn-lt"/>
            </a:endParaRPr>
          </a:p>
          <a:p>
            <a:pPr marL="0" indent="0">
              <a:spcBef>
                <a:spcPts val="0"/>
              </a:spcBef>
              <a:spcAft>
                <a:spcPts val="600"/>
              </a:spcAft>
              <a:buNone/>
            </a:pPr>
            <a:endParaRPr lang="en-US">
              <a:ea typeface="+mn-lt"/>
              <a:cs typeface="+mn-lt"/>
            </a:endParaRPr>
          </a:p>
          <a:p>
            <a:pPr marL="0" indent="0">
              <a:spcBef>
                <a:spcPts val="0"/>
              </a:spcBef>
              <a:spcAft>
                <a:spcPts val="600"/>
              </a:spcAft>
              <a:buNone/>
            </a:pPr>
            <a:r>
              <a:rPr lang="en-US">
                <a:ea typeface="+mn-lt"/>
                <a:cs typeface="+mn-lt"/>
              </a:rPr>
              <a:t>Call us: 414-288-3262</a:t>
            </a:r>
            <a:endParaRPr lang="en-US"/>
          </a:p>
        </p:txBody>
      </p:sp>
      <p:sp>
        <p:nvSpPr>
          <p:cNvPr id="52" name="Isosceles Triangle 51">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Isosceles Triangle 53">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Audio 7">
            <a:hlinkClick r:id="" action="ppaction://media"/>
            <a:extLst>
              <a:ext uri="{FF2B5EF4-FFF2-40B4-BE49-F238E27FC236}">
                <a16:creationId xmlns:a16="http://schemas.microsoft.com/office/drawing/2014/main" id="{4E2D1213-6684-4B66-B537-95660F4CF8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24354104"/>
      </p:ext>
    </p:extLst>
  </p:cSld>
  <p:clrMapOvr>
    <a:masterClrMapping/>
  </p:clrMapOvr>
  <mc:AlternateContent xmlns:mc="http://schemas.openxmlformats.org/markup-compatibility/2006" xmlns:p14="http://schemas.microsoft.com/office/powerpoint/2010/main">
    <mc:Choice Requires="p14">
      <p:transition spd="slow" p14:dur="2000" advTm="26758"/>
    </mc:Choice>
    <mc:Fallback xmlns="">
      <p:transition spd="slow" advTm="26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a16="http://schemas.microsoft.com/office/drawing/2014/main" id="{E92B7186-C057-4DE3-B42F-9E4F1405A7CD}"/>
              </a:ext>
            </a:extLst>
          </p:cNvPr>
          <p:cNvPicPr>
            <a:picLocks noChangeAspect="1"/>
          </p:cNvPicPr>
          <p:nvPr/>
        </p:nvPicPr>
        <p:blipFill rotWithShape="1">
          <a:blip r:embed="rId6"/>
          <a:srcRect l="29347" t="8784" r="29340" b="5105"/>
          <a:stretch/>
        </p:blipFill>
        <p:spPr>
          <a:xfrm>
            <a:off x="8558841" y="2629705"/>
            <a:ext cx="3435906" cy="3990608"/>
          </a:xfrm>
          <a:prstGeom prst="rect">
            <a:avLst/>
          </a:prstGeom>
        </p:spPr>
      </p:pic>
      <p:sp>
        <p:nvSpPr>
          <p:cNvPr id="4" name="Title 3">
            <a:extLst>
              <a:ext uri="{FF2B5EF4-FFF2-40B4-BE49-F238E27FC236}">
                <a16:creationId xmlns:a16="http://schemas.microsoft.com/office/drawing/2014/main" id="{3AC8297A-86A4-4415-9D11-DD640F054E3C}"/>
              </a:ext>
            </a:extLst>
          </p:cNvPr>
          <p:cNvSpPr>
            <a:spLocks noGrp="1"/>
          </p:cNvSpPr>
          <p:nvPr>
            <p:ph type="title"/>
          </p:nvPr>
        </p:nvSpPr>
        <p:spPr>
          <a:xfrm>
            <a:off x="661170" y="336308"/>
            <a:ext cx="10557933" cy="788987"/>
          </a:xfrm>
        </p:spPr>
        <p:txBody>
          <a:bodyPr/>
          <a:lstStyle/>
          <a:p>
            <a:r>
              <a:rPr lang="en-US" b="1">
                <a:solidFill>
                  <a:schemeClr val="accent4"/>
                </a:solidFill>
                <a:latin typeface="Tahoma"/>
                <a:ea typeface="+mj-lt"/>
                <a:cs typeface="+mj-lt"/>
              </a:rPr>
              <a:t>Logging In</a:t>
            </a:r>
            <a:endParaRPr lang="en-US" b="1">
              <a:solidFill>
                <a:schemeClr val="accent4"/>
              </a:solidFill>
              <a:latin typeface="Tahoma"/>
            </a:endParaRPr>
          </a:p>
        </p:txBody>
      </p:sp>
      <p:sp>
        <p:nvSpPr>
          <p:cNvPr id="5" name="Content Placeholder 4">
            <a:extLst>
              <a:ext uri="{FF2B5EF4-FFF2-40B4-BE49-F238E27FC236}">
                <a16:creationId xmlns:a16="http://schemas.microsoft.com/office/drawing/2014/main" id="{DBFA88B4-10F5-4561-856B-888A14F1B429}"/>
              </a:ext>
            </a:extLst>
          </p:cNvPr>
          <p:cNvSpPr>
            <a:spLocks noGrp="1"/>
          </p:cNvSpPr>
          <p:nvPr>
            <p:ph idx="1"/>
          </p:nvPr>
        </p:nvSpPr>
        <p:spPr>
          <a:xfrm>
            <a:off x="1318683" y="1336995"/>
            <a:ext cx="9554633" cy="4081463"/>
          </a:xfrm>
        </p:spPr>
        <p:txBody>
          <a:bodyPr/>
          <a:lstStyle/>
          <a:p>
            <a:r>
              <a:rPr lang="en-US">
                <a:ea typeface="ＭＳ Ｐゴシック"/>
              </a:rPr>
              <a:t>Go to </a:t>
            </a:r>
            <a:r>
              <a:rPr lang="en-US" b="1" u="sng">
                <a:ea typeface="ＭＳ Ｐゴシック"/>
              </a:rPr>
              <a:t>engage.mu.edu</a:t>
            </a:r>
            <a:r>
              <a:rPr lang="en-US">
                <a:ea typeface="ＭＳ Ｐゴシック"/>
              </a:rPr>
              <a:t> and click LOG IN</a:t>
            </a:r>
            <a:endParaRPr lang="en-US" b="1" u="sng">
              <a:ea typeface="ＭＳ Ｐゴシック"/>
            </a:endParaRPr>
          </a:p>
          <a:p>
            <a:r>
              <a:rPr lang="en-US">
                <a:ea typeface="ＭＳ Ｐゴシック"/>
              </a:rPr>
              <a:t>Select “Log in via </a:t>
            </a:r>
            <a:r>
              <a:rPr lang="en-US" err="1">
                <a:ea typeface="ＭＳ Ｐゴシック"/>
              </a:rPr>
              <a:t>CheckMarq</a:t>
            </a:r>
            <a:r>
              <a:rPr lang="en-US">
                <a:ea typeface="ＭＳ Ｐゴシック"/>
              </a:rPr>
              <a:t>”</a:t>
            </a:r>
          </a:p>
        </p:txBody>
      </p:sp>
      <p:pic>
        <p:nvPicPr>
          <p:cNvPr id="8" name="Picture 7">
            <a:extLst>
              <a:ext uri="{FF2B5EF4-FFF2-40B4-BE49-F238E27FC236}">
                <a16:creationId xmlns:a16="http://schemas.microsoft.com/office/drawing/2014/main" id="{2DCE5EEF-4AD7-4479-AA87-1D45245242E7}"/>
              </a:ext>
            </a:extLst>
          </p:cNvPr>
          <p:cNvPicPr>
            <a:picLocks noChangeAspect="1"/>
          </p:cNvPicPr>
          <p:nvPr/>
        </p:nvPicPr>
        <p:blipFill rotWithShape="1">
          <a:blip r:embed="rId7"/>
          <a:srcRect t="9328" r="1404" b="5643"/>
          <a:stretch/>
        </p:blipFill>
        <p:spPr>
          <a:xfrm>
            <a:off x="180132" y="2632250"/>
            <a:ext cx="8213934" cy="3985517"/>
          </a:xfrm>
          <a:prstGeom prst="rect">
            <a:avLst/>
          </a:prstGeom>
        </p:spPr>
      </p:pic>
      <p:cxnSp>
        <p:nvCxnSpPr>
          <p:cNvPr id="10" name="Straight Arrow Connector 9">
            <a:extLst>
              <a:ext uri="{FF2B5EF4-FFF2-40B4-BE49-F238E27FC236}">
                <a16:creationId xmlns:a16="http://schemas.microsoft.com/office/drawing/2014/main" id="{7302F842-00F4-4379-8B0B-4A139E2DB96A}"/>
              </a:ext>
            </a:extLst>
          </p:cNvPr>
          <p:cNvCxnSpPr>
            <a:cxnSpLocks/>
          </p:cNvCxnSpPr>
          <p:nvPr/>
        </p:nvCxnSpPr>
        <p:spPr>
          <a:xfrm flipH="1">
            <a:off x="8136822" y="1745673"/>
            <a:ext cx="577619" cy="976745"/>
          </a:xfrm>
          <a:prstGeom prst="straightConnector1">
            <a:avLst/>
          </a:prstGeom>
          <a:ln w="5715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D7A442B-6BF4-4CF0-96E5-CB2C07B0F115}"/>
              </a:ext>
            </a:extLst>
          </p:cNvPr>
          <p:cNvCxnSpPr>
            <a:cxnSpLocks/>
          </p:cNvCxnSpPr>
          <p:nvPr/>
        </p:nvCxnSpPr>
        <p:spPr>
          <a:xfrm flipH="1">
            <a:off x="10457866" y="2348345"/>
            <a:ext cx="556498" cy="958865"/>
          </a:xfrm>
          <a:prstGeom prst="straightConnector1">
            <a:avLst/>
          </a:prstGeom>
          <a:ln w="5715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pic>
        <p:nvPicPr>
          <p:cNvPr id="16" name="Audio 15">
            <a:hlinkClick r:id="" action="ppaction://media"/>
            <a:extLst>
              <a:ext uri="{FF2B5EF4-FFF2-40B4-BE49-F238E27FC236}">
                <a16:creationId xmlns:a16="http://schemas.microsoft.com/office/drawing/2014/main" id="{243F5196-550E-4ECC-956B-6F519FDF0E4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030144526"/>
      </p:ext>
    </p:extLst>
  </p:cSld>
  <p:clrMapOvr>
    <a:masterClrMapping/>
  </p:clrMapOvr>
  <mc:AlternateContent xmlns:mc="http://schemas.openxmlformats.org/markup-compatibility/2006" xmlns:p14="http://schemas.microsoft.com/office/powerpoint/2010/main">
    <mc:Choice Requires="p14">
      <p:transition spd="slow" p14:dur="2000" advTm="36472"/>
    </mc:Choice>
    <mc:Fallback xmlns="">
      <p:transition spd="slow" advTm="36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9184B7F6-2DE3-4B87-992C-DE2B60D35043}"/>
              </a:ext>
            </a:extLst>
          </p:cNvPr>
          <p:cNvPicPr>
            <a:picLocks noChangeAspect="1"/>
          </p:cNvPicPr>
          <p:nvPr/>
        </p:nvPicPr>
        <p:blipFill rotWithShape="1">
          <a:blip r:embed="rId6"/>
          <a:srcRect t="12267" r="500" b="10000"/>
          <a:stretch/>
        </p:blipFill>
        <p:spPr>
          <a:xfrm>
            <a:off x="643467" y="766677"/>
            <a:ext cx="10905066" cy="5324645"/>
          </a:xfrm>
          <a:prstGeom prst="rect">
            <a:avLst/>
          </a:prstGeom>
          <a:ln>
            <a:noFill/>
          </a:ln>
        </p:spPr>
      </p:pic>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79C6C7B9-1BF9-4124-A6AA-874E3237D505}"/>
              </a:ext>
            </a:extLst>
          </p:cNvPr>
          <p:cNvCxnSpPr>
            <a:cxnSpLocks/>
          </p:cNvCxnSpPr>
          <p:nvPr/>
        </p:nvCxnSpPr>
        <p:spPr>
          <a:xfrm>
            <a:off x="8977745" y="1201175"/>
            <a:ext cx="913916" cy="197427"/>
          </a:xfrm>
          <a:prstGeom prst="straightConnector1">
            <a:avLst/>
          </a:prstGeom>
          <a:ln w="57150">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22" name="Straight Arrow Connector 21">
            <a:extLst>
              <a:ext uri="{FF2B5EF4-FFF2-40B4-BE49-F238E27FC236}">
                <a16:creationId xmlns:a16="http://schemas.microsoft.com/office/drawing/2014/main" id="{40879E72-3314-4464-87EE-DE8170DBBCAF}"/>
              </a:ext>
            </a:extLst>
          </p:cNvPr>
          <p:cNvCxnSpPr>
            <a:cxnSpLocks/>
          </p:cNvCxnSpPr>
          <p:nvPr/>
        </p:nvCxnSpPr>
        <p:spPr>
          <a:xfrm flipH="1">
            <a:off x="2698912" y="4468091"/>
            <a:ext cx="543051" cy="391390"/>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26" name="Rectangle 25">
            <a:extLst>
              <a:ext uri="{FF2B5EF4-FFF2-40B4-BE49-F238E27FC236}">
                <a16:creationId xmlns:a16="http://schemas.microsoft.com/office/drawing/2014/main" id="{E34A2ED8-7B62-4167-8A13-57183A93E333}"/>
              </a:ext>
            </a:extLst>
          </p:cNvPr>
          <p:cNvSpPr/>
          <p:nvPr/>
        </p:nvSpPr>
        <p:spPr>
          <a:xfrm>
            <a:off x="1670670" y="5507182"/>
            <a:ext cx="5821175" cy="838058"/>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9139C5CB-68C8-445F-9D8D-86D7255EF4B7}"/>
              </a:ext>
            </a:extLst>
          </p:cNvPr>
          <p:cNvCxnSpPr>
            <a:cxnSpLocks/>
          </p:cNvCxnSpPr>
          <p:nvPr/>
        </p:nvCxnSpPr>
        <p:spPr>
          <a:xfrm>
            <a:off x="836341" y="4919991"/>
            <a:ext cx="1011362" cy="348095"/>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pic>
        <p:nvPicPr>
          <p:cNvPr id="10" name="Audio 9">
            <a:hlinkClick r:id="" action="ppaction://media"/>
            <a:extLst>
              <a:ext uri="{FF2B5EF4-FFF2-40B4-BE49-F238E27FC236}">
                <a16:creationId xmlns:a16="http://schemas.microsoft.com/office/drawing/2014/main" id="{752CA401-E976-43DD-92BF-94EDE4BBDE1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
        <p:nvSpPr>
          <p:cNvPr id="2" name="TextBox 1">
            <a:extLst>
              <a:ext uri="{FF2B5EF4-FFF2-40B4-BE49-F238E27FC236}">
                <a16:creationId xmlns:a16="http://schemas.microsoft.com/office/drawing/2014/main" id="{6BD52686-71FD-4E61-9E29-BDACB568435D}"/>
              </a:ext>
            </a:extLst>
          </p:cNvPr>
          <p:cNvSpPr txBox="1"/>
          <p:nvPr/>
        </p:nvSpPr>
        <p:spPr>
          <a:xfrm>
            <a:off x="2281162" y="273353"/>
            <a:ext cx="65048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FFC000"/>
                </a:solidFill>
              </a:rPr>
              <a:t>OPTION 1) Finding your Service Learning Course</a:t>
            </a:r>
            <a:endParaRPr lang="en-US" sz="2400" b="1" dirty="0">
              <a:solidFill>
                <a:srgbClr val="FFC000"/>
              </a:solidFill>
              <a:cs typeface="Calibri"/>
            </a:endParaRPr>
          </a:p>
        </p:txBody>
      </p:sp>
    </p:spTree>
    <p:custDataLst>
      <p:tags r:id="rId1"/>
    </p:custDataLst>
    <p:extLst>
      <p:ext uri="{BB962C8B-B14F-4D97-AF65-F5344CB8AC3E}">
        <p14:creationId xmlns:p14="http://schemas.microsoft.com/office/powerpoint/2010/main" val="651693618"/>
      </p:ext>
    </p:extLst>
  </p:cSld>
  <p:clrMapOvr>
    <a:masterClrMapping/>
  </p:clrMapOvr>
  <mc:AlternateContent xmlns:mc="http://schemas.openxmlformats.org/markup-compatibility/2006" xmlns:p14="http://schemas.microsoft.com/office/powerpoint/2010/main">
    <mc:Choice Requires="p14">
      <p:transition spd="slow" p14:dur="2000" advTm="27319"/>
    </mc:Choice>
    <mc:Fallback xmlns="">
      <p:transition spd="slow" advTm="2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Isosceles Triangle 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timeline&#10;&#10;Description automatically generated">
            <a:extLst>
              <a:ext uri="{FF2B5EF4-FFF2-40B4-BE49-F238E27FC236}">
                <a16:creationId xmlns:a16="http://schemas.microsoft.com/office/drawing/2014/main" id="{9184B7F6-2DE3-4B87-992C-DE2B60D35043}"/>
              </a:ext>
            </a:extLst>
          </p:cNvPr>
          <p:cNvPicPr>
            <a:picLocks noChangeAspect="1"/>
          </p:cNvPicPr>
          <p:nvPr/>
        </p:nvPicPr>
        <p:blipFill rotWithShape="1">
          <a:blip r:embed="rId4"/>
          <a:srcRect l="12582" r="12582"/>
          <a:stretch/>
        </p:blipFill>
        <p:spPr>
          <a:xfrm>
            <a:off x="4586515" y="1202105"/>
            <a:ext cx="7300686" cy="3546647"/>
          </a:xfrm>
          <a:prstGeom prst="rect">
            <a:avLst/>
          </a:prstGeom>
          <a:ln>
            <a:noFill/>
          </a:ln>
        </p:spPr>
      </p:pic>
      <p:sp>
        <p:nvSpPr>
          <p:cNvPr id="39" name="Isosceles Triangle 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9139C5CB-68C8-445F-9D8D-86D7255EF4B7}"/>
              </a:ext>
            </a:extLst>
          </p:cNvPr>
          <p:cNvCxnSpPr>
            <a:cxnSpLocks/>
          </p:cNvCxnSpPr>
          <p:nvPr/>
        </p:nvCxnSpPr>
        <p:spPr>
          <a:xfrm>
            <a:off x="8371674" y="2803325"/>
            <a:ext cx="1011362" cy="348095"/>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2" name="TextBox 1">
            <a:extLst>
              <a:ext uri="{FF2B5EF4-FFF2-40B4-BE49-F238E27FC236}">
                <a16:creationId xmlns:a16="http://schemas.microsoft.com/office/drawing/2014/main" id="{6BD52686-71FD-4E61-9E29-BDACB568435D}"/>
              </a:ext>
            </a:extLst>
          </p:cNvPr>
          <p:cNvSpPr txBox="1"/>
          <p:nvPr/>
        </p:nvSpPr>
        <p:spPr>
          <a:xfrm>
            <a:off x="2281162" y="273353"/>
            <a:ext cx="65048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FFC000"/>
                </a:solidFill>
              </a:rPr>
              <a:t>OPTION 2) Finding your Service Learning Course</a:t>
            </a:r>
            <a:endParaRPr lang="en-US" sz="2400" b="1" dirty="0">
              <a:solidFill>
                <a:srgbClr val="FFC000"/>
              </a:solidFill>
              <a:cs typeface="Calibri"/>
            </a:endParaRPr>
          </a:p>
        </p:txBody>
      </p:sp>
      <p:pic>
        <p:nvPicPr>
          <p:cNvPr id="4" name="Picture 4" descr="A picture containing table&#10;&#10;Description automatically generated">
            <a:extLst>
              <a:ext uri="{FF2B5EF4-FFF2-40B4-BE49-F238E27FC236}">
                <a16:creationId xmlns:a16="http://schemas.microsoft.com/office/drawing/2014/main" id="{6560D378-1FCB-4BAE-84E5-416F3F314C62}"/>
              </a:ext>
            </a:extLst>
          </p:cNvPr>
          <p:cNvPicPr>
            <a:picLocks noChangeAspect="1"/>
          </p:cNvPicPr>
          <p:nvPr/>
        </p:nvPicPr>
        <p:blipFill>
          <a:blip r:embed="rId5"/>
          <a:stretch>
            <a:fillRect/>
          </a:stretch>
        </p:blipFill>
        <p:spPr>
          <a:xfrm>
            <a:off x="67734" y="2584681"/>
            <a:ext cx="5815390" cy="3720638"/>
          </a:xfrm>
          <a:prstGeom prst="rect">
            <a:avLst/>
          </a:prstGeom>
        </p:spPr>
      </p:pic>
      <p:sp>
        <p:nvSpPr>
          <p:cNvPr id="26" name="Rectangle 25">
            <a:extLst>
              <a:ext uri="{FF2B5EF4-FFF2-40B4-BE49-F238E27FC236}">
                <a16:creationId xmlns:a16="http://schemas.microsoft.com/office/drawing/2014/main" id="{E34A2ED8-7B62-4167-8A13-57183A93E333}"/>
              </a:ext>
            </a:extLst>
          </p:cNvPr>
          <p:cNvSpPr/>
          <p:nvPr/>
        </p:nvSpPr>
        <p:spPr>
          <a:xfrm>
            <a:off x="158765" y="2580135"/>
            <a:ext cx="5796985" cy="1636343"/>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65239040"/>
      </p:ext>
    </p:extLst>
  </p:cSld>
  <p:clrMapOvr>
    <a:masterClrMapping/>
  </p:clrMapOvr>
  <mc:AlternateContent xmlns:mc="http://schemas.openxmlformats.org/markup-compatibility/2006" xmlns:p14="http://schemas.microsoft.com/office/powerpoint/2010/main">
    <mc:Choice Requires="p14">
      <p:transition spd="slow" p14:dur="2000" advTm="27319"/>
    </mc:Choice>
    <mc:Fallback xmlns="">
      <p:transition spd="slow" advTm="273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33" name="Freeform: Shape 3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6947A0-1C63-47C6-BE8C-0F2EE504E143}"/>
              </a:ext>
            </a:extLst>
          </p:cNvPr>
          <p:cNvSpPr txBox="1"/>
          <p:nvPr/>
        </p:nvSpPr>
        <p:spPr>
          <a:xfrm>
            <a:off x="2824796" y="249383"/>
            <a:ext cx="5091545" cy="769441"/>
          </a:xfrm>
          <a:prstGeom prst="rect">
            <a:avLst/>
          </a:prstGeom>
          <a:noFill/>
        </p:spPr>
        <p:txBody>
          <a:bodyPr wrap="square" rtlCol="0">
            <a:spAutoFit/>
          </a:bodyPr>
          <a:lstStyle/>
          <a:p>
            <a:r>
              <a:rPr lang="en-US" sz="4400" b="1">
                <a:solidFill>
                  <a:schemeClr val="accent4"/>
                </a:solidFill>
                <a:latin typeface="Tahoma" panose="020B0604030504040204" pitchFamily="34" charset="0"/>
                <a:ea typeface="Tahoma" panose="020B0604030504040204" pitchFamily="34" charset="0"/>
                <a:cs typeface="Tahoma" panose="020B0604030504040204" pitchFamily="34" charset="0"/>
              </a:rPr>
              <a:t>Recurring Events</a:t>
            </a:r>
          </a:p>
        </p:txBody>
      </p:sp>
      <p:pic>
        <p:nvPicPr>
          <p:cNvPr id="2" name="Picture 2" descr="A screenshot of a cell phone&#10;&#10;Description automatically generated">
            <a:extLst>
              <a:ext uri="{FF2B5EF4-FFF2-40B4-BE49-F238E27FC236}">
                <a16:creationId xmlns:a16="http://schemas.microsoft.com/office/drawing/2014/main" id="{9D589C38-42DF-4CBB-801F-7D7D4548D9C5}"/>
              </a:ext>
            </a:extLst>
          </p:cNvPr>
          <p:cNvPicPr>
            <a:picLocks noChangeAspect="1"/>
          </p:cNvPicPr>
          <p:nvPr/>
        </p:nvPicPr>
        <p:blipFill rotWithShape="1">
          <a:blip r:embed="rId6"/>
          <a:srcRect t="13091" r="-1595" b="182"/>
          <a:stretch/>
        </p:blipFill>
        <p:spPr>
          <a:xfrm>
            <a:off x="1737360" y="1306104"/>
            <a:ext cx="9387845" cy="4996519"/>
          </a:xfrm>
          <a:prstGeom prst="rect">
            <a:avLst/>
          </a:prstGeom>
        </p:spPr>
      </p:pic>
      <p:cxnSp>
        <p:nvCxnSpPr>
          <p:cNvPr id="11" name="Straight Arrow Connector 10">
            <a:extLst>
              <a:ext uri="{FF2B5EF4-FFF2-40B4-BE49-F238E27FC236}">
                <a16:creationId xmlns:a16="http://schemas.microsoft.com/office/drawing/2014/main" id="{BEED499F-4EC2-462D-B0B2-0DBD652940AD}"/>
              </a:ext>
            </a:extLst>
          </p:cNvPr>
          <p:cNvCxnSpPr>
            <a:cxnSpLocks/>
          </p:cNvCxnSpPr>
          <p:nvPr/>
        </p:nvCxnSpPr>
        <p:spPr>
          <a:xfrm>
            <a:off x="1737360" y="4021282"/>
            <a:ext cx="974667" cy="27016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4732AF4-F0BD-42A1-A7CE-3D7BE10FB711}"/>
              </a:ext>
            </a:extLst>
          </p:cNvPr>
          <p:cNvSpPr/>
          <p:nvPr/>
        </p:nvSpPr>
        <p:spPr>
          <a:xfrm>
            <a:off x="2603534" y="4914900"/>
            <a:ext cx="5563721" cy="1111827"/>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562E1A80-4B5C-4684-8B44-D56A6997CE9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814879093"/>
      </p:ext>
    </p:extLst>
  </p:cSld>
  <p:clrMapOvr>
    <a:masterClrMapping/>
  </p:clrMapOvr>
  <mc:AlternateContent xmlns:mc="http://schemas.openxmlformats.org/markup-compatibility/2006" xmlns:p14="http://schemas.microsoft.com/office/powerpoint/2010/main">
    <mc:Choice Requires="p14">
      <p:transition spd="slow" p14:dur="2000" advTm="56534"/>
    </mc:Choice>
    <mc:Fallback xmlns="">
      <p:transition spd="slow" advTm="5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a cell phone&#10;&#10;Description automatically generated">
            <a:extLst>
              <a:ext uri="{FF2B5EF4-FFF2-40B4-BE49-F238E27FC236}">
                <a16:creationId xmlns:a16="http://schemas.microsoft.com/office/drawing/2014/main" id="{F2982D59-62D9-49B9-BFE2-15D83BD69B57}"/>
              </a:ext>
            </a:extLst>
          </p:cNvPr>
          <p:cNvPicPr>
            <a:picLocks noChangeAspect="1"/>
          </p:cNvPicPr>
          <p:nvPr/>
        </p:nvPicPr>
        <p:blipFill rotWithShape="1">
          <a:blip r:embed="rId6"/>
          <a:srcRect l="26460" t="4490" r="25712" b="1778"/>
          <a:stretch/>
        </p:blipFill>
        <p:spPr>
          <a:xfrm>
            <a:off x="490241" y="951445"/>
            <a:ext cx="5110354" cy="58337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2E4D18-8E81-48DB-BE95-61FBAB5F524C}"/>
              </a:ext>
            </a:extLst>
          </p:cNvPr>
          <p:cNvSpPr txBox="1"/>
          <p:nvPr/>
        </p:nvSpPr>
        <p:spPr>
          <a:xfrm>
            <a:off x="2847109" y="109215"/>
            <a:ext cx="5735327" cy="769441"/>
          </a:xfrm>
          <a:prstGeom prst="rect">
            <a:avLst/>
          </a:prstGeom>
          <a:noFill/>
        </p:spPr>
        <p:txBody>
          <a:bodyPr wrap="square" rtlCol="0" anchor="t">
            <a:spAutoFit/>
          </a:bodyPr>
          <a:lstStyle/>
          <a:p>
            <a:r>
              <a:rPr lang="en-US" sz="4400" b="1">
                <a:solidFill>
                  <a:schemeClr val="accent4"/>
                </a:solidFill>
                <a:latin typeface="Tahoma"/>
                <a:ea typeface="Tahoma"/>
                <a:cs typeface="Tahoma"/>
              </a:rPr>
              <a:t>Open Opportunities</a:t>
            </a:r>
          </a:p>
        </p:txBody>
      </p:sp>
      <p:pic>
        <p:nvPicPr>
          <p:cNvPr id="4" name="Picture 4" descr="A screenshot of a social media post&#10;&#10;Description automatically generated">
            <a:extLst>
              <a:ext uri="{FF2B5EF4-FFF2-40B4-BE49-F238E27FC236}">
                <a16:creationId xmlns:a16="http://schemas.microsoft.com/office/drawing/2014/main" id="{C5CF306C-39F9-40B0-BDBE-D97E2037B770}"/>
              </a:ext>
            </a:extLst>
          </p:cNvPr>
          <p:cNvPicPr>
            <a:picLocks noChangeAspect="1"/>
          </p:cNvPicPr>
          <p:nvPr/>
        </p:nvPicPr>
        <p:blipFill>
          <a:blip r:embed="rId7"/>
          <a:stretch>
            <a:fillRect/>
          </a:stretch>
        </p:blipFill>
        <p:spPr>
          <a:xfrm>
            <a:off x="5789220" y="1567832"/>
            <a:ext cx="5586431" cy="4334643"/>
          </a:xfrm>
          <a:prstGeom prst="rect">
            <a:avLst/>
          </a:prstGeom>
        </p:spPr>
      </p:pic>
      <p:sp>
        <p:nvSpPr>
          <p:cNvPr id="5" name="Rectangle 4">
            <a:extLst>
              <a:ext uri="{FF2B5EF4-FFF2-40B4-BE49-F238E27FC236}">
                <a16:creationId xmlns:a16="http://schemas.microsoft.com/office/drawing/2014/main" id="{97B9896A-9768-4AFF-AA28-FF98CD8F0B84}"/>
              </a:ext>
            </a:extLst>
          </p:cNvPr>
          <p:cNvSpPr/>
          <p:nvPr/>
        </p:nvSpPr>
        <p:spPr>
          <a:xfrm>
            <a:off x="1668472" y="1282109"/>
            <a:ext cx="776405" cy="207551"/>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A18BAC-D9C4-4DEC-956C-77473EE38F0F}"/>
              </a:ext>
            </a:extLst>
          </p:cNvPr>
          <p:cNvSpPr/>
          <p:nvPr/>
        </p:nvSpPr>
        <p:spPr>
          <a:xfrm>
            <a:off x="6743700" y="4322618"/>
            <a:ext cx="4436918" cy="655424"/>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7013986-9832-46F9-A74C-DD2F043FA856}"/>
              </a:ext>
            </a:extLst>
          </p:cNvPr>
          <p:cNvCxnSpPr>
            <a:cxnSpLocks/>
          </p:cNvCxnSpPr>
          <p:nvPr/>
        </p:nvCxnSpPr>
        <p:spPr>
          <a:xfrm>
            <a:off x="4000500" y="4010891"/>
            <a:ext cx="2095500"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24" name="Audio 23">
            <a:hlinkClick r:id="" action="ppaction://media"/>
            <a:extLst>
              <a:ext uri="{FF2B5EF4-FFF2-40B4-BE49-F238E27FC236}">
                <a16:creationId xmlns:a16="http://schemas.microsoft.com/office/drawing/2014/main" id="{149CC040-8E56-4A8A-B20E-4D162BAF6F8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985941184"/>
      </p:ext>
    </p:extLst>
  </p:cSld>
  <p:clrMapOvr>
    <a:masterClrMapping/>
  </p:clrMapOvr>
  <mc:AlternateContent xmlns:mc="http://schemas.openxmlformats.org/markup-compatibility/2006" xmlns:p14="http://schemas.microsoft.com/office/powerpoint/2010/main">
    <mc:Choice Requires="p14">
      <p:transition spd="slow" p14:dur="2000" advTm="57427"/>
    </mc:Choice>
    <mc:Fallback xmlns="">
      <p:transition spd="slow" advTm="57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4"/>
                </p:tgtEl>
              </p:cMediaNode>
            </p:audio>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5" descr="A screenshot of a social media post&#10;&#10;Description automatically generated">
            <a:extLst>
              <a:ext uri="{FF2B5EF4-FFF2-40B4-BE49-F238E27FC236}">
                <a16:creationId xmlns:a16="http://schemas.microsoft.com/office/drawing/2014/main" id="{4937C26C-A6BE-4DF8-B4BF-C03BFA2D60F3}"/>
              </a:ext>
            </a:extLst>
          </p:cNvPr>
          <p:cNvPicPr>
            <a:picLocks noChangeAspect="1"/>
          </p:cNvPicPr>
          <p:nvPr/>
        </p:nvPicPr>
        <p:blipFill rotWithShape="1">
          <a:blip r:embed="rId5"/>
          <a:srcRect t="22464" r="940" b="-35"/>
          <a:stretch/>
        </p:blipFill>
        <p:spPr>
          <a:xfrm>
            <a:off x="1082877" y="926585"/>
            <a:ext cx="10026245" cy="4875772"/>
          </a:xfrm>
          <a:prstGeom prst="rect">
            <a:avLst/>
          </a:prstGeom>
        </p:spPr>
      </p:pic>
      <p:sp>
        <p:nvSpPr>
          <p:cNvPr id="2" name="Rectangle 1">
            <a:extLst>
              <a:ext uri="{FF2B5EF4-FFF2-40B4-BE49-F238E27FC236}">
                <a16:creationId xmlns:a16="http://schemas.microsoft.com/office/drawing/2014/main" id="{67B4190B-BA8C-4481-9EF1-21F2A6608281}"/>
              </a:ext>
            </a:extLst>
          </p:cNvPr>
          <p:cNvSpPr/>
          <p:nvPr/>
        </p:nvSpPr>
        <p:spPr>
          <a:xfrm>
            <a:off x="2015836" y="4260273"/>
            <a:ext cx="6130637" cy="1537854"/>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DC94BDBF-F63F-454B-97E3-7C3F25058C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31637109"/>
      </p:ext>
    </p:extLst>
  </p:cSld>
  <p:clrMapOvr>
    <a:masterClrMapping/>
  </p:clrMapOvr>
  <mc:AlternateContent xmlns:mc="http://schemas.openxmlformats.org/markup-compatibility/2006" xmlns:p14="http://schemas.microsoft.com/office/powerpoint/2010/main">
    <mc:Choice Requires="p14">
      <p:transition spd="slow" p14:dur="2000" advTm="27106"/>
    </mc:Choice>
    <mc:Fallback xmlns="">
      <p:transition spd="slow" advTm="27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screenshot of a cell phone&#10;&#10;Description automatically generated">
            <a:extLst>
              <a:ext uri="{FF2B5EF4-FFF2-40B4-BE49-F238E27FC236}">
                <a16:creationId xmlns:a16="http://schemas.microsoft.com/office/drawing/2014/main" id="{D1DC40DA-9A40-4BB9-BC5B-D40A75C06BF3}"/>
              </a:ext>
            </a:extLst>
          </p:cNvPr>
          <p:cNvPicPr>
            <a:picLocks noChangeAspect="1"/>
          </p:cNvPicPr>
          <p:nvPr/>
        </p:nvPicPr>
        <p:blipFill rotWithShape="1">
          <a:blip r:embed="rId5"/>
          <a:srcRect t="12662" r="-1228"/>
          <a:stretch/>
        </p:blipFill>
        <p:spPr>
          <a:xfrm rot="194096">
            <a:off x="4704126" y="1406601"/>
            <a:ext cx="6998893" cy="4397168"/>
          </a:xfrm>
          <a:prstGeom prst="rect">
            <a:avLst/>
          </a:prstGeom>
          <a:noFill/>
          <a:ln w="177800" cap="sq">
            <a:solidFill>
              <a:schemeClr val="tx1"/>
            </a:solidFill>
            <a:miter lim="800000"/>
          </a:ln>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B2A668EC-D681-45C4-A742-923093AA4687}"/>
              </a:ext>
            </a:extLst>
          </p:cNvPr>
          <p:cNvSpPr>
            <a:spLocks noGrp="1"/>
          </p:cNvSpPr>
          <p:nvPr>
            <p:ph type="title"/>
          </p:nvPr>
        </p:nvSpPr>
        <p:spPr>
          <a:xfrm>
            <a:off x="517311" y="643775"/>
            <a:ext cx="5527040" cy="1156018"/>
          </a:xfrm>
        </p:spPr>
        <p:txBody>
          <a:bodyPr>
            <a:normAutofit/>
          </a:bodyPr>
          <a:lstStyle/>
          <a:p>
            <a:r>
              <a:rPr lang="en-US" sz="4000" b="1">
                <a:solidFill>
                  <a:schemeClr val="accent4"/>
                </a:solidFill>
                <a:latin typeface="Tahoma"/>
                <a:ea typeface="ＭＳ Ｐゴシック"/>
                <a:cs typeface="Aharoni"/>
              </a:rPr>
              <a:t>Calendar View</a:t>
            </a:r>
            <a:endParaRPr lang="en-US" sz="4000" b="1">
              <a:solidFill>
                <a:schemeClr val="accent4"/>
              </a:solidFill>
              <a:latin typeface="Tahoma"/>
              <a:cs typeface="Aharoni"/>
            </a:endParaRPr>
          </a:p>
        </p:txBody>
      </p:sp>
      <p:cxnSp>
        <p:nvCxnSpPr>
          <p:cNvPr id="16" name="Straight Arrow Connector 15">
            <a:extLst>
              <a:ext uri="{FF2B5EF4-FFF2-40B4-BE49-F238E27FC236}">
                <a16:creationId xmlns:a16="http://schemas.microsoft.com/office/drawing/2014/main" id="{85EE6A02-824A-48AB-B8FE-47F2D79C8B89}"/>
              </a:ext>
            </a:extLst>
          </p:cNvPr>
          <p:cNvCxnSpPr>
            <a:cxnSpLocks/>
          </p:cNvCxnSpPr>
          <p:nvPr/>
        </p:nvCxnSpPr>
        <p:spPr>
          <a:xfrm flipH="1">
            <a:off x="9486901" y="860259"/>
            <a:ext cx="972943" cy="1311441"/>
          </a:xfrm>
          <a:prstGeom prst="straightConnector1">
            <a:avLst/>
          </a:prstGeom>
          <a:ln w="5715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D296F9D8-76DA-40EB-BBF8-40C24DE580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75683782"/>
      </p:ext>
    </p:extLst>
  </p:cSld>
  <p:clrMapOvr>
    <a:masterClrMapping/>
  </p:clrMapOvr>
  <mc:AlternateContent xmlns:mc="http://schemas.openxmlformats.org/markup-compatibility/2006" xmlns:p14="http://schemas.microsoft.com/office/powerpoint/2010/main">
    <mc:Choice Requires="p14">
      <p:transition spd="slow" p14:dur="2000" advTm="15252"/>
    </mc:Choice>
    <mc:Fallback xmlns="">
      <p:transition spd="slow" advTm="15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2103A4F-9D0D-42CD-A087-D897F79ECA12}"/>
              </a:ext>
            </a:extLst>
          </p:cNvPr>
          <p:cNvSpPr txBox="1"/>
          <p:nvPr/>
        </p:nvSpPr>
        <p:spPr>
          <a:xfrm>
            <a:off x="2851914" y="74067"/>
            <a:ext cx="6131223" cy="769441"/>
          </a:xfrm>
          <a:prstGeom prst="rect">
            <a:avLst/>
          </a:prstGeom>
          <a:noFill/>
        </p:spPr>
        <p:txBody>
          <a:bodyPr wrap="square" rtlCol="0">
            <a:spAutoFit/>
          </a:bodyPr>
          <a:lstStyle/>
          <a:p>
            <a:pPr algn="ctr"/>
            <a:r>
              <a:rPr lang="en-US" sz="4400" b="1">
                <a:solidFill>
                  <a:schemeClr val="accent4"/>
                </a:solidFill>
                <a:latin typeface="Tahoma" panose="020B0604030504040204" pitchFamily="34" charset="0"/>
                <a:ea typeface="Tahoma" panose="020B0604030504040204" pitchFamily="34" charset="0"/>
                <a:cs typeface="Tahoma" panose="020B0604030504040204" pitchFamily="34" charset="0"/>
              </a:rPr>
              <a:t>Registering</a:t>
            </a:r>
          </a:p>
        </p:txBody>
      </p:sp>
      <p:sp>
        <p:nvSpPr>
          <p:cNvPr id="3" name="TextBox 2">
            <a:extLst>
              <a:ext uri="{FF2B5EF4-FFF2-40B4-BE49-F238E27FC236}">
                <a16:creationId xmlns:a16="http://schemas.microsoft.com/office/drawing/2014/main" id="{66A06977-EAC2-4552-B8C1-06279BA7BAC0}"/>
              </a:ext>
            </a:extLst>
          </p:cNvPr>
          <p:cNvSpPr txBox="1"/>
          <p:nvPr/>
        </p:nvSpPr>
        <p:spPr>
          <a:xfrm>
            <a:off x="1639229" y="2076537"/>
            <a:ext cx="9254746" cy="2092881"/>
          </a:xfrm>
          <a:prstGeom prst="rect">
            <a:avLst/>
          </a:prstGeom>
          <a:noFill/>
        </p:spPr>
        <p:txBody>
          <a:bodyPr wrap="square" rtlCol="0">
            <a:spAutoFit/>
          </a:bodyPr>
          <a:lstStyle/>
          <a:p>
            <a:pPr marL="285750" indent="-285750">
              <a:buFont typeface="Arial" panose="020B0604020202020204" pitchFamily="34" charset="0"/>
              <a:buChar char="•"/>
            </a:pPr>
            <a:r>
              <a:rPr lang="en-US" sz="2800"/>
              <a:t>Check the Service Learning Website for the official registration date</a:t>
            </a:r>
          </a:p>
          <a:p>
            <a:endParaRPr lang="en-US" sz="2800"/>
          </a:p>
          <a:p>
            <a:pPr marL="285750" indent="-285750">
              <a:buFont typeface="Arial" panose="020B0604020202020204" pitchFamily="34" charset="0"/>
              <a:buChar char="•"/>
            </a:pPr>
            <a:r>
              <a:rPr lang="en-US" sz="2800"/>
              <a:t>Only register for 1 event</a:t>
            </a:r>
          </a:p>
          <a:p>
            <a:endParaRPr lang="en-US"/>
          </a:p>
        </p:txBody>
      </p:sp>
      <p:pic>
        <p:nvPicPr>
          <p:cNvPr id="5" name="Picture 5" descr="A screenshot of a social media post&#10;&#10;Description automatically generated">
            <a:extLst>
              <a:ext uri="{FF2B5EF4-FFF2-40B4-BE49-F238E27FC236}">
                <a16:creationId xmlns:a16="http://schemas.microsoft.com/office/drawing/2014/main" id="{3656B432-B66A-440C-9183-3E6E8AD965A4}"/>
              </a:ext>
            </a:extLst>
          </p:cNvPr>
          <p:cNvPicPr>
            <a:picLocks noGrp="1" noChangeAspect="1"/>
          </p:cNvPicPr>
          <p:nvPr>
            <p:ph idx="1"/>
          </p:nvPr>
        </p:nvPicPr>
        <p:blipFill rotWithShape="1">
          <a:blip r:embed="rId6"/>
          <a:srcRect t="22464" r="940" b="-35"/>
          <a:stretch/>
        </p:blipFill>
        <p:spPr>
          <a:xfrm>
            <a:off x="1028598" y="1175488"/>
            <a:ext cx="10134804" cy="4928564"/>
          </a:xfrm>
        </p:spPr>
      </p:pic>
      <p:cxnSp>
        <p:nvCxnSpPr>
          <p:cNvPr id="8" name="Straight Arrow Connector 7">
            <a:extLst>
              <a:ext uri="{FF2B5EF4-FFF2-40B4-BE49-F238E27FC236}">
                <a16:creationId xmlns:a16="http://schemas.microsoft.com/office/drawing/2014/main" id="{5DB89633-F4AC-40A4-B900-F6AA0F366CDD}"/>
              </a:ext>
            </a:extLst>
          </p:cNvPr>
          <p:cNvCxnSpPr>
            <a:cxnSpLocks/>
          </p:cNvCxnSpPr>
          <p:nvPr/>
        </p:nvCxnSpPr>
        <p:spPr>
          <a:xfrm>
            <a:off x="8283516" y="753948"/>
            <a:ext cx="883781" cy="60387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006AAFC0-42EA-4ED0-9171-DB9F332667F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720052746"/>
      </p:ext>
    </p:extLst>
  </p:cSld>
  <p:clrMapOvr>
    <a:masterClrMapping/>
  </p:clrMapOvr>
  <mc:AlternateContent xmlns:mc="http://schemas.openxmlformats.org/markup-compatibility/2006" xmlns:p14="http://schemas.microsoft.com/office/powerpoint/2010/main">
    <mc:Choice Requires="p14">
      <p:transition spd="slow" p14:dur="2000" advTm="35463"/>
    </mc:Choice>
    <mc:Fallback xmlns="">
      <p:transition spd="slow" advTm="35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2.7"/>
</p:tagLst>
</file>

<file path=ppt/tags/tag2.xml><?xml version="1.0" encoding="utf-8"?>
<p:tagLst xmlns:a="http://schemas.openxmlformats.org/drawingml/2006/main" xmlns:r="http://schemas.openxmlformats.org/officeDocument/2006/relationships" xmlns:p="http://schemas.openxmlformats.org/presentationml/2006/main">
  <p:tag name="TIMING" val="|12.4|2.6|2.8|7.3"/>
</p:tagLst>
</file>

<file path=ppt/tags/tag3.xml><?xml version="1.0" encoding="utf-8"?>
<p:tagLst xmlns:a="http://schemas.openxmlformats.org/drawingml/2006/main" xmlns:r="http://schemas.openxmlformats.org/officeDocument/2006/relationships" xmlns:p="http://schemas.openxmlformats.org/presentationml/2006/main">
  <p:tag name="TIMING" val="|12.4|2.6|2.8|7.3"/>
</p:tagLst>
</file>

<file path=ppt/tags/tag4.xml><?xml version="1.0" encoding="utf-8"?>
<p:tagLst xmlns:a="http://schemas.openxmlformats.org/drawingml/2006/main" xmlns:r="http://schemas.openxmlformats.org/officeDocument/2006/relationships" xmlns:p="http://schemas.openxmlformats.org/presentationml/2006/main">
  <p:tag name="TIMING" val="|3.5|29.2"/>
</p:tagLst>
</file>

<file path=ppt/tags/tag5.xml><?xml version="1.0" encoding="utf-8"?>
<p:tagLst xmlns:a="http://schemas.openxmlformats.org/drawingml/2006/main" xmlns:r="http://schemas.openxmlformats.org/officeDocument/2006/relationships" xmlns:p="http://schemas.openxmlformats.org/presentationml/2006/main">
  <p:tag name="TIMING" val="|10.3|29.9|1.9"/>
</p:tagLst>
</file>

<file path=ppt/tags/tag6.xml><?xml version="1.0" encoding="utf-8"?>
<p:tagLst xmlns:a="http://schemas.openxmlformats.org/drawingml/2006/main" xmlns:r="http://schemas.openxmlformats.org/officeDocument/2006/relationships" xmlns:p="http://schemas.openxmlformats.org/presentationml/2006/main">
  <p:tag name="TIMING" val="|22.7|3.6"/>
</p:tagLst>
</file>

<file path=ppt/tags/tag7.xml><?xml version="1.0" encoding="utf-8"?>
<p:tagLst xmlns:a="http://schemas.openxmlformats.org/drawingml/2006/main" xmlns:r="http://schemas.openxmlformats.org/officeDocument/2006/relationships" xmlns:p="http://schemas.openxmlformats.org/presentationml/2006/main">
  <p:tag name="TIMING" val="|2.4|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088671DAA50840804685450CE8C8EF" ma:contentTypeVersion="13" ma:contentTypeDescription="Create a new document." ma:contentTypeScope="" ma:versionID="92abe29a61085e5862ca0fe924528959">
  <xsd:schema xmlns:xsd="http://www.w3.org/2001/XMLSchema" xmlns:xs="http://www.w3.org/2001/XMLSchema" xmlns:p="http://schemas.microsoft.com/office/2006/metadata/properties" xmlns:ns2="ce4d549b-33da-49e3-b019-29e65941c378" xmlns:ns3="57d1be24-da37-4e73-852a-12fb3f76b644" targetNamespace="http://schemas.microsoft.com/office/2006/metadata/properties" ma:root="true" ma:fieldsID="cd32e5c07fa5121bd2a7956ad9d3fb5f" ns2:_="" ns3:_="">
    <xsd:import namespace="ce4d549b-33da-49e3-b019-29e65941c378"/>
    <xsd:import namespace="57d1be24-da37-4e73-852a-12fb3f76b6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d549b-33da-49e3-b019-29e65941c3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d1be24-da37-4e73-852a-12fb3f76b6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A6AFE9-2F17-4071-9A33-D2A7EB0A37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4d549b-33da-49e3-b019-29e65941c378"/>
    <ds:schemaRef ds:uri="57d1be24-da37-4e73-852a-12fb3f76b6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9FBD55-D36D-498C-A6D6-A48CC930830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D3B4ECA-8CAE-43DF-A246-BE4D49C0A9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15</Slides>
  <Notes>15</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How to Register on MUEngage</vt:lpstr>
      <vt:lpstr>Logging In</vt:lpstr>
      <vt:lpstr>PowerPoint Presentation</vt:lpstr>
      <vt:lpstr>PowerPoint Presentation</vt:lpstr>
      <vt:lpstr>PowerPoint Presentation</vt:lpstr>
      <vt:lpstr>PowerPoint Presentation</vt:lpstr>
      <vt:lpstr>PowerPoint Presentation</vt:lpstr>
      <vt:lpstr>Calendar View</vt:lpstr>
      <vt:lpstr>PowerPoint Presentation</vt:lpstr>
      <vt:lpstr>PowerPoint Presentation</vt:lpstr>
      <vt:lpstr>PowerPoint Presentation</vt:lpstr>
      <vt:lpstr>PowerPoint Presentation</vt:lpstr>
      <vt:lpstr>PowerPoint Presentation</vt:lpstr>
      <vt:lpstr>PowerPoint Presentation</vt:lpstr>
      <vt:lpstr>Need more help? Check out more resources on our website!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Register on MUEngage</dc:title>
  <dc:creator>Lily Regan</dc:creator>
  <cp:revision>23</cp:revision>
  <dcterms:created xsi:type="dcterms:W3CDTF">2020-07-23T17:58:57Z</dcterms:created>
  <dcterms:modified xsi:type="dcterms:W3CDTF">2021-08-04T17:37:26Z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0x010100A2088671DAA50840804685450CE8C8EF</vt:lpwstr>
  </property>
</Properties>
</file>