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DF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709"/>
  </p:normalViewPr>
  <p:slideViewPr>
    <p:cSldViewPr snapToGrid="0">
      <p:cViewPr varScale="1">
        <p:scale>
          <a:sx n="70" d="100"/>
          <a:sy n="70" d="100"/>
        </p:scale>
        <p:origin x="4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11956-75ED-9B4B-9A19-8D0DDB04521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A4967-04E2-F149-887D-FD59AC06E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136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A4967-04E2-F149-887D-FD59AC06E88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51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8808-26D1-4F4B-96F4-F3082078D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008" y="1122362"/>
            <a:ext cx="8816632" cy="357155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E0C639-B0CD-4365-98A9-C1E5FF6CF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008" y="5521960"/>
            <a:ext cx="8816632" cy="94487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80C52-E6BB-4B27-B5D8-2D33B2497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7C649-4A0C-4EF2-8FC1-2BCF0BF95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E03F2-D0FE-49BB-8AEC-E99C4DB2D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A7CC8F-56A6-423D-B67A-8BA89D3EC911}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615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642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9F01F-198D-4AAD-B4FB-AD3B44981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8200"/>
            <a:ext cx="9438640" cy="4114800"/>
          </a:xfrm>
        </p:spPr>
        <p:txBody>
          <a:bodyPr anchor="t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BCC2B-311B-4FB6-B3A5-26F68055A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217160"/>
            <a:ext cx="9438640" cy="802640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CB73D-2D6B-4FA6-89A4-DCC89F80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0C188-FF43-44C1-A005-679168D5F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D1188-DA27-47B2-8176-31193EEC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433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B5A25-7E99-42A8-8D6D-648EFE20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501DC-62B7-42BD-A941-D34E92719C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79"/>
            <a:ext cx="5181600" cy="4165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5C5C1-4FD4-4958-99A0-BDADECA33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11679"/>
            <a:ext cx="5181600" cy="4165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D1B234-5D54-44E5-B41D-B205AAF50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7BCDB-6B96-45D6-B5E9-823A96EB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39C5F-F16F-4AFD-98D1-FA3BB96AF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92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4C1F-0040-4BBF-81A6-FD2E30637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7978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894A7-1DA1-44C1-8ED0-716279430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824035"/>
            <a:ext cx="4997132" cy="681040"/>
          </a:xfrm>
        </p:spPr>
        <p:txBody>
          <a:bodyPr anchor="b"/>
          <a:lstStyle>
            <a:lvl1pPr marL="0" indent="0">
              <a:buNone/>
              <a:defRPr sz="2400" b="1" i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AB945-31E2-4B60-9076-CBB8F8594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499713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71B3EA-2E84-4B8B-A104-81BD577424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5080" y="1824035"/>
            <a:ext cx="5000308" cy="681040"/>
          </a:xfrm>
        </p:spPr>
        <p:txBody>
          <a:bodyPr anchor="b"/>
          <a:lstStyle>
            <a:lvl1pPr marL="0" indent="0">
              <a:buNone/>
              <a:defRPr sz="2400" b="1" i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511AB8-302C-476E-B80A-AA739911E3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5080" y="2505075"/>
            <a:ext cx="50003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B47C29-FE34-4E6E-9921-78C54673A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F6B420-A9CE-4BB6-A653-5C3ABC7D6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1DF8FE-1179-4798-B16D-AF1DFA266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82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66F1A-0A68-4048-808F-CD7A9F3B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9592"/>
            <a:ext cx="10515600" cy="1573223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ACB3E6-5365-48F5-8D2A-0B002BA3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7D8EE9-4D97-4B2F-8D38-41CB9EE77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2C5952-0A27-4FAB-A3FD-120037876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03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D08427-909D-4679-9192-BC99557A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8E39A6-1E09-42B5-85B4-7E8B5AB2A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38940-01DD-4C97-8649-E01C3B0ED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642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93B3D-D568-40B4-A73A-1C8EA9ABB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691818" cy="1701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86EB3-917A-43B7-85BB-D00B5D2F0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4798" y="987425"/>
            <a:ext cx="5840589" cy="50323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AC029-3BC1-4637-A7F9-BC786DC26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372360"/>
            <a:ext cx="3691817" cy="349662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0B948-89C5-4AC5-B7A0-17136F5C5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6C8C5-652F-46CB-BD26-E262B057F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B50CB-E91F-4B71-81F0-800F2B51A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B69B885-FDB8-4C62-A285-A0CDC49A6B0C}"/>
              </a:ext>
            </a:extLst>
          </p:cNvPr>
          <p:cNvCxnSpPr>
            <a:cxnSpLocks/>
          </p:cNvCxnSpPr>
          <p:nvPr/>
        </p:nvCxnSpPr>
        <p:spPr>
          <a:xfrm>
            <a:off x="502320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471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F941E-6445-4840-81AE-104EF7A4F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696652" cy="1701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F8B866-E32B-4AE7-AEF3-6974AE3288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86120" y="838200"/>
            <a:ext cx="5603238" cy="51815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ABB7A-E157-499A-B224-C2313181F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367280"/>
            <a:ext cx="3696652" cy="35017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C77283-E2B8-405E-BB6E-9F121140E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F21F05-EB94-417F-B19B-96FF3D9EC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B7C3C7-B6DB-4064-8E66-9FB770C88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E233FA-220A-423F-907E-5F81526A28A0}"/>
              </a:ext>
            </a:extLst>
          </p:cNvPr>
          <p:cNvCxnSpPr>
            <a:cxnSpLocks/>
          </p:cNvCxnSpPr>
          <p:nvPr/>
        </p:nvCxnSpPr>
        <p:spPr>
          <a:xfrm>
            <a:off x="502320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17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56D52-667C-4E67-9038-A0BDFD8CC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3E72AC-0272-475A-BD25-2AB7AC1DE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FBFF2-9ECB-4CDD-87FA-9DD1F87BF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C12B3-DAF5-4BA7-A3A6-D0284716D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171AE-4A11-4035-A072-9AC4053FF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02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A52E95-2F50-48D3-B00E-4C259644E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50174" y="838199"/>
            <a:ext cx="2303626" cy="5338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17C9B-4E02-49C8-B6DF-65ED3C990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38199"/>
            <a:ext cx="7734300" cy="5338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CA10C-AC31-4D80-B78F-08E48CDCB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B5B7-F312-4BC9-A5D3-72E065D1B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2E489-5442-4698-B6E3-3421A97C2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F3A7E1-F157-4338-B7F7-9C0A2D60B7FF}"/>
              </a:ext>
            </a:extLst>
          </p:cNvPr>
          <p:cNvCxnSpPr>
            <a:cxnSpLocks/>
          </p:cNvCxnSpPr>
          <p:nvPr/>
        </p:nvCxnSpPr>
        <p:spPr>
          <a:xfrm>
            <a:off x="8811337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8831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6CCBF3A-D7FB-4B97-8FD5-6FFB20CB1E8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490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24" r:id="rId6"/>
    <p:sldLayoutId id="2147483719" r:id="rId7"/>
    <p:sldLayoutId id="2147483720" r:id="rId8"/>
    <p:sldLayoutId id="2147483721" r:id="rId9"/>
    <p:sldLayoutId id="2147483723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6458236-7C88-4EAF-9AB5-206509DC5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33761D-093F-82CE-76B6-BFF524F224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0875" y="605544"/>
            <a:ext cx="4043680" cy="3291839"/>
          </a:xfrm>
        </p:spPr>
        <p:txBody>
          <a:bodyPr>
            <a:normAutofit/>
          </a:bodyPr>
          <a:lstStyle/>
          <a:p>
            <a:r>
              <a:rPr lang="en-US" sz="4400" dirty="0"/>
              <a:t>Who Will You Become?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DEA3B1-9819-EB55-6C1E-E01F0E8B8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67242" y="4502926"/>
            <a:ext cx="3870947" cy="1364732"/>
          </a:xfrm>
        </p:spPr>
        <p:txBody>
          <a:bodyPr>
            <a:normAutofit/>
          </a:bodyPr>
          <a:lstStyle/>
          <a:p>
            <a:r>
              <a:rPr lang="en-US" dirty="0"/>
              <a:t>Rev. Ryan G. Duns, S.J. and Conor M. Kelly</a:t>
            </a:r>
          </a:p>
        </p:txBody>
      </p:sp>
      <p:pic>
        <p:nvPicPr>
          <p:cNvPr id="4" name="Picture 3" descr="Who Will You Become?">
            <a:extLst>
              <a:ext uri="{FF2B5EF4-FFF2-40B4-BE49-F238E27FC236}">
                <a16:creationId xmlns:a16="http://schemas.microsoft.com/office/drawing/2014/main" id="{81CF9EF4-D253-2E15-324A-2DE2C5119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074" y="838200"/>
            <a:ext cx="3473054" cy="52030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426478-3CFE-514D-1B1D-0BA53C1AC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9761" y="5921757"/>
            <a:ext cx="2990094" cy="81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642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E1A0AA-171C-5940-8917-3BE06D917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668" y="1177235"/>
            <a:ext cx="9204663" cy="51776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4298DE-51D1-846E-9944-95CC8AC4DC69}"/>
              </a:ext>
            </a:extLst>
          </p:cNvPr>
          <p:cNvSpPr txBox="1"/>
          <p:nvPr/>
        </p:nvSpPr>
        <p:spPr>
          <a:xfrm>
            <a:off x="699104" y="286340"/>
            <a:ext cx="107937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+mj-lt"/>
              </a:rPr>
              <a:t>Marquette Core Curriculum (2018 – )</a:t>
            </a:r>
          </a:p>
        </p:txBody>
      </p:sp>
    </p:spTree>
    <p:extLst>
      <p:ext uri="{BB962C8B-B14F-4D97-AF65-F5344CB8AC3E}">
        <p14:creationId xmlns:p14="http://schemas.microsoft.com/office/powerpoint/2010/main" val="198517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FF81C-273E-D7BE-0E38-A0FB951C9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9202"/>
            <a:ext cx="10515600" cy="1573223"/>
          </a:xfrm>
        </p:spPr>
        <p:txBody>
          <a:bodyPr/>
          <a:lstStyle/>
          <a:p>
            <a:r>
              <a:rPr lang="en-US" dirty="0"/>
              <a:t>The Ignatian B.U.T.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5D7ED8-E1C8-BF0C-2C22-FE96E07CF604}"/>
              </a:ext>
            </a:extLst>
          </p:cNvPr>
          <p:cNvSpPr txBox="1"/>
          <p:nvPr/>
        </p:nvSpPr>
        <p:spPr>
          <a:xfrm>
            <a:off x="7738918" y="2202425"/>
            <a:ext cx="287392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Become Aware</a:t>
            </a:r>
          </a:p>
          <a:p>
            <a:endParaRPr lang="en-US" sz="3600" dirty="0"/>
          </a:p>
          <a:p>
            <a:r>
              <a:rPr lang="en-US" sz="3600" dirty="0"/>
              <a:t>Understand</a:t>
            </a:r>
          </a:p>
          <a:p>
            <a:endParaRPr lang="en-US" sz="3600" dirty="0"/>
          </a:p>
          <a:p>
            <a:r>
              <a:rPr lang="en-US" sz="3600" dirty="0"/>
              <a:t>Take Action</a:t>
            </a:r>
          </a:p>
        </p:txBody>
      </p:sp>
      <p:pic>
        <p:nvPicPr>
          <p:cNvPr id="5" name="Picture 4" descr="Feast of St. Ignatius 2023 reflection from Father John Thiede | Marquette  Today">
            <a:extLst>
              <a:ext uri="{FF2B5EF4-FFF2-40B4-BE49-F238E27FC236}">
                <a16:creationId xmlns:a16="http://schemas.microsoft.com/office/drawing/2014/main" id="{E7152716-0F78-E1EC-9B91-64C18ED381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358" r="13141"/>
          <a:stretch>
            <a:fillRect/>
          </a:stretch>
        </p:blipFill>
        <p:spPr>
          <a:xfrm>
            <a:off x="838200" y="1631950"/>
            <a:ext cx="5206294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20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ED974-2E61-6095-21B1-0CC689F95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3347"/>
            <a:ext cx="10515600" cy="1573223"/>
          </a:xfrm>
        </p:spPr>
        <p:txBody>
          <a:bodyPr/>
          <a:lstStyle/>
          <a:p>
            <a:r>
              <a:rPr lang="en-US" dirty="0"/>
              <a:t>Becoming Aware</a:t>
            </a:r>
          </a:p>
        </p:txBody>
      </p:sp>
      <p:pic>
        <p:nvPicPr>
          <p:cNvPr id="3" name="Picture 2" descr="Becoming more self-aware, story of self-awareness">
            <a:extLst>
              <a:ext uri="{FF2B5EF4-FFF2-40B4-BE49-F238E27FC236}">
                <a16:creationId xmlns:a16="http://schemas.microsoft.com/office/drawing/2014/main" id="{378ED0A2-059B-ABAC-BBEF-AB87D931F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5290" y="2456570"/>
            <a:ext cx="3588510" cy="28708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060E5F-713F-7C61-A87A-F3677C2E1151}"/>
              </a:ext>
            </a:extLst>
          </p:cNvPr>
          <p:cNvSpPr txBox="1"/>
          <p:nvPr/>
        </p:nvSpPr>
        <p:spPr>
          <a:xfrm>
            <a:off x="838200" y="2768590"/>
            <a:ext cx="572265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Chapter 1 – Where Are You?</a:t>
            </a:r>
          </a:p>
          <a:p>
            <a:endParaRPr lang="en-US" sz="2800" i="1" dirty="0"/>
          </a:p>
          <a:p>
            <a:r>
              <a:rPr lang="en-US" sz="2800" i="1" dirty="0"/>
              <a:t>Chapter 2 – Who Will You Become?</a:t>
            </a:r>
          </a:p>
          <a:p>
            <a:endParaRPr lang="en-US" sz="2800" i="1" dirty="0"/>
          </a:p>
          <a:p>
            <a:r>
              <a:rPr lang="en-US" sz="2800" i="1" dirty="0"/>
              <a:t>Chapter 3 – Why is Discernment Difficult?</a:t>
            </a:r>
          </a:p>
        </p:txBody>
      </p:sp>
    </p:spTree>
    <p:extLst>
      <p:ext uri="{BB962C8B-B14F-4D97-AF65-F5344CB8AC3E}">
        <p14:creationId xmlns:p14="http://schemas.microsoft.com/office/powerpoint/2010/main" val="3172101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E59C6-1B7A-E5D9-30FB-E53F816EA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5F9EE53-0D0C-A565-5508-82D9C93233D9}"/>
              </a:ext>
            </a:extLst>
          </p:cNvPr>
          <p:cNvGrpSpPr/>
          <p:nvPr/>
        </p:nvGrpSpPr>
        <p:grpSpPr>
          <a:xfrm>
            <a:off x="838200" y="2395681"/>
            <a:ext cx="3605645" cy="3175000"/>
            <a:chOff x="5347854" y="1841500"/>
            <a:chExt cx="3605645" cy="3175000"/>
          </a:xfrm>
        </p:grpSpPr>
        <p:pic>
          <p:nvPicPr>
            <p:cNvPr id="3" name="Picture 2" descr="What is Understanding? Empathy, Insights, Connection!">
              <a:extLst>
                <a:ext uri="{FF2B5EF4-FFF2-40B4-BE49-F238E27FC236}">
                  <a16:creationId xmlns:a16="http://schemas.microsoft.com/office/drawing/2014/main" id="{FAB7FFBE-9FE1-1D1E-2BDA-1630C3CC1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6909"/>
            <a:stretch>
              <a:fillRect/>
            </a:stretch>
          </p:blipFill>
          <p:spPr>
            <a:xfrm>
              <a:off x="5347854" y="1841500"/>
              <a:ext cx="3605645" cy="31750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19812EA-F494-B8DD-DBA6-05BEE55F3B50}"/>
                </a:ext>
              </a:extLst>
            </p:cNvPr>
            <p:cNvSpPr/>
            <p:nvPr/>
          </p:nvSpPr>
          <p:spPr>
            <a:xfrm>
              <a:off x="5347854" y="2992582"/>
              <a:ext cx="1149928" cy="969818"/>
            </a:xfrm>
            <a:prstGeom prst="rect">
              <a:avLst/>
            </a:prstGeom>
            <a:solidFill>
              <a:srgbClr val="D1DF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E98E2F2-2001-4944-B743-66AE61863F64}"/>
              </a:ext>
            </a:extLst>
          </p:cNvPr>
          <p:cNvSpPr txBox="1"/>
          <p:nvPr/>
        </p:nvSpPr>
        <p:spPr>
          <a:xfrm>
            <a:off x="6096000" y="2644353"/>
            <a:ext cx="499046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Chapter 4 – The Light Side of a Dark Story</a:t>
            </a:r>
          </a:p>
          <a:p>
            <a:endParaRPr lang="en-US" sz="2400" i="1" dirty="0"/>
          </a:p>
          <a:p>
            <a:r>
              <a:rPr lang="en-US" sz="2400" i="1" dirty="0"/>
              <a:t>Chapter 5 – A New Vision</a:t>
            </a:r>
          </a:p>
          <a:p>
            <a:endParaRPr lang="en-US" sz="2400" i="1" dirty="0"/>
          </a:p>
          <a:p>
            <a:r>
              <a:rPr lang="en-US" sz="2400" i="1" dirty="0"/>
              <a:t>Chapter 6 – Consequential Living</a:t>
            </a:r>
          </a:p>
          <a:p>
            <a:endParaRPr lang="en-US" sz="2400" i="1" dirty="0"/>
          </a:p>
          <a:p>
            <a:r>
              <a:rPr lang="en-US" sz="2400" i="1" dirty="0"/>
              <a:t>Chapter 7 – Ready for Action</a:t>
            </a:r>
          </a:p>
        </p:txBody>
      </p:sp>
    </p:spTree>
    <p:extLst>
      <p:ext uri="{BB962C8B-B14F-4D97-AF65-F5344CB8AC3E}">
        <p14:creationId xmlns:p14="http://schemas.microsoft.com/office/powerpoint/2010/main" val="2386708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A447F-3EF3-279A-DBD6-E32A13B68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Taking Action</a:t>
            </a:r>
          </a:p>
        </p:txBody>
      </p:sp>
      <p:pic>
        <p:nvPicPr>
          <p:cNvPr id="3" name="Picture 2" descr="The Right Time to Take Action: How to Attain the Life You Want | Psychology  Today">
            <a:extLst>
              <a:ext uri="{FF2B5EF4-FFF2-40B4-BE49-F238E27FC236}">
                <a16:creationId xmlns:a16="http://schemas.microsoft.com/office/drawing/2014/main" id="{3D37374A-A54C-7832-9A4F-2DBEF7C91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8505" y="1536123"/>
            <a:ext cx="4615295" cy="46152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87D639-8F8E-6954-AE62-1051852D806C}"/>
              </a:ext>
            </a:extLst>
          </p:cNvPr>
          <p:cNvSpPr txBox="1"/>
          <p:nvPr/>
        </p:nvSpPr>
        <p:spPr>
          <a:xfrm>
            <a:off x="692728" y="2874274"/>
            <a:ext cx="553074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Chapter 8 – Finding a Place in It All</a:t>
            </a:r>
          </a:p>
          <a:p>
            <a:endParaRPr lang="en-US" sz="2400" i="1" dirty="0"/>
          </a:p>
          <a:p>
            <a:r>
              <a:rPr lang="en-US" sz="2400" i="1" dirty="0"/>
              <a:t>Chapter 9 – To Give and Not to Count the Cost</a:t>
            </a:r>
          </a:p>
          <a:p>
            <a:endParaRPr lang="en-US" sz="2400" i="1" dirty="0"/>
          </a:p>
          <a:p>
            <a:r>
              <a:rPr lang="en-US" sz="2400" i="1" dirty="0"/>
              <a:t>Chapter 10 – Finding God in All Things</a:t>
            </a:r>
          </a:p>
        </p:txBody>
      </p:sp>
    </p:spTree>
    <p:extLst>
      <p:ext uri="{BB962C8B-B14F-4D97-AF65-F5344CB8AC3E}">
        <p14:creationId xmlns:p14="http://schemas.microsoft.com/office/powerpoint/2010/main" val="1505705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E8B3E-B54F-FD0E-FE11-762764211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pic>
        <p:nvPicPr>
          <p:cNvPr id="3" name="Picture 2" descr="How to Play Soccer: A Beginner's Guide to Learning Soccer Rules and Regulations, Getting the Hang of Important Practice Drills, and Playing Soccer">
            <a:extLst>
              <a:ext uri="{FF2B5EF4-FFF2-40B4-BE49-F238E27FC236}">
                <a16:creationId xmlns:a16="http://schemas.microsoft.com/office/drawing/2014/main" id="{B1E598B1-E764-2763-0D0E-68003402F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72815"/>
            <a:ext cx="2108200" cy="317500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9370AB8-F15A-62E9-F0C6-439BE6C744FB}"/>
              </a:ext>
            </a:extLst>
          </p:cNvPr>
          <p:cNvCxnSpPr/>
          <p:nvPr/>
        </p:nvCxnSpPr>
        <p:spPr>
          <a:xfrm>
            <a:off x="3754582" y="4160315"/>
            <a:ext cx="2202873" cy="0"/>
          </a:xfrm>
          <a:prstGeom prst="straightConnector1">
            <a:avLst/>
          </a:prstGeom>
          <a:ln w="190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Technical Soccer Drills | Drills &amp; Sessions for Top Coaches">
            <a:extLst>
              <a:ext uri="{FF2B5EF4-FFF2-40B4-BE49-F238E27FC236}">
                <a16:creationId xmlns:a16="http://schemas.microsoft.com/office/drawing/2014/main" id="{7A16C6CC-4662-AEB2-7038-8DE288875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746" y="2696138"/>
            <a:ext cx="4486054" cy="302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79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4A7CC8F-56A6-423D-B67A-8BA89D3EC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A470D95-0AB1-4E91-8317-5C5F7B24B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Moment of Silence — Retreat, Reflect, Renew">
            <a:extLst>
              <a:ext uri="{FF2B5EF4-FFF2-40B4-BE49-F238E27FC236}">
                <a16:creationId xmlns:a16="http://schemas.microsoft.com/office/drawing/2014/main" id="{2A0D1733-AD86-1250-A119-648CC66C7B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6" b="2997"/>
          <a:stretch>
            <a:fillRect/>
          </a:stretch>
        </p:blipFill>
        <p:spPr>
          <a:xfrm>
            <a:off x="1" y="10"/>
            <a:ext cx="12192000" cy="6857987"/>
          </a:xfrm>
          <a:prstGeom prst="rect">
            <a:avLst/>
          </a:prstGeom>
        </p:spPr>
      </p:pic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FC8D519-5A24-4E2E-8D97-C6F37BD48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05300"/>
            <a:ext cx="12191996" cy="2552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D35D3-2336-9C38-1997-8CAF16BA1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081" y="4587372"/>
            <a:ext cx="9689834" cy="1198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Examen</a:t>
            </a:r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D1C99D0-461D-4A91-81EF-CCCD798B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43053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103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4A7CC8F-56A6-423D-B67A-8BA89D3EC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A470D95-0AB1-4E91-8317-5C5F7B24B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Question mark against red wall">
            <a:extLst>
              <a:ext uri="{FF2B5EF4-FFF2-40B4-BE49-F238E27FC236}">
                <a16:creationId xmlns:a16="http://schemas.microsoft.com/office/drawing/2014/main" id="{BB23DFBB-185D-1BB2-EE81-055AB5960D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158" b="-12133"/>
          <a:stretch>
            <a:fillRect/>
          </a:stretch>
        </p:blipFill>
        <p:spPr>
          <a:xfrm>
            <a:off x="1" y="10"/>
            <a:ext cx="12192000" cy="6857987"/>
          </a:xfrm>
          <a:prstGeom prst="rect">
            <a:avLst/>
          </a:prstGeom>
        </p:spPr>
      </p:pic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FC8D519-5A24-4E2E-8D97-C6F37BD48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05300"/>
            <a:ext cx="12191996" cy="2552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C69D84-2374-6B89-5D7E-6180E82CD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081" y="4587372"/>
            <a:ext cx="9689834" cy="1198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Q &amp; A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D1C99D0-461D-4A91-81EF-CCCD798B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43053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659E378-3B60-A6B2-72B6-82E9CECD6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481" y="5931902"/>
            <a:ext cx="2990094" cy="81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255551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VTI">
  <a:themeElements>
    <a:clrScheme name="Custom 1">
      <a:dk1>
        <a:sysClr val="windowText" lastClr="000000"/>
      </a:dk1>
      <a:lt1>
        <a:sysClr val="window" lastClr="FFFFFF"/>
      </a:lt1>
      <a:dk2>
        <a:srgbClr val="2E3A3C"/>
      </a:dk2>
      <a:lt2>
        <a:srgbClr val="EDE9E7"/>
      </a:lt2>
      <a:accent1>
        <a:srgbClr val="898470"/>
      </a:accent1>
      <a:accent2>
        <a:srgbClr val="7A8773"/>
      </a:accent2>
      <a:accent3>
        <a:srgbClr val="8C845E"/>
      </a:accent3>
      <a:accent4>
        <a:srgbClr val="9F7E56"/>
      </a:accent4>
      <a:accent5>
        <a:srgbClr val="9B7E69"/>
      </a:accent5>
      <a:accent6>
        <a:srgbClr val="AA7862"/>
      </a:accent6>
      <a:hlink>
        <a:srgbClr val="7A8773"/>
      </a:hlink>
      <a:folHlink>
        <a:srgbClr val="9F7E56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VTI" id="{309F1D27-9968-4F93-BA7C-3666A757FD2E}" vid="{76D8E8FD-8787-4E56-A14A-C28BF58ABE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130</Words>
  <Application>Microsoft Office PowerPoint</Application>
  <PresentationFormat>Widescreen</PresentationFormat>
  <Paragraphs>33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Arial</vt:lpstr>
      <vt:lpstr>Felix Titling</vt:lpstr>
      <vt:lpstr>Goudy Old Style</vt:lpstr>
      <vt:lpstr>ArchwayVTI</vt:lpstr>
      <vt:lpstr>Who Will You Become?</vt:lpstr>
      <vt:lpstr>PowerPoint Presentation</vt:lpstr>
      <vt:lpstr>The Ignatian B.U.T.</vt:lpstr>
      <vt:lpstr>Becoming Aware</vt:lpstr>
      <vt:lpstr>understanding</vt:lpstr>
      <vt:lpstr>Taking Action</vt:lpstr>
      <vt:lpstr>Goals</vt:lpstr>
      <vt:lpstr>Examen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Kelly, Conor</dc:creator>
  <cp:lastModifiedBy>Bradley, Lexie</cp:lastModifiedBy>
  <cp:revision>4</cp:revision>
  <dcterms:created xsi:type="dcterms:W3CDTF">2026-09-29T10:58:04Z</dcterms:created>
  <dcterms:modified xsi:type="dcterms:W3CDTF">2026-09-30T14:48:21Z</dcterms:modified>
</cp:coreProperties>
</file>