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1" r:id="rId1"/>
  </p:sldMasterIdLst>
  <p:notesMasterIdLst>
    <p:notesMasterId r:id="rId22"/>
  </p:notesMasterIdLst>
  <p:sldIdLst>
    <p:sldId id="256" r:id="rId2"/>
    <p:sldId id="258" r:id="rId3"/>
    <p:sldId id="259" r:id="rId4"/>
    <p:sldId id="290" r:id="rId5"/>
    <p:sldId id="280" r:id="rId6"/>
    <p:sldId id="281" r:id="rId7"/>
    <p:sldId id="263" r:id="rId8"/>
    <p:sldId id="264" r:id="rId9"/>
    <p:sldId id="265" r:id="rId10"/>
    <p:sldId id="266" r:id="rId11"/>
    <p:sldId id="267" r:id="rId12"/>
    <p:sldId id="268" r:id="rId13"/>
    <p:sldId id="282" r:id="rId14"/>
    <p:sldId id="284" r:id="rId15"/>
    <p:sldId id="283" r:id="rId16"/>
    <p:sldId id="286" r:id="rId17"/>
    <p:sldId id="288" r:id="rId18"/>
    <p:sldId id="289" r:id="rId19"/>
    <p:sldId id="277" r:id="rId20"/>
    <p:sldId id="278" r:id="rId21"/>
  </p:sldIdLst>
  <p:sldSz cx="9144000" cy="6858000" type="screen4x3"/>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57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DF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1E0E3-5851-4950-9B88-5B55615CF970}">
  <a:tblStyle styleId="{1E11E0E3-5851-4950-9B88-5B55615CF9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25FDE2-4250-441D-92A8-412AE9B9BB8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9"/>
  </p:normalViewPr>
  <p:slideViewPr>
    <p:cSldViewPr snapToGrid="0">
      <p:cViewPr varScale="1">
        <p:scale>
          <a:sx n="76" d="100"/>
          <a:sy n="76" d="100"/>
        </p:scale>
        <p:origin x="1157" y="58"/>
      </p:cViewPr>
      <p:guideLst>
        <p:guide pos="2880"/>
        <p:guide orient="horz" pos="5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869945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r>
              <a:rPr lang="en-US" dirty="0"/>
              <a:t>ICO needs to focus on retention</a:t>
            </a:r>
            <a:endParaRPr dirty="0"/>
          </a:p>
        </p:txBody>
      </p:sp>
      <p:sp>
        <p:nvSpPr>
          <p:cNvPr id="258" name="Google Shape;258;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23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595308" y="468072"/>
            <a:ext cx="548700" cy="524700"/>
          </a:xfrm>
          <a:prstGeom prst="rect">
            <a:avLst/>
          </a:prstGeom>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b CONOP">
  <p:cSld name="MAIN_POINT">
    <p:spTree>
      <p:nvGrpSpPr>
        <p:cNvPr id="1" name="Shape 83"/>
        <p:cNvGrpSpPr/>
        <p:nvPr/>
      </p:nvGrpSpPr>
      <p:grpSpPr>
        <a:xfrm>
          <a:off x="0" y="0"/>
          <a:ext cx="0" cy="0"/>
          <a:chOff x="0" y="0"/>
          <a:chExt cx="0" cy="0"/>
        </a:xfrm>
      </p:grpSpPr>
      <p:sp>
        <p:nvSpPr>
          <p:cNvPr id="84" name="Google Shape;84;p8"/>
          <p:cNvSpPr txBox="1"/>
          <p:nvPr/>
        </p:nvSpPr>
        <p:spPr>
          <a:xfrm>
            <a:off x="8595308" y="453447"/>
            <a:ext cx="548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rgbClr val="595959"/>
                </a:solidFill>
              </a:rPr>
              <a:t>‹#›</a:t>
            </a:fld>
            <a:endParaRPr dirty="0">
              <a:solidFill>
                <a:srgbClr val="595959"/>
              </a:solidFill>
            </a:endParaRPr>
          </a:p>
        </p:txBody>
      </p:sp>
      <p:sp>
        <p:nvSpPr>
          <p:cNvPr id="85" name="Google Shape;85;p8"/>
          <p:cNvSpPr txBox="1"/>
          <p:nvPr/>
        </p:nvSpPr>
        <p:spPr>
          <a:xfrm>
            <a:off x="8595308" y="465747"/>
            <a:ext cx="548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solidFill>
                  <a:srgbClr val="595959"/>
                </a:solidFill>
              </a:rPr>
              <a:t>‹#›</a:t>
            </a:fld>
            <a:endParaRPr dirty="0">
              <a:solidFill>
                <a:srgbClr val="595959"/>
              </a:solidFill>
            </a:endParaRPr>
          </a:p>
        </p:txBody>
      </p:sp>
      <p:cxnSp>
        <p:nvCxnSpPr>
          <p:cNvPr id="86" name="Google Shape;86;p8"/>
          <p:cNvCxnSpPr/>
          <p:nvPr/>
        </p:nvCxnSpPr>
        <p:spPr>
          <a:xfrm flipH="1">
            <a:off x="3526225" y="1069775"/>
            <a:ext cx="17400" cy="5485200"/>
          </a:xfrm>
          <a:prstGeom prst="straightConnector1">
            <a:avLst/>
          </a:prstGeom>
          <a:noFill/>
          <a:ln w="19050" cap="flat" cmpd="sng">
            <a:solidFill>
              <a:srgbClr val="000000"/>
            </a:solidFill>
            <a:prstDash val="solid"/>
            <a:round/>
            <a:headEnd type="none" w="sm" len="sm"/>
            <a:tailEnd type="none" w="sm" len="sm"/>
          </a:ln>
        </p:spPr>
      </p:cxnSp>
      <p:sp>
        <p:nvSpPr>
          <p:cNvPr id="87" name="Google Shape;87;p8"/>
          <p:cNvSpPr txBox="1"/>
          <p:nvPr/>
        </p:nvSpPr>
        <p:spPr>
          <a:xfrm>
            <a:off x="5435674" y="2931338"/>
            <a:ext cx="1217700" cy="36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rgbClr val="000000"/>
                </a:solidFill>
                <a:latin typeface="Arial"/>
                <a:ea typeface="Arial"/>
                <a:cs typeface="Arial"/>
                <a:sym typeface="Arial"/>
              </a:rPr>
              <a:t>SITUATION</a:t>
            </a:r>
            <a:endParaRPr sz="1400" b="0" i="0" u="sng" strike="noStrike" cap="none" dirty="0">
              <a:solidFill>
                <a:srgbClr val="000000"/>
              </a:solidFill>
              <a:latin typeface="Arial"/>
              <a:ea typeface="Arial"/>
              <a:cs typeface="Arial"/>
              <a:sym typeface="Arial"/>
            </a:endParaRPr>
          </a:p>
        </p:txBody>
      </p:sp>
      <p:sp>
        <p:nvSpPr>
          <p:cNvPr id="88" name="Google Shape;88;p8"/>
          <p:cNvSpPr txBox="1"/>
          <p:nvPr/>
        </p:nvSpPr>
        <p:spPr>
          <a:xfrm>
            <a:off x="7124038" y="1047588"/>
            <a:ext cx="1978800" cy="6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rgbClr val="000000"/>
                </a:solidFill>
                <a:latin typeface="Arial"/>
                <a:ea typeface="Arial"/>
                <a:cs typeface="Arial"/>
                <a:sym typeface="Arial"/>
              </a:rPr>
              <a:t>TASKS, CONDITIONS &amp; STANDARDS</a:t>
            </a:r>
            <a:endParaRPr sz="1400" b="0" i="0" u="sng" strike="noStrike" cap="none" dirty="0">
              <a:solidFill>
                <a:srgbClr val="000000"/>
              </a:solidFill>
              <a:latin typeface="Arial"/>
              <a:ea typeface="Arial"/>
              <a:cs typeface="Arial"/>
              <a:sym typeface="Arial"/>
            </a:endParaRPr>
          </a:p>
        </p:txBody>
      </p:sp>
      <p:cxnSp>
        <p:nvCxnSpPr>
          <p:cNvPr id="89" name="Google Shape;89;p8"/>
          <p:cNvCxnSpPr/>
          <p:nvPr/>
        </p:nvCxnSpPr>
        <p:spPr>
          <a:xfrm>
            <a:off x="5608650" y="4932700"/>
            <a:ext cx="3523500" cy="0"/>
          </a:xfrm>
          <a:prstGeom prst="straightConnector1">
            <a:avLst/>
          </a:prstGeom>
          <a:noFill/>
          <a:ln w="19050" cap="flat" cmpd="sng">
            <a:solidFill>
              <a:srgbClr val="595959"/>
            </a:solidFill>
            <a:prstDash val="solid"/>
            <a:round/>
            <a:headEnd type="none" w="sm" len="sm"/>
            <a:tailEnd type="none" w="sm" len="sm"/>
          </a:ln>
        </p:spPr>
      </p:cxnSp>
      <p:cxnSp>
        <p:nvCxnSpPr>
          <p:cNvPr id="90" name="Google Shape;90;p8"/>
          <p:cNvCxnSpPr/>
          <p:nvPr/>
        </p:nvCxnSpPr>
        <p:spPr>
          <a:xfrm>
            <a:off x="8124375" y="4916100"/>
            <a:ext cx="0" cy="1659300"/>
          </a:xfrm>
          <a:prstGeom prst="straightConnector1">
            <a:avLst/>
          </a:prstGeom>
          <a:noFill/>
          <a:ln w="19050" cap="flat" cmpd="sng">
            <a:solidFill>
              <a:srgbClr val="000000"/>
            </a:solidFill>
            <a:prstDash val="solid"/>
            <a:round/>
            <a:headEnd type="none" w="sm" len="sm"/>
            <a:tailEnd type="none" w="sm" len="sm"/>
          </a:ln>
        </p:spPr>
      </p:cxnSp>
      <p:cxnSp>
        <p:nvCxnSpPr>
          <p:cNvPr id="91" name="Google Shape;91;p8"/>
          <p:cNvCxnSpPr/>
          <p:nvPr/>
        </p:nvCxnSpPr>
        <p:spPr>
          <a:xfrm rot="10800000">
            <a:off x="0" y="4932700"/>
            <a:ext cx="5616600" cy="0"/>
          </a:xfrm>
          <a:prstGeom prst="straightConnector1">
            <a:avLst/>
          </a:prstGeom>
          <a:noFill/>
          <a:ln w="19050" cap="flat" cmpd="sng">
            <a:solidFill>
              <a:srgbClr val="595959"/>
            </a:solidFill>
            <a:prstDash val="solid"/>
            <a:round/>
            <a:headEnd type="none" w="sm" len="sm"/>
            <a:tailEnd type="none" w="sm" len="sm"/>
          </a:ln>
        </p:spPr>
      </p:cxnSp>
      <p:cxnSp>
        <p:nvCxnSpPr>
          <p:cNvPr id="92" name="Google Shape;92;p8"/>
          <p:cNvCxnSpPr/>
          <p:nvPr/>
        </p:nvCxnSpPr>
        <p:spPr>
          <a:xfrm>
            <a:off x="4790475" y="4932700"/>
            <a:ext cx="0" cy="1610100"/>
          </a:xfrm>
          <a:prstGeom prst="straightConnector1">
            <a:avLst/>
          </a:prstGeom>
          <a:noFill/>
          <a:ln w="19050" cap="flat" cmpd="sng">
            <a:solidFill>
              <a:srgbClr val="595959"/>
            </a:solidFill>
            <a:prstDash val="solid"/>
            <a:round/>
            <a:headEnd type="none" w="sm" len="sm"/>
            <a:tailEnd type="none" w="sm" len="sm"/>
          </a:ln>
        </p:spPr>
      </p:cxnSp>
      <p:sp>
        <p:nvSpPr>
          <p:cNvPr id="93" name="Google Shape;93;p8"/>
          <p:cNvSpPr txBox="1"/>
          <p:nvPr/>
        </p:nvSpPr>
        <p:spPr>
          <a:xfrm>
            <a:off x="3858875" y="1047600"/>
            <a:ext cx="1106100" cy="24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u="sng" dirty="0"/>
              <a:t>CONCEPT</a:t>
            </a:r>
            <a:endParaRPr b="0" i="0" u="sng" strike="noStrike" cap="none" dirty="0">
              <a:solidFill>
                <a:srgbClr val="000000"/>
              </a:solidFill>
              <a:latin typeface="Arial"/>
              <a:ea typeface="Arial"/>
              <a:cs typeface="Arial"/>
              <a:sym typeface="Arial"/>
            </a:endParaRPr>
          </a:p>
        </p:txBody>
      </p:sp>
      <p:cxnSp>
        <p:nvCxnSpPr>
          <p:cNvPr id="94" name="Google Shape;94;p8"/>
          <p:cNvCxnSpPr/>
          <p:nvPr/>
        </p:nvCxnSpPr>
        <p:spPr>
          <a:xfrm>
            <a:off x="2456900" y="4932700"/>
            <a:ext cx="0" cy="1610100"/>
          </a:xfrm>
          <a:prstGeom prst="straightConnector1">
            <a:avLst/>
          </a:prstGeom>
          <a:noFill/>
          <a:ln w="19050" cap="flat" cmpd="sng">
            <a:solidFill>
              <a:srgbClr val="595959"/>
            </a:solidFill>
            <a:prstDash val="solid"/>
            <a:round/>
            <a:headEnd type="none" w="sm" len="sm"/>
            <a:tailEnd type="none" w="sm" len="sm"/>
          </a:ln>
        </p:spPr>
      </p:cxnSp>
      <p:cxnSp>
        <p:nvCxnSpPr>
          <p:cNvPr id="95" name="Google Shape;95;p8"/>
          <p:cNvCxnSpPr/>
          <p:nvPr/>
        </p:nvCxnSpPr>
        <p:spPr>
          <a:xfrm flipH="1">
            <a:off x="5186425" y="2942638"/>
            <a:ext cx="1948500" cy="900"/>
          </a:xfrm>
          <a:prstGeom prst="straightConnector1">
            <a:avLst/>
          </a:prstGeom>
          <a:noFill/>
          <a:ln w="19050" cap="flat" cmpd="sng">
            <a:solidFill>
              <a:srgbClr val="595959"/>
            </a:solidFill>
            <a:prstDash val="solid"/>
            <a:round/>
            <a:headEnd type="none" w="sm" len="sm"/>
            <a:tailEnd type="none" w="sm" len="sm"/>
          </a:ln>
        </p:spPr>
      </p:cxnSp>
      <p:sp>
        <p:nvSpPr>
          <p:cNvPr id="96" name="Google Shape;96;p8"/>
          <p:cNvSpPr txBox="1"/>
          <p:nvPr/>
        </p:nvSpPr>
        <p:spPr>
          <a:xfrm>
            <a:off x="5408738" y="1047600"/>
            <a:ext cx="1484700" cy="24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u="sng" dirty="0"/>
              <a:t>SUSTAINMENT</a:t>
            </a:r>
            <a:endParaRPr b="0" i="0" u="sng" strike="noStrike" cap="none" dirty="0">
              <a:solidFill>
                <a:srgbClr val="000000"/>
              </a:solidFill>
              <a:latin typeface="Arial"/>
              <a:ea typeface="Arial"/>
              <a:cs typeface="Arial"/>
              <a:sym typeface="Arial"/>
            </a:endParaRPr>
          </a:p>
        </p:txBody>
      </p:sp>
      <p:cxnSp>
        <p:nvCxnSpPr>
          <p:cNvPr id="97" name="Google Shape;97;p8"/>
          <p:cNvCxnSpPr/>
          <p:nvPr/>
        </p:nvCxnSpPr>
        <p:spPr>
          <a:xfrm>
            <a:off x="5176925" y="1098425"/>
            <a:ext cx="1200" cy="3840900"/>
          </a:xfrm>
          <a:prstGeom prst="straightConnector1">
            <a:avLst/>
          </a:prstGeom>
          <a:noFill/>
          <a:ln w="19050" cap="flat" cmpd="sng">
            <a:solidFill>
              <a:srgbClr val="595959"/>
            </a:solidFill>
            <a:prstDash val="solid"/>
            <a:round/>
            <a:headEnd type="none" w="sm" len="sm"/>
            <a:tailEnd type="none" w="sm" len="sm"/>
          </a:ln>
        </p:spPr>
      </p:cxnSp>
      <p:cxnSp>
        <p:nvCxnSpPr>
          <p:cNvPr id="98" name="Google Shape;98;p8"/>
          <p:cNvCxnSpPr/>
          <p:nvPr/>
        </p:nvCxnSpPr>
        <p:spPr>
          <a:xfrm flipH="1">
            <a:off x="7124038" y="1143950"/>
            <a:ext cx="3300" cy="5439300"/>
          </a:xfrm>
          <a:prstGeom prst="straightConnector1">
            <a:avLst/>
          </a:prstGeom>
          <a:noFill/>
          <a:ln w="19050" cap="flat" cmpd="sng">
            <a:solidFill>
              <a:srgbClr val="595959"/>
            </a:solidFill>
            <a:prstDash val="solid"/>
            <a:round/>
            <a:headEnd type="none" w="sm" len="sm"/>
            <a:tailEnd type="none" w="sm" len="sm"/>
          </a:ln>
        </p:spPr>
      </p:cxnSp>
      <p:cxnSp>
        <p:nvCxnSpPr>
          <p:cNvPr id="99" name="Google Shape;99;p8"/>
          <p:cNvCxnSpPr/>
          <p:nvPr/>
        </p:nvCxnSpPr>
        <p:spPr>
          <a:xfrm>
            <a:off x="1220175" y="4940700"/>
            <a:ext cx="0" cy="1610100"/>
          </a:xfrm>
          <a:prstGeom prst="straightConnector1">
            <a:avLst/>
          </a:prstGeom>
          <a:noFill/>
          <a:ln w="19050" cap="flat" cmpd="sng">
            <a:solidFill>
              <a:srgbClr val="595959"/>
            </a:solidFill>
            <a:prstDash val="solid"/>
            <a:round/>
            <a:headEnd type="none" w="sm" len="sm"/>
            <a:tailEnd type="none" w="sm" len="sm"/>
          </a:ln>
        </p:spPr>
      </p:cxnSp>
      <p:cxnSp>
        <p:nvCxnSpPr>
          <p:cNvPr id="100" name="Google Shape;100;p8"/>
          <p:cNvCxnSpPr/>
          <p:nvPr/>
        </p:nvCxnSpPr>
        <p:spPr>
          <a:xfrm>
            <a:off x="6044525" y="4932700"/>
            <a:ext cx="0" cy="1610100"/>
          </a:xfrm>
          <a:prstGeom prst="straightConnector1">
            <a:avLst/>
          </a:prstGeom>
          <a:noFill/>
          <a:ln w="19050" cap="flat" cmpd="sng">
            <a:solidFill>
              <a:srgbClr val="595959"/>
            </a:solidFill>
            <a:prstDash val="solid"/>
            <a:round/>
            <a:headEnd type="none" w="sm" len="sm"/>
            <a:tailEnd type="none" w="sm" len="sm"/>
          </a:ln>
        </p:spPr>
      </p:cxnSp>
      <p:cxnSp>
        <p:nvCxnSpPr>
          <p:cNvPr id="101" name="Google Shape;101;p8"/>
          <p:cNvCxnSpPr/>
          <p:nvPr/>
        </p:nvCxnSpPr>
        <p:spPr>
          <a:xfrm flipH="1">
            <a:off x="-125" y="5398275"/>
            <a:ext cx="9199200" cy="5700"/>
          </a:xfrm>
          <a:prstGeom prst="straightConnector1">
            <a:avLst/>
          </a:prstGeom>
          <a:noFill/>
          <a:ln w="19050" cap="flat" cmpd="sng">
            <a:solidFill>
              <a:srgbClr val="595959"/>
            </a:solidFill>
            <a:prstDash val="solid"/>
            <a:round/>
            <a:headEnd type="none" w="sm" len="sm"/>
            <a:tailEnd type="none" w="sm" len="sm"/>
          </a:ln>
        </p:spPr>
      </p:cxnSp>
      <p:sp>
        <p:nvSpPr>
          <p:cNvPr id="102" name="Google Shape;102;p8"/>
          <p:cNvSpPr txBox="1"/>
          <p:nvPr/>
        </p:nvSpPr>
        <p:spPr>
          <a:xfrm>
            <a:off x="76400" y="4995450"/>
            <a:ext cx="11061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8"/>
          <p:cNvSpPr txBox="1"/>
          <p:nvPr/>
        </p:nvSpPr>
        <p:spPr>
          <a:xfrm>
            <a:off x="1285488" y="5005500"/>
            <a:ext cx="11061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4" name="Google Shape;104;p8"/>
          <p:cNvSpPr txBox="1"/>
          <p:nvPr/>
        </p:nvSpPr>
        <p:spPr>
          <a:xfrm>
            <a:off x="3614000" y="4995450"/>
            <a:ext cx="11061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8"/>
          <p:cNvSpPr txBox="1"/>
          <p:nvPr/>
        </p:nvSpPr>
        <p:spPr>
          <a:xfrm>
            <a:off x="4864450" y="5005500"/>
            <a:ext cx="11061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6" name="Google Shape;106;p8"/>
          <p:cNvSpPr txBox="1"/>
          <p:nvPr/>
        </p:nvSpPr>
        <p:spPr>
          <a:xfrm>
            <a:off x="6118500" y="4995450"/>
            <a:ext cx="9264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7" name="Google Shape;107;p8"/>
          <p:cNvSpPr txBox="1"/>
          <p:nvPr/>
        </p:nvSpPr>
        <p:spPr>
          <a:xfrm>
            <a:off x="2482400" y="5005500"/>
            <a:ext cx="10110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8" name="Google Shape;108;p8"/>
          <p:cNvSpPr txBox="1"/>
          <p:nvPr/>
        </p:nvSpPr>
        <p:spPr>
          <a:xfrm>
            <a:off x="7206500" y="4995450"/>
            <a:ext cx="8469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p8"/>
          <p:cNvSpPr txBox="1"/>
          <p:nvPr/>
        </p:nvSpPr>
        <p:spPr>
          <a:xfrm>
            <a:off x="8195350" y="5005500"/>
            <a:ext cx="907500" cy="14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0" name="Google Shape;110;p8"/>
          <p:cNvSpPr txBox="1"/>
          <p:nvPr/>
        </p:nvSpPr>
        <p:spPr>
          <a:xfrm>
            <a:off x="7143225" y="1571750"/>
            <a:ext cx="1978800" cy="32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8"/>
          <p:cNvSpPr txBox="1"/>
          <p:nvPr/>
        </p:nvSpPr>
        <p:spPr>
          <a:xfrm>
            <a:off x="66900" y="5489100"/>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2" name="Google Shape;112;p8"/>
          <p:cNvSpPr txBox="1"/>
          <p:nvPr/>
        </p:nvSpPr>
        <p:spPr>
          <a:xfrm>
            <a:off x="48750" y="4995450"/>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3" name="Google Shape;113;p8"/>
          <p:cNvSpPr txBox="1"/>
          <p:nvPr/>
        </p:nvSpPr>
        <p:spPr>
          <a:xfrm>
            <a:off x="1307313" y="5489025"/>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4" name="Google Shape;114;p8"/>
          <p:cNvSpPr txBox="1"/>
          <p:nvPr/>
        </p:nvSpPr>
        <p:spPr>
          <a:xfrm>
            <a:off x="1289163" y="4995375"/>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5" name="Google Shape;115;p8"/>
          <p:cNvSpPr txBox="1"/>
          <p:nvPr/>
        </p:nvSpPr>
        <p:spPr>
          <a:xfrm>
            <a:off x="2458813" y="5489025"/>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6" name="Google Shape;116;p8"/>
          <p:cNvSpPr txBox="1"/>
          <p:nvPr/>
        </p:nvSpPr>
        <p:spPr>
          <a:xfrm>
            <a:off x="2440663" y="4995375"/>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7" name="Google Shape;117;p8"/>
          <p:cNvSpPr txBox="1"/>
          <p:nvPr/>
        </p:nvSpPr>
        <p:spPr>
          <a:xfrm>
            <a:off x="3597950" y="5497100"/>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8" name="Google Shape;118;p8"/>
          <p:cNvSpPr txBox="1"/>
          <p:nvPr/>
        </p:nvSpPr>
        <p:spPr>
          <a:xfrm>
            <a:off x="3579800" y="5003450"/>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19" name="Google Shape;119;p8"/>
          <p:cNvSpPr txBox="1"/>
          <p:nvPr/>
        </p:nvSpPr>
        <p:spPr>
          <a:xfrm>
            <a:off x="4873525" y="5489100"/>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0" name="Google Shape;120;p8"/>
          <p:cNvSpPr txBox="1"/>
          <p:nvPr/>
        </p:nvSpPr>
        <p:spPr>
          <a:xfrm>
            <a:off x="6040013" y="5489100"/>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1" name="Google Shape;121;p8"/>
          <p:cNvSpPr txBox="1"/>
          <p:nvPr/>
        </p:nvSpPr>
        <p:spPr>
          <a:xfrm>
            <a:off x="6021863" y="4995450"/>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2" name="Google Shape;122;p8"/>
          <p:cNvSpPr txBox="1"/>
          <p:nvPr/>
        </p:nvSpPr>
        <p:spPr>
          <a:xfrm>
            <a:off x="7076138" y="5489100"/>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3" name="Google Shape;123;p8"/>
          <p:cNvSpPr txBox="1"/>
          <p:nvPr/>
        </p:nvSpPr>
        <p:spPr>
          <a:xfrm>
            <a:off x="7057988" y="4995450"/>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4" name="Google Shape;124;p8"/>
          <p:cNvSpPr txBox="1"/>
          <p:nvPr/>
        </p:nvSpPr>
        <p:spPr>
          <a:xfrm>
            <a:off x="8131913" y="5489100"/>
            <a:ext cx="1106100" cy="98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5" name="Google Shape;125;p8"/>
          <p:cNvSpPr txBox="1"/>
          <p:nvPr/>
        </p:nvSpPr>
        <p:spPr>
          <a:xfrm>
            <a:off x="8113763" y="4995450"/>
            <a:ext cx="1106100" cy="36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dirty="0">
              <a:solidFill>
                <a:srgbClr val="595959"/>
              </a:solidFill>
            </a:endParaRPr>
          </a:p>
        </p:txBody>
      </p:sp>
      <p:sp>
        <p:nvSpPr>
          <p:cNvPr id="126" name="Google Shape;126;p8"/>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sp>
        <p:nvSpPr>
          <p:cNvPr id="128" name="Google Shape;128;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0" name="Google Shape;130;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1" name="Google Shape;131;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32" name="Google Shape;132;p9"/>
          <p:cNvSpPr txBox="1">
            <a:spLocks noGrp="1"/>
          </p:cNvSpPr>
          <p:nvPr>
            <p:ph type="sldNum" idx="12"/>
          </p:nvPr>
        </p:nvSpPr>
        <p:spPr>
          <a:xfrm>
            <a:off x="8595308" y="355147"/>
            <a:ext cx="548700" cy="524700"/>
          </a:xfrm>
          <a:prstGeom prst="rect">
            <a:avLst/>
          </a:prstGeom>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ating Chart">
  <p:cSld name="CAPTION_ONLY">
    <p:spTree>
      <p:nvGrpSpPr>
        <p:cNvPr id="1" name="Shape 133"/>
        <p:cNvGrpSpPr/>
        <p:nvPr/>
      </p:nvGrpSpPr>
      <p:grpSpPr>
        <a:xfrm>
          <a:off x="0" y="0"/>
          <a:ext cx="0" cy="0"/>
          <a:chOff x="0" y="0"/>
          <a:chExt cx="0" cy="0"/>
        </a:xfrm>
      </p:grpSpPr>
      <p:sp>
        <p:nvSpPr>
          <p:cNvPr id="134" name="Google Shape;134;p10"/>
          <p:cNvSpPr txBox="1">
            <a:spLocks noGrp="1"/>
          </p:cNvSpPr>
          <p:nvPr>
            <p:ph type="body" idx="1"/>
          </p:nvPr>
        </p:nvSpPr>
        <p:spPr>
          <a:xfrm>
            <a:off x="101900" y="1513025"/>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a:spcBef>
                <a:spcPts val="0"/>
              </a:spcBef>
              <a:spcAft>
                <a:spcPts val="0"/>
              </a:spcAft>
              <a:buClr>
                <a:srgbClr val="000000"/>
              </a:buClr>
              <a:buSzPts val="1200"/>
              <a:buChar char="●"/>
              <a:defRPr sz="1200" b="1">
                <a:solidFill>
                  <a:srgbClr val="000000"/>
                </a:solidFill>
              </a:defRPr>
            </a:lvl1pPr>
            <a:lvl2pPr marL="914400" lvl="1" indent="-304800" algn="ctr">
              <a:spcBef>
                <a:spcPts val="1600"/>
              </a:spcBef>
              <a:spcAft>
                <a:spcPts val="0"/>
              </a:spcAft>
              <a:buClr>
                <a:srgbClr val="000000"/>
              </a:buClr>
              <a:buSzPts val="1200"/>
              <a:buChar char="○"/>
              <a:defRPr sz="1200" b="1">
                <a:solidFill>
                  <a:srgbClr val="000000"/>
                </a:solidFill>
              </a:defRPr>
            </a:lvl2pPr>
            <a:lvl3pPr marL="1371600" lvl="2" indent="-304800" algn="ctr">
              <a:spcBef>
                <a:spcPts val="1600"/>
              </a:spcBef>
              <a:spcAft>
                <a:spcPts val="0"/>
              </a:spcAft>
              <a:buClr>
                <a:srgbClr val="000000"/>
              </a:buClr>
              <a:buSzPts val="1200"/>
              <a:buChar char="■"/>
              <a:defRPr sz="1200" b="1">
                <a:solidFill>
                  <a:srgbClr val="000000"/>
                </a:solidFill>
              </a:defRPr>
            </a:lvl3pPr>
            <a:lvl4pPr marL="1828800" lvl="3" indent="-304800" algn="ctr">
              <a:spcBef>
                <a:spcPts val="1600"/>
              </a:spcBef>
              <a:spcAft>
                <a:spcPts val="0"/>
              </a:spcAft>
              <a:buClr>
                <a:srgbClr val="000000"/>
              </a:buClr>
              <a:buSzPts val="1200"/>
              <a:buChar char="●"/>
              <a:defRPr sz="1200" b="1">
                <a:solidFill>
                  <a:srgbClr val="000000"/>
                </a:solidFill>
              </a:defRPr>
            </a:lvl4pPr>
            <a:lvl5pPr marL="2286000" lvl="4" indent="-304800" algn="ctr">
              <a:spcBef>
                <a:spcPts val="1600"/>
              </a:spcBef>
              <a:spcAft>
                <a:spcPts val="0"/>
              </a:spcAft>
              <a:buClr>
                <a:srgbClr val="000000"/>
              </a:buClr>
              <a:buSzPts val="1200"/>
              <a:buChar char="○"/>
              <a:defRPr sz="1200" b="1">
                <a:solidFill>
                  <a:srgbClr val="000000"/>
                </a:solidFill>
              </a:defRPr>
            </a:lvl5pPr>
            <a:lvl6pPr marL="2743200" lvl="5" indent="-304800" algn="ctr">
              <a:spcBef>
                <a:spcPts val="1600"/>
              </a:spcBef>
              <a:spcAft>
                <a:spcPts val="0"/>
              </a:spcAft>
              <a:buClr>
                <a:srgbClr val="000000"/>
              </a:buClr>
              <a:buSzPts val="1200"/>
              <a:buChar char="■"/>
              <a:defRPr sz="1200" b="1">
                <a:solidFill>
                  <a:srgbClr val="000000"/>
                </a:solidFill>
              </a:defRPr>
            </a:lvl6pPr>
            <a:lvl7pPr marL="3200400" lvl="6" indent="-304800" algn="ctr">
              <a:spcBef>
                <a:spcPts val="1600"/>
              </a:spcBef>
              <a:spcAft>
                <a:spcPts val="0"/>
              </a:spcAft>
              <a:buClr>
                <a:srgbClr val="000000"/>
              </a:buClr>
              <a:buSzPts val="1200"/>
              <a:buChar char="●"/>
              <a:defRPr sz="1200" b="1">
                <a:solidFill>
                  <a:srgbClr val="000000"/>
                </a:solidFill>
              </a:defRPr>
            </a:lvl7pPr>
            <a:lvl8pPr marL="3657600" lvl="7" indent="-304800" algn="ctr">
              <a:spcBef>
                <a:spcPts val="1600"/>
              </a:spcBef>
              <a:spcAft>
                <a:spcPts val="0"/>
              </a:spcAft>
              <a:buClr>
                <a:srgbClr val="000000"/>
              </a:buClr>
              <a:buSzPts val="1200"/>
              <a:buChar char="○"/>
              <a:defRPr sz="1200" b="1">
                <a:solidFill>
                  <a:srgbClr val="000000"/>
                </a:solidFill>
              </a:defRPr>
            </a:lvl8pPr>
            <a:lvl9pPr marL="4114800" lvl="8" indent="-304800" algn="ctr">
              <a:spcBef>
                <a:spcPts val="1600"/>
              </a:spcBef>
              <a:spcAft>
                <a:spcPts val="1600"/>
              </a:spcAft>
              <a:buClr>
                <a:srgbClr val="000000"/>
              </a:buClr>
              <a:buSzPts val="1200"/>
              <a:buChar char="■"/>
              <a:defRPr sz="1200" b="1">
                <a:solidFill>
                  <a:srgbClr val="000000"/>
                </a:solidFill>
              </a:defRPr>
            </a:lvl9pPr>
          </a:lstStyle>
          <a:p>
            <a:endParaRPr/>
          </a:p>
        </p:txBody>
      </p:sp>
      <p:sp>
        <p:nvSpPr>
          <p:cNvPr id="135" name="Google Shape;135;p10"/>
          <p:cNvSpPr txBox="1">
            <a:spLocks noGrp="1"/>
          </p:cNvSpPr>
          <p:nvPr>
            <p:ph type="sldNum" idx="12"/>
          </p:nvPr>
        </p:nvSpPr>
        <p:spPr>
          <a:xfrm>
            <a:off x="8595308" y="453447"/>
            <a:ext cx="548700" cy="524700"/>
          </a:xfrm>
          <a:prstGeom prst="rect">
            <a:avLst/>
          </a:prstGeom>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US"/>
              <a:t>‹#›</a:t>
            </a:fld>
            <a:endParaRPr dirty="0"/>
          </a:p>
        </p:txBody>
      </p:sp>
      <p:sp>
        <p:nvSpPr>
          <p:cNvPr id="136" name="Google Shape;136;p10"/>
          <p:cNvSpPr/>
          <p:nvPr/>
        </p:nvSpPr>
        <p:spPr>
          <a:xfrm>
            <a:off x="2488800" y="4596576"/>
            <a:ext cx="4166400" cy="7497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37" name="Google Shape;137;p10"/>
          <p:cNvSpPr/>
          <p:nvPr/>
        </p:nvSpPr>
        <p:spPr>
          <a:xfrm rot="-5400000">
            <a:off x="313350" y="3170825"/>
            <a:ext cx="3588900" cy="762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10"/>
          <p:cNvSpPr/>
          <p:nvPr/>
        </p:nvSpPr>
        <p:spPr>
          <a:xfrm rot="-5400000">
            <a:off x="5241750" y="3170825"/>
            <a:ext cx="3588900" cy="7620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9" name="Google Shape;139;p10"/>
          <p:cNvGrpSpPr/>
          <p:nvPr/>
        </p:nvGrpSpPr>
        <p:grpSpPr>
          <a:xfrm>
            <a:off x="4295400" y="5432325"/>
            <a:ext cx="553200" cy="390825"/>
            <a:chOff x="3232225" y="1708350"/>
            <a:chExt cx="553200" cy="390825"/>
          </a:xfrm>
        </p:grpSpPr>
        <p:sp>
          <p:nvSpPr>
            <p:cNvPr id="140" name="Google Shape;140;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41" name="Google Shape;141;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grpSp>
        <p:nvGrpSpPr>
          <p:cNvPr id="142" name="Google Shape;142;p10"/>
          <p:cNvGrpSpPr/>
          <p:nvPr/>
        </p:nvGrpSpPr>
        <p:grpSpPr>
          <a:xfrm>
            <a:off x="1773375" y="5422500"/>
            <a:ext cx="553200" cy="390825"/>
            <a:chOff x="3232225" y="1708350"/>
            <a:chExt cx="553200" cy="390825"/>
          </a:xfrm>
        </p:grpSpPr>
        <p:sp>
          <p:nvSpPr>
            <p:cNvPr id="143" name="Google Shape;143;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5" name="Google Shape;145;p10"/>
          <p:cNvGrpSpPr/>
          <p:nvPr/>
        </p:nvGrpSpPr>
        <p:grpSpPr>
          <a:xfrm>
            <a:off x="2614050" y="5432325"/>
            <a:ext cx="553200" cy="390825"/>
            <a:chOff x="3232225" y="1708350"/>
            <a:chExt cx="553200" cy="390825"/>
          </a:xfrm>
        </p:grpSpPr>
        <p:sp>
          <p:nvSpPr>
            <p:cNvPr id="146" name="Google Shape;146;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8" name="Google Shape;148;p10"/>
          <p:cNvGrpSpPr/>
          <p:nvPr/>
        </p:nvGrpSpPr>
        <p:grpSpPr>
          <a:xfrm>
            <a:off x="5976750" y="5422500"/>
            <a:ext cx="553200" cy="390825"/>
            <a:chOff x="3232225" y="1708350"/>
            <a:chExt cx="553200" cy="390825"/>
          </a:xfrm>
        </p:grpSpPr>
        <p:sp>
          <p:nvSpPr>
            <p:cNvPr id="149" name="Google Shape;149;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150;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1" name="Google Shape;151;p10"/>
          <p:cNvGrpSpPr/>
          <p:nvPr/>
        </p:nvGrpSpPr>
        <p:grpSpPr>
          <a:xfrm>
            <a:off x="5136075" y="5422488"/>
            <a:ext cx="553200" cy="390825"/>
            <a:chOff x="3232225" y="1708350"/>
            <a:chExt cx="553200" cy="390825"/>
          </a:xfrm>
        </p:grpSpPr>
        <p:sp>
          <p:nvSpPr>
            <p:cNvPr id="152" name="Google Shape;152;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53" name="Google Shape;153;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grpSp>
      <p:grpSp>
        <p:nvGrpSpPr>
          <p:cNvPr id="154" name="Google Shape;154;p10"/>
          <p:cNvGrpSpPr/>
          <p:nvPr/>
        </p:nvGrpSpPr>
        <p:grpSpPr>
          <a:xfrm>
            <a:off x="3454725" y="5432325"/>
            <a:ext cx="553200" cy="390825"/>
            <a:chOff x="3232225" y="1708350"/>
            <a:chExt cx="553200" cy="390825"/>
          </a:xfrm>
        </p:grpSpPr>
        <p:sp>
          <p:nvSpPr>
            <p:cNvPr id="155" name="Google Shape;155;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7" name="Google Shape;157;p10"/>
          <p:cNvGrpSpPr/>
          <p:nvPr/>
        </p:nvGrpSpPr>
        <p:grpSpPr>
          <a:xfrm>
            <a:off x="6817425" y="5422500"/>
            <a:ext cx="553200" cy="390825"/>
            <a:chOff x="3232225" y="1708350"/>
            <a:chExt cx="553200" cy="390825"/>
          </a:xfrm>
        </p:grpSpPr>
        <p:sp>
          <p:nvSpPr>
            <p:cNvPr id="158" name="Google Shape;158;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0" name="Google Shape;160;p10"/>
          <p:cNvGrpSpPr/>
          <p:nvPr/>
        </p:nvGrpSpPr>
        <p:grpSpPr>
          <a:xfrm rot="-5400000">
            <a:off x="7399850" y="1914750"/>
            <a:ext cx="553200" cy="390825"/>
            <a:chOff x="3232225" y="1708350"/>
            <a:chExt cx="553200" cy="390825"/>
          </a:xfrm>
        </p:grpSpPr>
        <p:sp>
          <p:nvSpPr>
            <p:cNvPr id="161" name="Google Shape;161;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2" name="Google Shape;162;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grpSp>
      <p:grpSp>
        <p:nvGrpSpPr>
          <p:cNvPr id="163" name="Google Shape;163;p10"/>
          <p:cNvGrpSpPr/>
          <p:nvPr/>
        </p:nvGrpSpPr>
        <p:grpSpPr>
          <a:xfrm rot="-5400000">
            <a:off x="7399850" y="2544150"/>
            <a:ext cx="553200" cy="390825"/>
            <a:chOff x="3232225" y="1708350"/>
            <a:chExt cx="553200" cy="390825"/>
          </a:xfrm>
        </p:grpSpPr>
        <p:sp>
          <p:nvSpPr>
            <p:cNvPr id="164" name="Google Shape;164;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5" name="Google Shape;165;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grpSp>
      <p:grpSp>
        <p:nvGrpSpPr>
          <p:cNvPr id="166" name="Google Shape;166;p10"/>
          <p:cNvGrpSpPr/>
          <p:nvPr/>
        </p:nvGrpSpPr>
        <p:grpSpPr>
          <a:xfrm rot="-5400000">
            <a:off x="7399850" y="3952475"/>
            <a:ext cx="553200" cy="390825"/>
            <a:chOff x="3232225" y="1708350"/>
            <a:chExt cx="553200" cy="390825"/>
          </a:xfrm>
        </p:grpSpPr>
        <p:sp>
          <p:nvSpPr>
            <p:cNvPr id="167" name="Google Shape;167;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68" name="Google Shape;168;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grpSp>
      <p:grpSp>
        <p:nvGrpSpPr>
          <p:cNvPr id="169" name="Google Shape;169;p10"/>
          <p:cNvGrpSpPr/>
          <p:nvPr/>
        </p:nvGrpSpPr>
        <p:grpSpPr>
          <a:xfrm rot="-5400000">
            <a:off x="7399850" y="3233575"/>
            <a:ext cx="553200" cy="390825"/>
            <a:chOff x="3232225" y="1708350"/>
            <a:chExt cx="553200" cy="390825"/>
          </a:xfrm>
        </p:grpSpPr>
        <p:sp>
          <p:nvSpPr>
            <p:cNvPr id="170" name="Google Shape;170;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71" name="Google Shape;171;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grpSp>
      <p:grpSp>
        <p:nvGrpSpPr>
          <p:cNvPr id="172" name="Google Shape;172;p10"/>
          <p:cNvGrpSpPr/>
          <p:nvPr/>
        </p:nvGrpSpPr>
        <p:grpSpPr>
          <a:xfrm rot="-5400000">
            <a:off x="7399850" y="4776000"/>
            <a:ext cx="553200" cy="390825"/>
            <a:chOff x="3232225" y="1708350"/>
            <a:chExt cx="553200" cy="390825"/>
          </a:xfrm>
        </p:grpSpPr>
        <p:sp>
          <p:nvSpPr>
            <p:cNvPr id="173" name="Google Shape;173;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sp>
          <p:nvSpPr>
            <p:cNvPr id="174" name="Google Shape;174;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p>
          </p:txBody>
        </p:sp>
      </p:grpSp>
      <p:grpSp>
        <p:nvGrpSpPr>
          <p:cNvPr id="175" name="Google Shape;175;p10"/>
          <p:cNvGrpSpPr/>
          <p:nvPr/>
        </p:nvGrpSpPr>
        <p:grpSpPr>
          <a:xfrm rot="5400000">
            <a:off x="1166175" y="2212175"/>
            <a:ext cx="553200" cy="390825"/>
            <a:chOff x="3232225" y="1708350"/>
            <a:chExt cx="553200" cy="390825"/>
          </a:xfrm>
        </p:grpSpPr>
        <p:sp>
          <p:nvSpPr>
            <p:cNvPr id="176" name="Google Shape;176;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77" name="Google Shape;177;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nvGrpSpPr>
          <p:cNvPr id="178" name="Google Shape;178;p10"/>
          <p:cNvGrpSpPr/>
          <p:nvPr/>
        </p:nvGrpSpPr>
        <p:grpSpPr>
          <a:xfrm rot="5400000">
            <a:off x="1166175" y="1582775"/>
            <a:ext cx="553200" cy="390825"/>
            <a:chOff x="3232225" y="1708350"/>
            <a:chExt cx="553200" cy="390825"/>
          </a:xfrm>
        </p:grpSpPr>
        <p:sp>
          <p:nvSpPr>
            <p:cNvPr id="179" name="Google Shape;179;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0" name="Google Shape;180;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nvGrpSpPr>
          <p:cNvPr id="181" name="Google Shape;181;p10"/>
          <p:cNvGrpSpPr/>
          <p:nvPr/>
        </p:nvGrpSpPr>
        <p:grpSpPr>
          <a:xfrm rot="5400000">
            <a:off x="1166175" y="2858663"/>
            <a:ext cx="553200" cy="390825"/>
            <a:chOff x="3232225" y="1708350"/>
            <a:chExt cx="553200" cy="390825"/>
          </a:xfrm>
        </p:grpSpPr>
        <p:sp>
          <p:nvSpPr>
            <p:cNvPr id="182" name="Google Shape;182;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3" name="Google Shape;183;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nvGrpSpPr>
          <p:cNvPr id="184" name="Google Shape;184;p10"/>
          <p:cNvGrpSpPr/>
          <p:nvPr/>
        </p:nvGrpSpPr>
        <p:grpSpPr>
          <a:xfrm rot="5400000">
            <a:off x="1166175" y="3497775"/>
            <a:ext cx="553200" cy="390825"/>
            <a:chOff x="3232225" y="1708350"/>
            <a:chExt cx="553200" cy="390825"/>
          </a:xfrm>
        </p:grpSpPr>
        <p:sp>
          <p:nvSpPr>
            <p:cNvPr id="185" name="Google Shape;185;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6" name="Google Shape;186;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nvGrpSpPr>
          <p:cNvPr id="187" name="Google Shape;187;p10"/>
          <p:cNvGrpSpPr/>
          <p:nvPr/>
        </p:nvGrpSpPr>
        <p:grpSpPr>
          <a:xfrm rot="5400000">
            <a:off x="1166175" y="4124550"/>
            <a:ext cx="553200" cy="390825"/>
            <a:chOff x="3232225" y="1708350"/>
            <a:chExt cx="553200" cy="390825"/>
          </a:xfrm>
        </p:grpSpPr>
        <p:sp>
          <p:nvSpPr>
            <p:cNvPr id="188" name="Google Shape;188;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89" name="Google Shape;189;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grpSp>
        <p:nvGrpSpPr>
          <p:cNvPr id="190" name="Google Shape;190;p10"/>
          <p:cNvGrpSpPr/>
          <p:nvPr/>
        </p:nvGrpSpPr>
        <p:grpSpPr>
          <a:xfrm rot="5400000">
            <a:off x="1166175" y="4776000"/>
            <a:ext cx="553200" cy="390825"/>
            <a:chOff x="3232225" y="1708350"/>
            <a:chExt cx="553200" cy="390825"/>
          </a:xfrm>
        </p:grpSpPr>
        <p:sp>
          <p:nvSpPr>
            <p:cNvPr id="191" name="Google Shape;191;p10"/>
            <p:cNvSpPr/>
            <p:nvPr/>
          </p:nvSpPr>
          <p:spPr>
            <a:xfrm>
              <a:off x="3281525" y="1708350"/>
              <a:ext cx="467100" cy="258000"/>
            </a:xfrm>
            <a:prstGeom prst="ellipse">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192" name="Google Shape;192;p10"/>
            <p:cNvSpPr/>
            <p:nvPr/>
          </p:nvSpPr>
          <p:spPr>
            <a:xfrm rot="10800000">
              <a:off x="3232225" y="1791975"/>
              <a:ext cx="553200" cy="307200"/>
            </a:xfrm>
            <a:prstGeom prst="blockArc">
              <a:avLst>
                <a:gd name="adj1" fmla="val 10800000"/>
                <a:gd name="adj2" fmla="val 0"/>
                <a:gd name="adj3" fmla="val 25000"/>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grpSp>
      <p:sp>
        <p:nvSpPr>
          <p:cNvPr id="193" name="Google Shape;193;p10"/>
          <p:cNvSpPr txBox="1">
            <a:spLocks noGrp="1"/>
          </p:cNvSpPr>
          <p:nvPr>
            <p:ph type="body" idx="2"/>
          </p:nvPr>
        </p:nvSpPr>
        <p:spPr>
          <a:xfrm>
            <a:off x="101900" y="2220688"/>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194" name="Google Shape;194;p10"/>
          <p:cNvSpPr txBox="1">
            <a:spLocks noGrp="1"/>
          </p:cNvSpPr>
          <p:nvPr>
            <p:ph type="body" idx="3"/>
          </p:nvPr>
        </p:nvSpPr>
        <p:spPr>
          <a:xfrm>
            <a:off x="7871875" y="4761250"/>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195" name="Google Shape;195;p10"/>
          <p:cNvSpPr txBox="1">
            <a:spLocks noGrp="1"/>
          </p:cNvSpPr>
          <p:nvPr>
            <p:ph type="body" idx="4"/>
          </p:nvPr>
        </p:nvSpPr>
        <p:spPr>
          <a:xfrm>
            <a:off x="7871875" y="4004763"/>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196" name="Google Shape;196;p10"/>
          <p:cNvSpPr txBox="1">
            <a:spLocks noGrp="1"/>
          </p:cNvSpPr>
          <p:nvPr>
            <p:ph type="body" idx="5"/>
          </p:nvPr>
        </p:nvSpPr>
        <p:spPr>
          <a:xfrm>
            <a:off x="7871875" y="3248288"/>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197" name="Google Shape;197;p10"/>
          <p:cNvSpPr txBox="1">
            <a:spLocks noGrp="1"/>
          </p:cNvSpPr>
          <p:nvPr>
            <p:ph type="body" idx="6"/>
          </p:nvPr>
        </p:nvSpPr>
        <p:spPr>
          <a:xfrm>
            <a:off x="7871875" y="2574138"/>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198" name="Google Shape;198;p10"/>
          <p:cNvSpPr txBox="1">
            <a:spLocks noGrp="1"/>
          </p:cNvSpPr>
          <p:nvPr>
            <p:ph type="body" idx="7"/>
          </p:nvPr>
        </p:nvSpPr>
        <p:spPr>
          <a:xfrm>
            <a:off x="7871875" y="1869825"/>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199" name="Google Shape;199;p10"/>
          <p:cNvSpPr txBox="1">
            <a:spLocks noGrp="1"/>
          </p:cNvSpPr>
          <p:nvPr>
            <p:ph type="body" idx="8"/>
          </p:nvPr>
        </p:nvSpPr>
        <p:spPr>
          <a:xfrm>
            <a:off x="101900" y="2854938"/>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200" name="Google Shape;200;p10"/>
          <p:cNvSpPr txBox="1">
            <a:spLocks noGrp="1"/>
          </p:cNvSpPr>
          <p:nvPr>
            <p:ph type="body" idx="9"/>
          </p:nvPr>
        </p:nvSpPr>
        <p:spPr>
          <a:xfrm>
            <a:off x="101900" y="3496538"/>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201" name="Google Shape;201;p10"/>
          <p:cNvSpPr txBox="1">
            <a:spLocks noGrp="1"/>
          </p:cNvSpPr>
          <p:nvPr>
            <p:ph type="body" idx="13"/>
          </p:nvPr>
        </p:nvSpPr>
        <p:spPr>
          <a:xfrm>
            <a:off x="101888" y="4136850"/>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202" name="Google Shape;202;p10"/>
          <p:cNvSpPr txBox="1">
            <a:spLocks noGrp="1"/>
          </p:cNvSpPr>
          <p:nvPr>
            <p:ph type="body" idx="14"/>
          </p:nvPr>
        </p:nvSpPr>
        <p:spPr>
          <a:xfrm>
            <a:off x="101900" y="4777138"/>
            <a:ext cx="1225500" cy="3909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algn="ctr" rtl="0">
              <a:spcBef>
                <a:spcPts val="0"/>
              </a:spcBef>
              <a:spcAft>
                <a:spcPts val="0"/>
              </a:spcAft>
              <a:buClr>
                <a:srgbClr val="000000"/>
              </a:buClr>
              <a:buSzPts val="1200"/>
              <a:buChar char="●"/>
              <a:defRPr sz="1200" b="1">
                <a:solidFill>
                  <a:srgbClr val="000000"/>
                </a:solidFill>
              </a:defRPr>
            </a:lvl1pPr>
            <a:lvl2pPr marL="914400" lvl="1" indent="-304800" algn="ctr" rtl="0">
              <a:spcBef>
                <a:spcPts val="1600"/>
              </a:spcBef>
              <a:spcAft>
                <a:spcPts val="0"/>
              </a:spcAft>
              <a:buClr>
                <a:srgbClr val="000000"/>
              </a:buClr>
              <a:buSzPts val="1200"/>
              <a:buChar char="○"/>
              <a:defRPr sz="1200" b="1">
                <a:solidFill>
                  <a:srgbClr val="000000"/>
                </a:solidFill>
              </a:defRPr>
            </a:lvl2pPr>
            <a:lvl3pPr marL="1371600" lvl="2" indent="-304800" algn="ctr" rtl="0">
              <a:spcBef>
                <a:spcPts val="1600"/>
              </a:spcBef>
              <a:spcAft>
                <a:spcPts val="0"/>
              </a:spcAft>
              <a:buClr>
                <a:srgbClr val="000000"/>
              </a:buClr>
              <a:buSzPts val="1200"/>
              <a:buChar char="■"/>
              <a:defRPr sz="1200" b="1">
                <a:solidFill>
                  <a:srgbClr val="000000"/>
                </a:solidFill>
              </a:defRPr>
            </a:lvl3pPr>
            <a:lvl4pPr marL="1828800" lvl="3" indent="-304800" algn="ctr" rtl="0">
              <a:spcBef>
                <a:spcPts val="1600"/>
              </a:spcBef>
              <a:spcAft>
                <a:spcPts val="0"/>
              </a:spcAft>
              <a:buClr>
                <a:srgbClr val="000000"/>
              </a:buClr>
              <a:buSzPts val="1200"/>
              <a:buChar char="●"/>
              <a:defRPr sz="1200" b="1">
                <a:solidFill>
                  <a:srgbClr val="000000"/>
                </a:solidFill>
              </a:defRPr>
            </a:lvl4pPr>
            <a:lvl5pPr marL="2286000" lvl="4" indent="-304800" algn="ctr" rtl="0">
              <a:spcBef>
                <a:spcPts val="1600"/>
              </a:spcBef>
              <a:spcAft>
                <a:spcPts val="0"/>
              </a:spcAft>
              <a:buClr>
                <a:srgbClr val="000000"/>
              </a:buClr>
              <a:buSzPts val="1200"/>
              <a:buChar char="○"/>
              <a:defRPr sz="1200" b="1">
                <a:solidFill>
                  <a:srgbClr val="000000"/>
                </a:solidFill>
              </a:defRPr>
            </a:lvl5pPr>
            <a:lvl6pPr marL="2743200" lvl="5" indent="-304800" algn="ctr" rtl="0">
              <a:spcBef>
                <a:spcPts val="1600"/>
              </a:spcBef>
              <a:spcAft>
                <a:spcPts val="0"/>
              </a:spcAft>
              <a:buClr>
                <a:srgbClr val="000000"/>
              </a:buClr>
              <a:buSzPts val="1200"/>
              <a:buChar char="■"/>
              <a:defRPr sz="1200" b="1">
                <a:solidFill>
                  <a:srgbClr val="000000"/>
                </a:solidFill>
              </a:defRPr>
            </a:lvl6pPr>
            <a:lvl7pPr marL="3200400" lvl="6" indent="-304800" algn="ctr" rtl="0">
              <a:spcBef>
                <a:spcPts val="1600"/>
              </a:spcBef>
              <a:spcAft>
                <a:spcPts val="0"/>
              </a:spcAft>
              <a:buClr>
                <a:srgbClr val="000000"/>
              </a:buClr>
              <a:buSzPts val="1200"/>
              <a:buChar char="●"/>
              <a:defRPr sz="1200" b="1">
                <a:solidFill>
                  <a:srgbClr val="000000"/>
                </a:solidFill>
              </a:defRPr>
            </a:lvl7pPr>
            <a:lvl8pPr marL="3657600" lvl="7" indent="-304800" algn="ctr" rtl="0">
              <a:spcBef>
                <a:spcPts val="1600"/>
              </a:spcBef>
              <a:spcAft>
                <a:spcPts val="0"/>
              </a:spcAft>
              <a:buClr>
                <a:srgbClr val="000000"/>
              </a:buClr>
              <a:buSzPts val="1200"/>
              <a:buChar char="○"/>
              <a:defRPr sz="1200" b="1">
                <a:solidFill>
                  <a:srgbClr val="000000"/>
                </a:solidFill>
              </a:defRPr>
            </a:lvl8pPr>
            <a:lvl9pPr marL="4114800" lvl="8" indent="-304800" algn="ctr" rtl="0">
              <a:spcBef>
                <a:spcPts val="1600"/>
              </a:spcBef>
              <a:spcAft>
                <a:spcPts val="1600"/>
              </a:spcAft>
              <a:buClr>
                <a:srgbClr val="000000"/>
              </a:buClr>
              <a:buSzPts val="1200"/>
              <a:buChar char="■"/>
              <a:defRPr sz="1200" b="1">
                <a:solidFill>
                  <a:srgbClr val="000000"/>
                </a:solidFill>
              </a:defRPr>
            </a:lvl9pPr>
          </a:lstStyle>
          <a:p>
            <a:endParaRPr/>
          </a:p>
        </p:txBody>
      </p:sp>
      <p:sp>
        <p:nvSpPr>
          <p:cNvPr id="203" name="Google Shape;203;p10"/>
          <p:cNvSpPr txBox="1">
            <a:spLocks noGrp="1"/>
          </p:cNvSpPr>
          <p:nvPr>
            <p:ph type="body" idx="15"/>
          </p:nvPr>
        </p:nvSpPr>
        <p:spPr>
          <a:xfrm>
            <a:off x="4164900"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Clr>
                <a:srgbClr val="000000"/>
              </a:buClr>
              <a:buSzPts val="1200"/>
              <a:buChar char="○"/>
              <a:defRPr sz="1200" b="1">
                <a:solidFill>
                  <a:srgbClr val="000000"/>
                </a:solidFill>
              </a:defRPr>
            </a:lvl2pPr>
            <a:lvl3pPr marL="1371600" lvl="2" indent="-304800" rtl="0">
              <a:spcBef>
                <a:spcPts val="1600"/>
              </a:spcBef>
              <a:spcAft>
                <a:spcPts val="0"/>
              </a:spcAft>
              <a:buClr>
                <a:srgbClr val="000000"/>
              </a:buClr>
              <a:buSzPts val="1200"/>
              <a:buChar char="■"/>
              <a:defRPr sz="1200" b="1">
                <a:solidFill>
                  <a:srgbClr val="000000"/>
                </a:solidFill>
              </a:defRPr>
            </a:lvl3pPr>
            <a:lvl4pPr marL="1828800" lvl="3" indent="-304800" rtl="0">
              <a:spcBef>
                <a:spcPts val="1600"/>
              </a:spcBef>
              <a:spcAft>
                <a:spcPts val="0"/>
              </a:spcAft>
              <a:buClr>
                <a:srgbClr val="000000"/>
              </a:buClr>
              <a:buSzPts val="1200"/>
              <a:buChar char="●"/>
              <a:defRPr sz="1200" b="1">
                <a:solidFill>
                  <a:srgbClr val="000000"/>
                </a:solidFill>
              </a:defRPr>
            </a:lvl4pPr>
            <a:lvl5pPr marL="2286000" lvl="4" indent="-304800" rtl="0">
              <a:spcBef>
                <a:spcPts val="1600"/>
              </a:spcBef>
              <a:spcAft>
                <a:spcPts val="0"/>
              </a:spcAft>
              <a:buClr>
                <a:srgbClr val="000000"/>
              </a:buClr>
              <a:buSzPts val="1200"/>
              <a:buChar char="○"/>
              <a:defRPr sz="1200" b="1">
                <a:solidFill>
                  <a:srgbClr val="000000"/>
                </a:solidFill>
              </a:defRPr>
            </a:lvl5pPr>
            <a:lvl6pPr marL="2743200" lvl="5" indent="-304800" rtl="0">
              <a:spcBef>
                <a:spcPts val="1600"/>
              </a:spcBef>
              <a:spcAft>
                <a:spcPts val="0"/>
              </a:spcAft>
              <a:buClr>
                <a:srgbClr val="000000"/>
              </a:buClr>
              <a:buSzPts val="1200"/>
              <a:buChar char="■"/>
              <a:defRPr sz="1200" b="1">
                <a:solidFill>
                  <a:srgbClr val="000000"/>
                </a:solidFill>
              </a:defRPr>
            </a:lvl6pPr>
            <a:lvl7pPr marL="3200400" lvl="6" indent="-304800" rtl="0">
              <a:spcBef>
                <a:spcPts val="1600"/>
              </a:spcBef>
              <a:spcAft>
                <a:spcPts val="0"/>
              </a:spcAft>
              <a:buClr>
                <a:srgbClr val="000000"/>
              </a:buClr>
              <a:buSzPts val="1200"/>
              <a:buChar char="●"/>
              <a:defRPr sz="1200" b="1">
                <a:solidFill>
                  <a:srgbClr val="000000"/>
                </a:solidFill>
              </a:defRPr>
            </a:lvl7pPr>
            <a:lvl8pPr marL="3657600" lvl="7" indent="-304800" rtl="0">
              <a:spcBef>
                <a:spcPts val="1600"/>
              </a:spcBef>
              <a:spcAft>
                <a:spcPts val="0"/>
              </a:spcAft>
              <a:buClr>
                <a:srgbClr val="000000"/>
              </a:buClr>
              <a:buSzPts val="1200"/>
              <a:buChar char="○"/>
              <a:defRPr sz="1200" b="1">
                <a:solidFill>
                  <a:srgbClr val="000000"/>
                </a:solidFill>
              </a:defRPr>
            </a:lvl8pPr>
            <a:lvl9pPr marL="4114800" lvl="8" indent="-304800" rtl="0">
              <a:spcBef>
                <a:spcPts val="1600"/>
              </a:spcBef>
              <a:spcAft>
                <a:spcPts val="1600"/>
              </a:spcAft>
              <a:buClr>
                <a:srgbClr val="000000"/>
              </a:buClr>
              <a:buSzPts val="1200"/>
              <a:buChar char="■"/>
              <a:defRPr sz="1200" b="1">
                <a:solidFill>
                  <a:srgbClr val="000000"/>
                </a:solidFill>
              </a:defRPr>
            </a:lvl9pPr>
          </a:lstStyle>
          <a:p>
            <a:endParaRPr/>
          </a:p>
        </p:txBody>
      </p:sp>
      <p:sp>
        <p:nvSpPr>
          <p:cNvPr id="204" name="Google Shape;204;p10"/>
          <p:cNvSpPr txBox="1">
            <a:spLocks noGrp="1"/>
          </p:cNvSpPr>
          <p:nvPr>
            <p:ph type="body" idx="16"/>
          </p:nvPr>
        </p:nvSpPr>
        <p:spPr>
          <a:xfrm>
            <a:off x="5005575"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Clr>
                <a:srgbClr val="000000"/>
              </a:buClr>
              <a:buSzPts val="1200"/>
              <a:buChar char="○"/>
              <a:defRPr sz="1200" b="1">
                <a:solidFill>
                  <a:srgbClr val="000000"/>
                </a:solidFill>
              </a:defRPr>
            </a:lvl2pPr>
            <a:lvl3pPr marL="1371600" lvl="2" indent="-304800" rtl="0">
              <a:spcBef>
                <a:spcPts val="1600"/>
              </a:spcBef>
              <a:spcAft>
                <a:spcPts val="0"/>
              </a:spcAft>
              <a:buClr>
                <a:srgbClr val="000000"/>
              </a:buClr>
              <a:buSzPts val="1200"/>
              <a:buChar char="■"/>
              <a:defRPr sz="1200" b="1">
                <a:solidFill>
                  <a:srgbClr val="000000"/>
                </a:solidFill>
              </a:defRPr>
            </a:lvl3pPr>
            <a:lvl4pPr marL="1828800" lvl="3" indent="-304800" rtl="0">
              <a:spcBef>
                <a:spcPts val="1600"/>
              </a:spcBef>
              <a:spcAft>
                <a:spcPts val="0"/>
              </a:spcAft>
              <a:buClr>
                <a:srgbClr val="000000"/>
              </a:buClr>
              <a:buSzPts val="1200"/>
              <a:buChar char="●"/>
              <a:defRPr sz="1200" b="1">
                <a:solidFill>
                  <a:srgbClr val="000000"/>
                </a:solidFill>
              </a:defRPr>
            </a:lvl4pPr>
            <a:lvl5pPr marL="2286000" lvl="4" indent="-304800" rtl="0">
              <a:spcBef>
                <a:spcPts val="1600"/>
              </a:spcBef>
              <a:spcAft>
                <a:spcPts val="0"/>
              </a:spcAft>
              <a:buClr>
                <a:srgbClr val="000000"/>
              </a:buClr>
              <a:buSzPts val="1200"/>
              <a:buChar char="○"/>
              <a:defRPr sz="1200" b="1">
                <a:solidFill>
                  <a:srgbClr val="000000"/>
                </a:solidFill>
              </a:defRPr>
            </a:lvl5pPr>
            <a:lvl6pPr marL="2743200" lvl="5" indent="-304800" rtl="0">
              <a:spcBef>
                <a:spcPts val="1600"/>
              </a:spcBef>
              <a:spcAft>
                <a:spcPts val="0"/>
              </a:spcAft>
              <a:buClr>
                <a:srgbClr val="000000"/>
              </a:buClr>
              <a:buSzPts val="1200"/>
              <a:buChar char="■"/>
              <a:defRPr sz="1200" b="1">
                <a:solidFill>
                  <a:srgbClr val="000000"/>
                </a:solidFill>
              </a:defRPr>
            </a:lvl6pPr>
            <a:lvl7pPr marL="3200400" lvl="6" indent="-304800" rtl="0">
              <a:spcBef>
                <a:spcPts val="1600"/>
              </a:spcBef>
              <a:spcAft>
                <a:spcPts val="0"/>
              </a:spcAft>
              <a:buClr>
                <a:srgbClr val="000000"/>
              </a:buClr>
              <a:buSzPts val="1200"/>
              <a:buChar char="●"/>
              <a:defRPr sz="1200" b="1">
                <a:solidFill>
                  <a:srgbClr val="000000"/>
                </a:solidFill>
              </a:defRPr>
            </a:lvl7pPr>
            <a:lvl8pPr marL="3657600" lvl="7" indent="-304800" rtl="0">
              <a:spcBef>
                <a:spcPts val="1600"/>
              </a:spcBef>
              <a:spcAft>
                <a:spcPts val="0"/>
              </a:spcAft>
              <a:buClr>
                <a:srgbClr val="000000"/>
              </a:buClr>
              <a:buSzPts val="1200"/>
              <a:buChar char="○"/>
              <a:defRPr sz="1200" b="1">
                <a:solidFill>
                  <a:srgbClr val="000000"/>
                </a:solidFill>
              </a:defRPr>
            </a:lvl8pPr>
            <a:lvl9pPr marL="4114800" lvl="8" indent="-304800" rtl="0">
              <a:spcBef>
                <a:spcPts val="1600"/>
              </a:spcBef>
              <a:spcAft>
                <a:spcPts val="1600"/>
              </a:spcAft>
              <a:buClr>
                <a:srgbClr val="000000"/>
              </a:buClr>
              <a:buSzPts val="1200"/>
              <a:buChar char="■"/>
              <a:defRPr sz="1200" b="1">
                <a:solidFill>
                  <a:srgbClr val="000000"/>
                </a:solidFill>
              </a:defRPr>
            </a:lvl9pPr>
          </a:lstStyle>
          <a:p>
            <a:endParaRPr/>
          </a:p>
        </p:txBody>
      </p:sp>
      <p:sp>
        <p:nvSpPr>
          <p:cNvPr id="205" name="Google Shape;205;p10"/>
          <p:cNvSpPr txBox="1">
            <a:spLocks noGrp="1"/>
          </p:cNvSpPr>
          <p:nvPr>
            <p:ph type="body" idx="17"/>
          </p:nvPr>
        </p:nvSpPr>
        <p:spPr>
          <a:xfrm>
            <a:off x="5846250"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Clr>
                <a:srgbClr val="000000"/>
              </a:buClr>
              <a:buSzPts val="1200"/>
              <a:buChar char="○"/>
              <a:defRPr sz="1200" b="1">
                <a:solidFill>
                  <a:srgbClr val="000000"/>
                </a:solidFill>
              </a:defRPr>
            </a:lvl2pPr>
            <a:lvl3pPr marL="1371600" lvl="2" indent="-304800" rtl="0">
              <a:spcBef>
                <a:spcPts val="1600"/>
              </a:spcBef>
              <a:spcAft>
                <a:spcPts val="0"/>
              </a:spcAft>
              <a:buClr>
                <a:srgbClr val="000000"/>
              </a:buClr>
              <a:buSzPts val="1200"/>
              <a:buChar char="■"/>
              <a:defRPr sz="1200" b="1">
                <a:solidFill>
                  <a:srgbClr val="000000"/>
                </a:solidFill>
              </a:defRPr>
            </a:lvl3pPr>
            <a:lvl4pPr marL="1828800" lvl="3" indent="-304800" rtl="0">
              <a:spcBef>
                <a:spcPts val="1600"/>
              </a:spcBef>
              <a:spcAft>
                <a:spcPts val="0"/>
              </a:spcAft>
              <a:buClr>
                <a:srgbClr val="000000"/>
              </a:buClr>
              <a:buSzPts val="1200"/>
              <a:buChar char="●"/>
              <a:defRPr sz="1200" b="1">
                <a:solidFill>
                  <a:srgbClr val="000000"/>
                </a:solidFill>
              </a:defRPr>
            </a:lvl4pPr>
            <a:lvl5pPr marL="2286000" lvl="4" indent="-304800" rtl="0">
              <a:spcBef>
                <a:spcPts val="1600"/>
              </a:spcBef>
              <a:spcAft>
                <a:spcPts val="0"/>
              </a:spcAft>
              <a:buClr>
                <a:srgbClr val="000000"/>
              </a:buClr>
              <a:buSzPts val="1200"/>
              <a:buChar char="○"/>
              <a:defRPr sz="1200" b="1">
                <a:solidFill>
                  <a:srgbClr val="000000"/>
                </a:solidFill>
              </a:defRPr>
            </a:lvl5pPr>
            <a:lvl6pPr marL="2743200" lvl="5" indent="-304800" rtl="0">
              <a:spcBef>
                <a:spcPts val="1600"/>
              </a:spcBef>
              <a:spcAft>
                <a:spcPts val="0"/>
              </a:spcAft>
              <a:buClr>
                <a:srgbClr val="000000"/>
              </a:buClr>
              <a:buSzPts val="1200"/>
              <a:buChar char="■"/>
              <a:defRPr sz="1200" b="1">
                <a:solidFill>
                  <a:srgbClr val="000000"/>
                </a:solidFill>
              </a:defRPr>
            </a:lvl6pPr>
            <a:lvl7pPr marL="3200400" lvl="6" indent="-304800" rtl="0">
              <a:spcBef>
                <a:spcPts val="1600"/>
              </a:spcBef>
              <a:spcAft>
                <a:spcPts val="0"/>
              </a:spcAft>
              <a:buClr>
                <a:srgbClr val="000000"/>
              </a:buClr>
              <a:buSzPts val="1200"/>
              <a:buChar char="●"/>
              <a:defRPr sz="1200" b="1">
                <a:solidFill>
                  <a:srgbClr val="000000"/>
                </a:solidFill>
              </a:defRPr>
            </a:lvl7pPr>
            <a:lvl8pPr marL="3657600" lvl="7" indent="-304800" rtl="0">
              <a:spcBef>
                <a:spcPts val="1600"/>
              </a:spcBef>
              <a:spcAft>
                <a:spcPts val="0"/>
              </a:spcAft>
              <a:buClr>
                <a:srgbClr val="000000"/>
              </a:buClr>
              <a:buSzPts val="1200"/>
              <a:buChar char="○"/>
              <a:defRPr sz="1200" b="1">
                <a:solidFill>
                  <a:srgbClr val="000000"/>
                </a:solidFill>
              </a:defRPr>
            </a:lvl8pPr>
            <a:lvl9pPr marL="4114800" lvl="8" indent="-304800" rtl="0">
              <a:spcBef>
                <a:spcPts val="1600"/>
              </a:spcBef>
              <a:spcAft>
                <a:spcPts val="1600"/>
              </a:spcAft>
              <a:buClr>
                <a:srgbClr val="000000"/>
              </a:buClr>
              <a:buSzPts val="1200"/>
              <a:buChar char="■"/>
              <a:defRPr sz="1200" b="1">
                <a:solidFill>
                  <a:srgbClr val="000000"/>
                </a:solidFill>
              </a:defRPr>
            </a:lvl9pPr>
          </a:lstStyle>
          <a:p>
            <a:endParaRPr/>
          </a:p>
        </p:txBody>
      </p:sp>
      <p:sp>
        <p:nvSpPr>
          <p:cNvPr id="206" name="Google Shape;206;p10"/>
          <p:cNvSpPr txBox="1">
            <a:spLocks noGrp="1"/>
          </p:cNvSpPr>
          <p:nvPr>
            <p:ph type="body" idx="18"/>
          </p:nvPr>
        </p:nvSpPr>
        <p:spPr>
          <a:xfrm>
            <a:off x="6686925"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Clr>
                <a:srgbClr val="000000"/>
              </a:buClr>
              <a:buSzPts val="1200"/>
              <a:buChar char="○"/>
              <a:defRPr sz="1200" b="1">
                <a:solidFill>
                  <a:srgbClr val="000000"/>
                </a:solidFill>
              </a:defRPr>
            </a:lvl2pPr>
            <a:lvl3pPr marL="1371600" lvl="2" indent="-304800" rtl="0">
              <a:spcBef>
                <a:spcPts val="1600"/>
              </a:spcBef>
              <a:spcAft>
                <a:spcPts val="0"/>
              </a:spcAft>
              <a:buClr>
                <a:srgbClr val="000000"/>
              </a:buClr>
              <a:buSzPts val="1200"/>
              <a:buChar char="■"/>
              <a:defRPr sz="1200" b="1">
                <a:solidFill>
                  <a:srgbClr val="000000"/>
                </a:solidFill>
              </a:defRPr>
            </a:lvl3pPr>
            <a:lvl4pPr marL="1828800" lvl="3" indent="-304800" rtl="0">
              <a:spcBef>
                <a:spcPts val="1600"/>
              </a:spcBef>
              <a:spcAft>
                <a:spcPts val="0"/>
              </a:spcAft>
              <a:buClr>
                <a:srgbClr val="000000"/>
              </a:buClr>
              <a:buSzPts val="1200"/>
              <a:buChar char="●"/>
              <a:defRPr sz="1200" b="1">
                <a:solidFill>
                  <a:srgbClr val="000000"/>
                </a:solidFill>
              </a:defRPr>
            </a:lvl4pPr>
            <a:lvl5pPr marL="2286000" lvl="4" indent="-304800" rtl="0">
              <a:spcBef>
                <a:spcPts val="1600"/>
              </a:spcBef>
              <a:spcAft>
                <a:spcPts val="0"/>
              </a:spcAft>
              <a:buClr>
                <a:srgbClr val="000000"/>
              </a:buClr>
              <a:buSzPts val="1200"/>
              <a:buChar char="○"/>
              <a:defRPr sz="1200" b="1">
                <a:solidFill>
                  <a:srgbClr val="000000"/>
                </a:solidFill>
              </a:defRPr>
            </a:lvl5pPr>
            <a:lvl6pPr marL="2743200" lvl="5" indent="-304800" rtl="0">
              <a:spcBef>
                <a:spcPts val="1600"/>
              </a:spcBef>
              <a:spcAft>
                <a:spcPts val="0"/>
              </a:spcAft>
              <a:buClr>
                <a:srgbClr val="000000"/>
              </a:buClr>
              <a:buSzPts val="1200"/>
              <a:buChar char="■"/>
              <a:defRPr sz="1200" b="1">
                <a:solidFill>
                  <a:srgbClr val="000000"/>
                </a:solidFill>
              </a:defRPr>
            </a:lvl6pPr>
            <a:lvl7pPr marL="3200400" lvl="6" indent="-304800" rtl="0">
              <a:spcBef>
                <a:spcPts val="1600"/>
              </a:spcBef>
              <a:spcAft>
                <a:spcPts val="0"/>
              </a:spcAft>
              <a:buClr>
                <a:srgbClr val="000000"/>
              </a:buClr>
              <a:buSzPts val="1200"/>
              <a:buChar char="●"/>
              <a:defRPr sz="1200" b="1">
                <a:solidFill>
                  <a:srgbClr val="000000"/>
                </a:solidFill>
              </a:defRPr>
            </a:lvl7pPr>
            <a:lvl8pPr marL="3657600" lvl="7" indent="-304800" rtl="0">
              <a:spcBef>
                <a:spcPts val="1600"/>
              </a:spcBef>
              <a:spcAft>
                <a:spcPts val="0"/>
              </a:spcAft>
              <a:buClr>
                <a:srgbClr val="000000"/>
              </a:buClr>
              <a:buSzPts val="1200"/>
              <a:buChar char="○"/>
              <a:defRPr sz="1200" b="1">
                <a:solidFill>
                  <a:srgbClr val="000000"/>
                </a:solidFill>
              </a:defRPr>
            </a:lvl8pPr>
            <a:lvl9pPr marL="4114800" lvl="8" indent="-304800" rtl="0">
              <a:spcBef>
                <a:spcPts val="1600"/>
              </a:spcBef>
              <a:spcAft>
                <a:spcPts val="1600"/>
              </a:spcAft>
              <a:buClr>
                <a:srgbClr val="000000"/>
              </a:buClr>
              <a:buSzPts val="1200"/>
              <a:buChar char="■"/>
              <a:defRPr sz="1200" b="1">
                <a:solidFill>
                  <a:srgbClr val="000000"/>
                </a:solidFill>
              </a:defRPr>
            </a:lvl9pPr>
          </a:lstStyle>
          <a:p>
            <a:endParaRPr/>
          </a:p>
        </p:txBody>
      </p:sp>
      <p:sp>
        <p:nvSpPr>
          <p:cNvPr id="207" name="Google Shape;207;p10"/>
          <p:cNvSpPr txBox="1">
            <a:spLocks noGrp="1"/>
          </p:cNvSpPr>
          <p:nvPr>
            <p:ph type="body" idx="19"/>
          </p:nvPr>
        </p:nvSpPr>
        <p:spPr>
          <a:xfrm>
            <a:off x="3324225"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Clr>
                <a:srgbClr val="000000"/>
              </a:buClr>
              <a:buSzPts val="1200"/>
              <a:buChar char="○"/>
              <a:defRPr sz="1200" b="1">
                <a:solidFill>
                  <a:srgbClr val="000000"/>
                </a:solidFill>
              </a:defRPr>
            </a:lvl2pPr>
            <a:lvl3pPr marL="1371600" lvl="2" indent="-304800" rtl="0">
              <a:spcBef>
                <a:spcPts val="1600"/>
              </a:spcBef>
              <a:spcAft>
                <a:spcPts val="0"/>
              </a:spcAft>
              <a:buClr>
                <a:srgbClr val="000000"/>
              </a:buClr>
              <a:buSzPts val="1200"/>
              <a:buChar char="■"/>
              <a:defRPr sz="1200" b="1">
                <a:solidFill>
                  <a:srgbClr val="000000"/>
                </a:solidFill>
              </a:defRPr>
            </a:lvl3pPr>
            <a:lvl4pPr marL="1828800" lvl="3" indent="-304800" rtl="0">
              <a:spcBef>
                <a:spcPts val="1600"/>
              </a:spcBef>
              <a:spcAft>
                <a:spcPts val="0"/>
              </a:spcAft>
              <a:buClr>
                <a:srgbClr val="000000"/>
              </a:buClr>
              <a:buSzPts val="1200"/>
              <a:buChar char="●"/>
              <a:defRPr sz="1200" b="1">
                <a:solidFill>
                  <a:srgbClr val="000000"/>
                </a:solidFill>
              </a:defRPr>
            </a:lvl4pPr>
            <a:lvl5pPr marL="2286000" lvl="4" indent="-304800" rtl="0">
              <a:spcBef>
                <a:spcPts val="1600"/>
              </a:spcBef>
              <a:spcAft>
                <a:spcPts val="0"/>
              </a:spcAft>
              <a:buClr>
                <a:srgbClr val="000000"/>
              </a:buClr>
              <a:buSzPts val="1200"/>
              <a:buChar char="○"/>
              <a:defRPr sz="1200" b="1">
                <a:solidFill>
                  <a:srgbClr val="000000"/>
                </a:solidFill>
              </a:defRPr>
            </a:lvl5pPr>
            <a:lvl6pPr marL="2743200" lvl="5" indent="-304800" rtl="0">
              <a:spcBef>
                <a:spcPts val="1600"/>
              </a:spcBef>
              <a:spcAft>
                <a:spcPts val="0"/>
              </a:spcAft>
              <a:buClr>
                <a:srgbClr val="000000"/>
              </a:buClr>
              <a:buSzPts val="1200"/>
              <a:buChar char="■"/>
              <a:defRPr sz="1200" b="1">
                <a:solidFill>
                  <a:srgbClr val="000000"/>
                </a:solidFill>
              </a:defRPr>
            </a:lvl6pPr>
            <a:lvl7pPr marL="3200400" lvl="6" indent="-304800" rtl="0">
              <a:spcBef>
                <a:spcPts val="1600"/>
              </a:spcBef>
              <a:spcAft>
                <a:spcPts val="0"/>
              </a:spcAft>
              <a:buClr>
                <a:srgbClr val="000000"/>
              </a:buClr>
              <a:buSzPts val="1200"/>
              <a:buChar char="●"/>
              <a:defRPr sz="1200" b="1">
                <a:solidFill>
                  <a:srgbClr val="000000"/>
                </a:solidFill>
              </a:defRPr>
            </a:lvl7pPr>
            <a:lvl8pPr marL="3657600" lvl="7" indent="-304800" rtl="0">
              <a:spcBef>
                <a:spcPts val="1600"/>
              </a:spcBef>
              <a:spcAft>
                <a:spcPts val="0"/>
              </a:spcAft>
              <a:buClr>
                <a:srgbClr val="000000"/>
              </a:buClr>
              <a:buSzPts val="1200"/>
              <a:buChar char="○"/>
              <a:defRPr sz="1200" b="1">
                <a:solidFill>
                  <a:srgbClr val="000000"/>
                </a:solidFill>
              </a:defRPr>
            </a:lvl8pPr>
            <a:lvl9pPr marL="4114800" lvl="8" indent="-304800" rtl="0">
              <a:spcBef>
                <a:spcPts val="1600"/>
              </a:spcBef>
              <a:spcAft>
                <a:spcPts val="1600"/>
              </a:spcAft>
              <a:buClr>
                <a:srgbClr val="000000"/>
              </a:buClr>
              <a:buSzPts val="1200"/>
              <a:buChar char="■"/>
              <a:defRPr sz="1200" b="1">
                <a:solidFill>
                  <a:srgbClr val="000000"/>
                </a:solidFill>
              </a:defRPr>
            </a:lvl9pPr>
          </a:lstStyle>
          <a:p>
            <a:endParaRPr/>
          </a:p>
        </p:txBody>
      </p:sp>
      <p:sp>
        <p:nvSpPr>
          <p:cNvPr id="208" name="Google Shape;208;p10"/>
          <p:cNvSpPr txBox="1">
            <a:spLocks noGrp="1"/>
          </p:cNvSpPr>
          <p:nvPr>
            <p:ph type="body" idx="20"/>
          </p:nvPr>
        </p:nvSpPr>
        <p:spPr>
          <a:xfrm>
            <a:off x="2483550"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9" name="Google Shape;209;p10"/>
          <p:cNvSpPr txBox="1">
            <a:spLocks noGrp="1"/>
          </p:cNvSpPr>
          <p:nvPr>
            <p:ph type="body" idx="21"/>
          </p:nvPr>
        </p:nvSpPr>
        <p:spPr>
          <a:xfrm>
            <a:off x="1638200" y="5823150"/>
            <a:ext cx="814200" cy="612000"/>
          </a:xfrm>
          <a:prstGeom prst="rect">
            <a:avLst/>
          </a:prstGeom>
          <a:solidFill>
            <a:srgbClr val="CCCCCC"/>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lvl="0" indent="-304800" rtl="0">
              <a:spcBef>
                <a:spcPts val="0"/>
              </a:spcBef>
              <a:spcAft>
                <a:spcPts val="0"/>
              </a:spcAft>
              <a:buClr>
                <a:srgbClr val="000000"/>
              </a:buClr>
              <a:buSzPts val="1200"/>
              <a:buChar char="●"/>
              <a:defRPr sz="1200" b="1">
                <a:solidFill>
                  <a:srgbClr val="000000"/>
                </a:solidFill>
              </a:defRPr>
            </a:lvl1pPr>
            <a:lvl2pPr marL="914400" lvl="1" indent="-304800" rtl="0">
              <a:spcBef>
                <a:spcPts val="1600"/>
              </a:spcBef>
              <a:spcAft>
                <a:spcPts val="0"/>
              </a:spcAft>
              <a:buClr>
                <a:srgbClr val="000000"/>
              </a:buClr>
              <a:buSzPts val="1200"/>
              <a:buChar char="○"/>
              <a:defRPr sz="1200" b="1">
                <a:solidFill>
                  <a:srgbClr val="000000"/>
                </a:solidFill>
              </a:defRPr>
            </a:lvl2pPr>
            <a:lvl3pPr marL="1371600" lvl="2" indent="-304800" rtl="0">
              <a:spcBef>
                <a:spcPts val="1600"/>
              </a:spcBef>
              <a:spcAft>
                <a:spcPts val="0"/>
              </a:spcAft>
              <a:buClr>
                <a:srgbClr val="000000"/>
              </a:buClr>
              <a:buSzPts val="1200"/>
              <a:buChar char="■"/>
              <a:defRPr sz="1200" b="1">
                <a:solidFill>
                  <a:srgbClr val="000000"/>
                </a:solidFill>
              </a:defRPr>
            </a:lvl3pPr>
            <a:lvl4pPr marL="1828800" lvl="3" indent="-304800" rtl="0">
              <a:spcBef>
                <a:spcPts val="1600"/>
              </a:spcBef>
              <a:spcAft>
                <a:spcPts val="0"/>
              </a:spcAft>
              <a:buClr>
                <a:srgbClr val="000000"/>
              </a:buClr>
              <a:buSzPts val="1200"/>
              <a:buChar char="●"/>
              <a:defRPr sz="1200" b="1">
                <a:solidFill>
                  <a:srgbClr val="000000"/>
                </a:solidFill>
              </a:defRPr>
            </a:lvl4pPr>
            <a:lvl5pPr marL="2286000" lvl="4" indent="-304800" rtl="0">
              <a:spcBef>
                <a:spcPts val="1600"/>
              </a:spcBef>
              <a:spcAft>
                <a:spcPts val="0"/>
              </a:spcAft>
              <a:buClr>
                <a:srgbClr val="000000"/>
              </a:buClr>
              <a:buSzPts val="1200"/>
              <a:buChar char="○"/>
              <a:defRPr sz="1200" b="1">
                <a:solidFill>
                  <a:srgbClr val="000000"/>
                </a:solidFill>
              </a:defRPr>
            </a:lvl5pPr>
            <a:lvl6pPr marL="2743200" lvl="5" indent="-304800" rtl="0">
              <a:spcBef>
                <a:spcPts val="1600"/>
              </a:spcBef>
              <a:spcAft>
                <a:spcPts val="0"/>
              </a:spcAft>
              <a:buClr>
                <a:srgbClr val="000000"/>
              </a:buClr>
              <a:buSzPts val="1200"/>
              <a:buChar char="■"/>
              <a:defRPr sz="1200" b="1">
                <a:solidFill>
                  <a:srgbClr val="000000"/>
                </a:solidFill>
              </a:defRPr>
            </a:lvl6pPr>
            <a:lvl7pPr marL="3200400" lvl="6" indent="-304800" rtl="0">
              <a:spcBef>
                <a:spcPts val="1600"/>
              </a:spcBef>
              <a:spcAft>
                <a:spcPts val="0"/>
              </a:spcAft>
              <a:buClr>
                <a:srgbClr val="000000"/>
              </a:buClr>
              <a:buSzPts val="1200"/>
              <a:buChar char="●"/>
              <a:defRPr sz="1200" b="1">
                <a:solidFill>
                  <a:srgbClr val="000000"/>
                </a:solidFill>
              </a:defRPr>
            </a:lvl7pPr>
            <a:lvl8pPr marL="3657600" lvl="7" indent="-304800" rtl="0">
              <a:spcBef>
                <a:spcPts val="1600"/>
              </a:spcBef>
              <a:spcAft>
                <a:spcPts val="0"/>
              </a:spcAft>
              <a:buClr>
                <a:srgbClr val="000000"/>
              </a:buClr>
              <a:buSzPts val="1200"/>
              <a:buChar char="○"/>
              <a:defRPr sz="1200" b="1">
                <a:solidFill>
                  <a:srgbClr val="000000"/>
                </a:solidFill>
              </a:defRPr>
            </a:lvl8pPr>
            <a:lvl9pPr marL="4114800" lvl="8" indent="-304800" rtl="0">
              <a:spcBef>
                <a:spcPts val="1600"/>
              </a:spcBef>
              <a:spcAft>
                <a:spcPts val="1600"/>
              </a:spcAft>
              <a:buClr>
                <a:srgbClr val="000000"/>
              </a:buClr>
              <a:buSzPts val="1200"/>
              <a:buChar char="■"/>
              <a:defRPr sz="1200" b="1">
                <a:solidFill>
                  <a:srgbClr val="000000"/>
                </a:solidFill>
              </a:defRPr>
            </a:lvl9pPr>
          </a:lstStyle>
          <a:p>
            <a:endParaRPr/>
          </a:p>
        </p:txBody>
      </p:sp>
      <p:sp>
        <p:nvSpPr>
          <p:cNvPr id="210" name="Google Shape;210;p10"/>
          <p:cNvSpPr/>
          <p:nvPr/>
        </p:nvSpPr>
        <p:spPr>
          <a:xfrm>
            <a:off x="2851350" y="1267325"/>
            <a:ext cx="3441300" cy="390900"/>
          </a:xfrm>
          <a:prstGeom prst="rect">
            <a:avLst/>
          </a:prstGeom>
          <a:gradFill>
            <a:gsLst>
              <a:gs pos="0">
                <a:srgbClr val="FFFFFF"/>
              </a:gs>
              <a:gs pos="100000">
                <a:srgbClr val="B3B3B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Screen</a:t>
            </a:r>
            <a:endParaRPr dirty="0"/>
          </a:p>
        </p:txBody>
      </p:sp>
      <p:grpSp>
        <p:nvGrpSpPr>
          <p:cNvPr id="211" name="Google Shape;211;p10"/>
          <p:cNvGrpSpPr/>
          <p:nvPr/>
        </p:nvGrpSpPr>
        <p:grpSpPr>
          <a:xfrm>
            <a:off x="200875" y="5572425"/>
            <a:ext cx="565500" cy="774300"/>
            <a:chOff x="3207775" y="2273700"/>
            <a:chExt cx="565500" cy="774300"/>
          </a:xfrm>
        </p:grpSpPr>
        <p:cxnSp>
          <p:nvCxnSpPr>
            <p:cNvPr id="212" name="Google Shape;212;p10"/>
            <p:cNvCxnSpPr/>
            <p:nvPr/>
          </p:nvCxnSpPr>
          <p:spPr>
            <a:xfrm rot="10800000">
              <a:off x="3773275" y="2273700"/>
              <a:ext cx="0" cy="774300"/>
            </a:xfrm>
            <a:prstGeom prst="straightConnector1">
              <a:avLst/>
            </a:prstGeom>
            <a:noFill/>
            <a:ln w="28575" cap="flat" cmpd="sng">
              <a:solidFill>
                <a:srgbClr val="000000"/>
              </a:solidFill>
              <a:prstDash val="solid"/>
              <a:round/>
              <a:headEnd type="none" w="med" len="med"/>
              <a:tailEnd type="none" w="med" len="med"/>
            </a:ln>
          </p:spPr>
        </p:cxnSp>
        <p:cxnSp>
          <p:nvCxnSpPr>
            <p:cNvPr id="213" name="Google Shape;213;p10"/>
            <p:cNvCxnSpPr/>
            <p:nvPr/>
          </p:nvCxnSpPr>
          <p:spPr>
            <a:xfrm flipH="1">
              <a:off x="3207775" y="2286000"/>
              <a:ext cx="553200" cy="553200"/>
            </a:xfrm>
            <a:prstGeom prst="straightConnector1">
              <a:avLst/>
            </a:prstGeom>
            <a:noFill/>
            <a:ln w="28575" cap="flat" cmpd="sng">
              <a:solidFill>
                <a:srgbClr val="000000"/>
              </a:solidFill>
              <a:prstDash val="solid"/>
              <a:round/>
              <a:headEnd type="none" w="med" len="med"/>
              <a:tailEnd type="none" w="med" len="med"/>
            </a:ln>
          </p:spPr>
        </p:cxnSp>
      </p:grpSp>
      <p:sp>
        <p:nvSpPr>
          <p:cNvPr id="214" name="Google Shape;214;p10"/>
          <p:cNvSpPr txBox="1"/>
          <p:nvPr/>
        </p:nvSpPr>
        <p:spPr>
          <a:xfrm>
            <a:off x="145675" y="6057750"/>
            <a:ext cx="6759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Door</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n by Week">
  <p:cSld name="BIG_NUMBER">
    <p:spTree>
      <p:nvGrpSpPr>
        <p:cNvPr id="1" name="Shape 215"/>
        <p:cNvGrpSpPr/>
        <p:nvPr/>
      </p:nvGrpSpPr>
      <p:grpSpPr>
        <a:xfrm>
          <a:off x="0" y="0"/>
          <a:ext cx="0" cy="0"/>
          <a:chOff x="0" y="0"/>
          <a:chExt cx="0" cy="0"/>
        </a:xfrm>
      </p:grpSpPr>
      <p:sp>
        <p:nvSpPr>
          <p:cNvPr id="216" name="Google Shape;216;p11"/>
          <p:cNvSpPr txBox="1">
            <a:spLocks noGrp="1"/>
          </p:cNvSpPr>
          <p:nvPr>
            <p:ph type="sldNum" idx="12"/>
          </p:nvPr>
        </p:nvSpPr>
        <p:spPr>
          <a:xfrm>
            <a:off x="8582958" y="465747"/>
            <a:ext cx="548700" cy="524700"/>
          </a:xfrm>
          <a:prstGeom prst="rect">
            <a:avLst/>
          </a:prstGeom>
        </p:spPr>
        <p:txBody>
          <a:bodyPr spcFirstLastPara="1" wrap="square" lIns="91425" tIns="91425" rIns="91425" bIns="91425" anchor="ctr" anchorCtr="0">
            <a:noAutofit/>
          </a:bodyPr>
          <a:lstStyle>
            <a:lvl1pPr lvl="0">
              <a:buNone/>
              <a:defRPr sz="1400"/>
            </a:lvl1pPr>
            <a:lvl2pPr lvl="1">
              <a:buNone/>
              <a:defRPr sz="1400"/>
            </a:lvl2pPr>
            <a:lvl3pPr lvl="2">
              <a:buNone/>
              <a:defRPr sz="1400"/>
            </a:lvl3pPr>
            <a:lvl4pPr lvl="3">
              <a:buNone/>
              <a:defRPr sz="1400"/>
            </a:lvl4pPr>
            <a:lvl5pPr lvl="4">
              <a:buNone/>
              <a:defRPr sz="1400"/>
            </a:lvl5pPr>
            <a:lvl6pPr lvl="5">
              <a:buNone/>
              <a:defRPr sz="1400"/>
            </a:lvl6pPr>
            <a:lvl7pPr lvl="6">
              <a:buNone/>
              <a:defRPr sz="1400"/>
            </a:lvl7pPr>
            <a:lvl8pPr lvl="7">
              <a:buNone/>
              <a:defRPr sz="1400"/>
            </a:lvl8pPr>
            <a:lvl9pPr lvl="8">
              <a:buNone/>
              <a:defRPr sz="1400"/>
            </a:lvl9pPr>
          </a:lstStyle>
          <a:p>
            <a:pPr marL="0" lvl="0" indent="0" algn="r" rtl="0">
              <a:spcBef>
                <a:spcPts val="0"/>
              </a:spcBef>
              <a:spcAft>
                <a:spcPts val="0"/>
              </a:spcAft>
              <a:buNone/>
            </a:pPr>
            <a:fld id="{00000000-1234-1234-1234-123412341234}" type="slidenum">
              <a:rPr lang="en-US"/>
              <a:t>‹#›</a:t>
            </a:fld>
            <a:endParaRPr dirty="0"/>
          </a:p>
        </p:txBody>
      </p:sp>
      <p:cxnSp>
        <p:nvCxnSpPr>
          <p:cNvPr id="217" name="Google Shape;217;p11"/>
          <p:cNvCxnSpPr/>
          <p:nvPr/>
        </p:nvCxnSpPr>
        <p:spPr>
          <a:xfrm>
            <a:off x="61450" y="1855850"/>
            <a:ext cx="9070200" cy="0"/>
          </a:xfrm>
          <a:prstGeom prst="straightConnector1">
            <a:avLst/>
          </a:prstGeom>
          <a:noFill/>
          <a:ln w="19050" cap="flat" cmpd="sng">
            <a:solidFill>
              <a:schemeClr val="dk2"/>
            </a:solidFill>
            <a:prstDash val="solid"/>
            <a:round/>
            <a:headEnd type="none" w="med" len="med"/>
            <a:tailEnd type="none" w="med" len="med"/>
          </a:ln>
        </p:spPr>
      </p:cxnSp>
      <p:cxnSp>
        <p:nvCxnSpPr>
          <p:cNvPr id="218" name="Google Shape;218;p11"/>
          <p:cNvCxnSpPr/>
          <p:nvPr/>
        </p:nvCxnSpPr>
        <p:spPr>
          <a:xfrm>
            <a:off x="2460525" y="1216750"/>
            <a:ext cx="0" cy="518640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11"/>
          <p:cNvCxnSpPr/>
          <p:nvPr/>
        </p:nvCxnSpPr>
        <p:spPr>
          <a:xfrm>
            <a:off x="1224100" y="1265900"/>
            <a:ext cx="0" cy="51621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11"/>
          <p:cNvCxnSpPr/>
          <p:nvPr/>
        </p:nvCxnSpPr>
        <p:spPr>
          <a:xfrm>
            <a:off x="3763075" y="1192150"/>
            <a:ext cx="0" cy="532170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11"/>
          <p:cNvCxnSpPr/>
          <p:nvPr/>
        </p:nvCxnSpPr>
        <p:spPr>
          <a:xfrm>
            <a:off x="5105400" y="1130700"/>
            <a:ext cx="0" cy="53589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11"/>
          <p:cNvCxnSpPr/>
          <p:nvPr/>
        </p:nvCxnSpPr>
        <p:spPr>
          <a:xfrm>
            <a:off x="6457325" y="1118425"/>
            <a:ext cx="0" cy="535890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11"/>
          <p:cNvCxnSpPr/>
          <p:nvPr/>
        </p:nvCxnSpPr>
        <p:spPr>
          <a:xfrm>
            <a:off x="7826475" y="1106125"/>
            <a:ext cx="0" cy="5358900"/>
          </a:xfrm>
          <a:prstGeom prst="straightConnector1">
            <a:avLst/>
          </a:prstGeom>
          <a:noFill/>
          <a:ln w="9525" cap="flat" cmpd="sng">
            <a:solidFill>
              <a:schemeClr val="dk2"/>
            </a:solidFill>
            <a:prstDash val="solid"/>
            <a:round/>
            <a:headEnd type="none" w="med" len="med"/>
            <a:tailEnd type="none" w="med" len="med"/>
          </a:ln>
        </p:spPr>
      </p:cxnSp>
      <p:sp>
        <p:nvSpPr>
          <p:cNvPr id="224" name="Google Shape;224;p11"/>
          <p:cNvSpPr txBox="1"/>
          <p:nvPr/>
        </p:nvSpPr>
        <p:spPr>
          <a:xfrm>
            <a:off x="149950" y="1076625"/>
            <a:ext cx="10842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SUNDAY</a:t>
            </a:r>
            <a:endParaRPr dirty="0"/>
          </a:p>
        </p:txBody>
      </p:sp>
      <p:sp>
        <p:nvSpPr>
          <p:cNvPr id="225" name="Google Shape;225;p11"/>
          <p:cNvSpPr txBox="1"/>
          <p:nvPr/>
        </p:nvSpPr>
        <p:spPr>
          <a:xfrm>
            <a:off x="2645900" y="1043575"/>
            <a:ext cx="10842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TUESDAY</a:t>
            </a:r>
            <a:endParaRPr dirty="0"/>
          </a:p>
        </p:txBody>
      </p:sp>
      <p:sp>
        <p:nvSpPr>
          <p:cNvPr id="226" name="Google Shape;226;p11"/>
          <p:cNvSpPr txBox="1"/>
          <p:nvPr/>
        </p:nvSpPr>
        <p:spPr>
          <a:xfrm>
            <a:off x="1376413" y="1043575"/>
            <a:ext cx="10842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MONDAY</a:t>
            </a:r>
            <a:endParaRPr dirty="0"/>
          </a:p>
        </p:txBody>
      </p:sp>
      <p:sp>
        <p:nvSpPr>
          <p:cNvPr id="227" name="Google Shape;227;p11"/>
          <p:cNvSpPr txBox="1"/>
          <p:nvPr/>
        </p:nvSpPr>
        <p:spPr>
          <a:xfrm>
            <a:off x="6807438" y="1076625"/>
            <a:ext cx="10842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FRIDAY</a:t>
            </a:r>
            <a:endParaRPr dirty="0"/>
          </a:p>
        </p:txBody>
      </p:sp>
      <p:sp>
        <p:nvSpPr>
          <p:cNvPr id="228" name="Google Shape;228;p11"/>
          <p:cNvSpPr txBox="1"/>
          <p:nvPr/>
        </p:nvSpPr>
        <p:spPr>
          <a:xfrm>
            <a:off x="3763075" y="1043575"/>
            <a:ext cx="13422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WEDNESDAY</a:t>
            </a:r>
            <a:endParaRPr dirty="0"/>
          </a:p>
        </p:txBody>
      </p:sp>
      <p:sp>
        <p:nvSpPr>
          <p:cNvPr id="229" name="Google Shape;229;p11"/>
          <p:cNvSpPr txBox="1"/>
          <p:nvPr/>
        </p:nvSpPr>
        <p:spPr>
          <a:xfrm>
            <a:off x="5181600" y="1076625"/>
            <a:ext cx="12180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THURSDAY</a:t>
            </a:r>
            <a:endParaRPr dirty="0"/>
          </a:p>
        </p:txBody>
      </p:sp>
      <p:sp>
        <p:nvSpPr>
          <p:cNvPr id="230" name="Google Shape;230;p11"/>
          <p:cNvSpPr txBox="1"/>
          <p:nvPr/>
        </p:nvSpPr>
        <p:spPr>
          <a:xfrm>
            <a:off x="7902675" y="1043575"/>
            <a:ext cx="1171500" cy="5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SATURDAY</a:t>
            </a:r>
            <a:endParaRPr dirty="0"/>
          </a:p>
        </p:txBody>
      </p:sp>
      <p:sp>
        <p:nvSpPr>
          <p:cNvPr id="231" name="Google Shape;231;p11"/>
          <p:cNvSpPr txBox="1">
            <a:spLocks noGrp="1"/>
          </p:cNvSpPr>
          <p:nvPr>
            <p:ph type="body" idx="1"/>
          </p:nvPr>
        </p:nvSpPr>
        <p:spPr>
          <a:xfrm>
            <a:off x="63775" y="2015725"/>
            <a:ext cx="1084200" cy="444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2" name="Google Shape;232;p11"/>
          <p:cNvSpPr txBox="1">
            <a:spLocks noGrp="1"/>
          </p:cNvSpPr>
          <p:nvPr>
            <p:ph type="body" idx="2"/>
          </p:nvPr>
        </p:nvSpPr>
        <p:spPr>
          <a:xfrm>
            <a:off x="1300213" y="2015725"/>
            <a:ext cx="1084200" cy="444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3" name="Google Shape;233;p11"/>
          <p:cNvSpPr txBox="1">
            <a:spLocks noGrp="1"/>
          </p:cNvSpPr>
          <p:nvPr>
            <p:ph type="body" idx="3"/>
          </p:nvPr>
        </p:nvSpPr>
        <p:spPr>
          <a:xfrm>
            <a:off x="2569700" y="2015725"/>
            <a:ext cx="1084200" cy="444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4" name="Google Shape;234;p11"/>
          <p:cNvSpPr txBox="1">
            <a:spLocks noGrp="1"/>
          </p:cNvSpPr>
          <p:nvPr>
            <p:ph type="body" idx="4"/>
          </p:nvPr>
        </p:nvSpPr>
        <p:spPr>
          <a:xfrm>
            <a:off x="3892138" y="2015725"/>
            <a:ext cx="1084200" cy="444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5" name="Google Shape;235;p11"/>
          <p:cNvSpPr txBox="1">
            <a:spLocks noGrp="1"/>
          </p:cNvSpPr>
          <p:nvPr>
            <p:ph type="body" idx="5"/>
          </p:nvPr>
        </p:nvSpPr>
        <p:spPr>
          <a:xfrm>
            <a:off x="5239263" y="2015725"/>
            <a:ext cx="1084200" cy="444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6" name="Google Shape;236;p11"/>
          <p:cNvSpPr txBox="1">
            <a:spLocks noGrp="1"/>
          </p:cNvSpPr>
          <p:nvPr>
            <p:ph type="body" idx="6"/>
          </p:nvPr>
        </p:nvSpPr>
        <p:spPr>
          <a:xfrm>
            <a:off x="7968950" y="2015725"/>
            <a:ext cx="1084200" cy="444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7" name="Google Shape;237;p11"/>
          <p:cNvSpPr txBox="1">
            <a:spLocks noGrp="1"/>
          </p:cNvSpPr>
          <p:nvPr>
            <p:ph type="body" idx="7"/>
          </p:nvPr>
        </p:nvSpPr>
        <p:spPr>
          <a:xfrm>
            <a:off x="6599800" y="2015725"/>
            <a:ext cx="1084200" cy="444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8" name="Google Shape;238;p11"/>
          <p:cNvSpPr txBox="1">
            <a:spLocks noGrp="1"/>
          </p:cNvSpPr>
          <p:nvPr>
            <p:ph type="title"/>
          </p:nvPr>
        </p:nvSpPr>
        <p:spPr>
          <a:xfrm>
            <a:off x="1809100" y="170800"/>
            <a:ext cx="5874900" cy="6513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39" name="Google Shape;239;p11"/>
          <p:cNvSpPr txBox="1">
            <a:spLocks noGrp="1"/>
          </p:cNvSpPr>
          <p:nvPr>
            <p:ph type="body" idx="8"/>
          </p:nvPr>
        </p:nvSpPr>
        <p:spPr>
          <a:xfrm>
            <a:off x="73750" y="1401100"/>
            <a:ext cx="1084200" cy="36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b="1"/>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0" name="Google Shape;240;p11"/>
          <p:cNvSpPr txBox="1">
            <a:spLocks noGrp="1"/>
          </p:cNvSpPr>
          <p:nvPr>
            <p:ph type="body" idx="9"/>
          </p:nvPr>
        </p:nvSpPr>
        <p:spPr>
          <a:xfrm>
            <a:off x="1305238" y="1401100"/>
            <a:ext cx="1084200" cy="36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1" name="Google Shape;241;p11"/>
          <p:cNvSpPr txBox="1">
            <a:spLocks noGrp="1"/>
          </p:cNvSpPr>
          <p:nvPr>
            <p:ph type="body" idx="13"/>
          </p:nvPr>
        </p:nvSpPr>
        <p:spPr>
          <a:xfrm>
            <a:off x="2569700" y="1401100"/>
            <a:ext cx="1084200" cy="36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2" name="Google Shape;242;p11"/>
          <p:cNvSpPr txBox="1">
            <a:spLocks noGrp="1"/>
          </p:cNvSpPr>
          <p:nvPr>
            <p:ph type="body" idx="14"/>
          </p:nvPr>
        </p:nvSpPr>
        <p:spPr>
          <a:xfrm>
            <a:off x="3875638" y="1401100"/>
            <a:ext cx="1084200" cy="36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3" name="Google Shape;243;p11"/>
          <p:cNvSpPr txBox="1">
            <a:spLocks noGrp="1"/>
          </p:cNvSpPr>
          <p:nvPr>
            <p:ph type="body" idx="15"/>
          </p:nvPr>
        </p:nvSpPr>
        <p:spPr>
          <a:xfrm>
            <a:off x="5239188" y="1401100"/>
            <a:ext cx="1084200" cy="36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4" name="Google Shape;244;p11"/>
          <p:cNvSpPr txBox="1">
            <a:spLocks noGrp="1"/>
          </p:cNvSpPr>
          <p:nvPr>
            <p:ph type="body" idx="16"/>
          </p:nvPr>
        </p:nvSpPr>
        <p:spPr>
          <a:xfrm>
            <a:off x="6599800" y="1401100"/>
            <a:ext cx="1084200" cy="36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5" name="Google Shape;245;p11"/>
          <p:cNvSpPr txBox="1">
            <a:spLocks noGrp="1"/>
          </p:cNvSpPr>
          <p:nvPr>
            <p:ph type="body" idx="17"/>
          </p:nvPr>
        </p:nvSpPr>
        <p:spPr>
          <a:xfrm>
            <a:off x="7968950" y="1401100"/>
            <a:ext cx="1084200" cy="368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b="1"/>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252"/>
        <p:cNvGrpSpPr/>
        <p:nvPr/>
      </p:nvGrpSpPr>
      <p:grpSpPr>
        <a:xfrm>
          <a:off x="0" y="0"/>
          <a:ext cx="0" cy="0"/>
          <a:chOff x="0" y="0"/>
          <a:chExt cx="0" cy="0"/>
        </a:xfrm>
      </p:grpSpPr>
      <p:sp>
        <p:nvSpPr>
          <p:cNvPr id="253" name="Google Shape;253;p14"/>
          <p:cNvSpPr txBox="1">
            <a:spLocks noGrp="1"/>
          </p:cNvSpPr>
          <p:nvPr>
            <p:ph type="title"/>
          </p:nvPr>
        </p:nvSpPr>
        <p:spPr>
          <a:xfrm>
            <a:off x="457200" y="914400"/>
            <a:ext cx="7772400" cy="7620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2800"/>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254" name="Google Shape;254;p14"/>
          <p:cNvSpPr txBox="1">
            <a:spLocks noGrp="1"/>
          </p:cNvSpPr>
          <p:nvPr>
            <p:ph type="body" idx="1"/>
          </p:nvPr>
        </p:nvSpPr>
        <p:spPr>
          <a:xfrm>
            <a:off x="457200" y="1828801"/>
            <a:ext cx="8077200" cy="43020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285750" algn="l" rtl="0">
              <a:spcBef>
                <a:spcPts val="360"/>
              </a:spcBef>
              <a:spcAft>
                <a:spcPts val="0"/>
              </a:spcAft>
              <a:buSzPts val="900"/>
              <a:buChar char="■"/>
              <a:defRPr/>
            </a:lvl6pPr>
            <a:lvl7pPr marL="3200400" lvl="6" indent="-285750" algn="l" rtl="0">
              <a:spcBef>
                <a:spcPts val="360"/>
              </a:spcBef>
              <a:spcAft>
                <a:spcPts val="0"/>
              </a:spcAft>
              <a:buSzPts val="900"/>
              <a:buChar char="●"/>
              <a:defRPr/>
            </a:lvl7pPr>
            <a:lvl8pPr marL="3657600" lvl="7" indent="-285750" algn="l" rtl="0">
              <a:spcBef>
                <a:spcPts val="360"/>
              </a:spcBef>
              <a:spcAft>
                <a:spcPts val="0"/>
              </a:spcAft>
              <a:buSzPts val="900"/>
              <a:buChar char="○"/>
              <a:defRPr/>
            </a:lvl8pPr>
            <a:lvl9pPr marL="4114800" lvl="8" indent="-285750" algn="l" rtl="0">
              <a:spcBef>
                <a:spcPts val="360"/>
              </a:spcBef>
              <a:spcAft>
                <a:spcPts val="0"/>
              </a:spcAft>
              <a:buSzPts val="900"/>
              <a:buChar char="■"/>
              <a:defRPr/>
            </a:lvl9pPr>
          </a:lstStyle>
          <a:p>
            <a:endParaRPr/>
          </a:p>
        </p:txBody>
      </p:sp>
      <p:sp>
        <p:nvSpPr>
          <p:cNvPr id="255" name="Google Shape;255;p14"/>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65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55300" y="66033"/>
            <a:ext cx="50334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60"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bulletin.marquette.edu/undergrad/marquettecorecurriculum/#requirementstext" TargetMode="External"/><Relationship Id="rId2" Type="http://schemas.openxmlformats.org/officeDocument/2006/relationships/hyperlink" Target="https://www.marquette.edu/core-curriculum/new-approved-courses.php"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4.uwm.edu/academics/undergraduatecatalog.cfm?u=index.html" TargetMode="External"/><Relationship Id="rId2" Type="http://schemas.openxmlformats.org/officeDocument/2006/relationships/hyperlink" Target="https://catalog.uwm.edu/policies/undergraduate-policies/#generaleducationtex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atalog.msoe.edu/index.php" TargetMode="External"/><Relationship Id="rId2" Type="http://schemas.openxmlformats.org/officeDocument/2006/relationships/hyperlink" Target="https://www.msoe.edu/academics/how-we-teach/degree-structur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uwp.edu/learn/academiccatalog/undergraduate.cf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atalog.cuw.edu/undergraduate/university/acad-prog/trad/core/" TargetMode="External"/><Relationship Id="rId2" Type="http://schemas.openxmlformats.org/officeDocument/2006/relationships/hyperlink" Target="https://www.msoe.edu/academics/how-we-teach/degree-structur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hyperlink" Target="https://www.cadetcommand.army.mil/res/files/forms_policies/forms/104-R%20Planned%20Academic%20Worksheet%2009-25-13.pdf" TargetMode="Externa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ces.ed.gov/"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15"/>
          <p:cNvSpPr txBox="1"/>
          <p:nvPr/>
        </p:nvSpPr>
        <p:spPr>
          <a:xfrm>
            <a:off x="145500" y="6635825"/>
            <a:ext cx="416400" cy="115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dirty="0">
              <a:solidFill>
                <a:srgbClr val="F1C232"/>
              </a:solidFill>
            </a:endParaRPr>
          </a:p>
        </p:txBody>
      </p:sp>
      <p:sp>
        <p:nvSpPr>
          <p:cNvPr id="261" name="Google Shape;261;p15"/>
          <p:cNvSpPr/>
          <p:nvPr/>
        </p:nvSpPr>
        <p:spPr>
          <a:xfrm>
            <a:off x="6182686" y="117446"/>
            <a:ext cx="2885813" cy="8221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62" name="Google Shape;262;p15" descr="https://lh6.googleusercontent.com/-VtW4D0SccGtppL6izi42mJUk5Z4mGE1heLapj0Zc6g0A7eniIjzHSc73nNNqWoI8_9aBl62steza4dGI7YX0XoIXFgtZog6CSkuv64oOvMk8wnJG-CP0vPWw4luoR73-vacU5GbCb8"/>
          <p:cNvPicPr preferRelativeResize="0"/>
          <p:nvPr/>
        </p:nvPicPr>
        <p:blipFill rotWithShape="1">
          <a:blip r:embed="rId4">
            <a:alphaModFix/>
          </a:blip>
          <a:srcRect l="5229" t="16757" r="6330" b="29664"/>
          <a:stretch/>
        </p:blipFill>
        <p:spPr>
          <a:xfrm>
            <a:off x="7449422" y="15213"/>
            <a:ext cx="1694576" cy="1026590"/>
          </a:xfrm>
          <a:prstGeom prst="rect">
            <a:avLst/>
          </a:prstGeom>
          <a:noFill/>
          <a:ln>
            <a:noFill/>
          </a:ln>
        </p:spPr>
      </p:pic>
      <p:sp>
        <p:nvSpPr>
          <p:cNvPr id="263" name="Google Shape;263;p15"/>
          <p:cNvSpPr txBox="1"/>
          <p:nvPr/>
        </p:nvSpPr>
        <p:spPr>
          <a:xfrm>
            <a:off x="1183064" y="1488198"/>
            <a:ext cx="6777871" cy="3881604"/>
          </a:xfrm>
          <a:prstGeom prst="rect">
            <a:avLst/>
          </a:prstGeom>
          <a:noFill/>
          <a:ln>
            <a:noFill/>
          </a:ln>
        </p:spPr>
        <p:txBody>
          <a:bodyPr spcFirstLastPara="1" wrap="square" lIns="91425" tIns="91425" rIns="91425" bIns="91425" anchor="t" anchorCtr="0">
            <a:noAutofit/>
          </a:bodyPr>
          <a:lstStyle/>
          <a:p>
            <a:pPr lvl="0" algn="ctr"/>
            <a:r>
              <a:rPr lang="en-US" sz="4000" dirty="0"/>
              <a:t>Standard Operating Procedure for the Cadet Command Form 104-R, </a:t>
            </a:r>
          </a:p>
          <a:p>
            <a:pPr lvl="0" algn="ctr"/>
            <a:r>
              <a:rPr lang="en-US" sz="4000" dirty="0"/>
              <a:t>Dated SEP 2013 </a:t>
            </a:r>
          </a:p>
          <a:p>
            <a:pPr lvl="0" algn="ctr"/>
            <a:r>
              <a:rPr lang="en-US" sz="4000" dirty="0"/>
              <a:t>(Planned Academic </a:t>
            </a:r>
          </a:p>
          <a:p>
            <a:pPr marL="0" lvl="0" indent="0" algn="ctr" rtl="0">
              <a:spcBef>
                <a:spcPts val="0"/>
              </a:spcBef>
              <a:spcAft>
                <a:spcPts val="0"/>
              </a:spcAft>
              <a:buNone/>
            </a:pPr>
            <a:r>
              <a:rPr lang="en-US" sz="4000" dirty="0"/>
              <a:t>Program Worksheet)</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none" dirty="0">
                <a:effectLst/>
              </a:rPr>
              <a:t>Marquette University</a:t>
            </a:r>
            <a:br>
              <a:rPr lang="en-US" u="none" dirty="0">
                <a:effectLst/>
              </a:rPr>
            </a:br>
            <a:r>
              <a:rPr lang="en-US" sz="2000" u="none" dirty="0">
                <a:effectLst/>
              </a:rPr>
              <a:t>Marquette Core Curriculum (MCC)</a:t>
            </a:r>
          </a:p>
        </p:txBody>
      </p:sp>
      <p:sp>
        <p:nvSpPr>
          <p:cNvPr id="3" name="Content Placeholder 2"/>
          <p:cNvSpPr>
            <a:spLocks noGrp="1"/>
          </p:cNvSpPr>
          <p:nvPr>
            <p:ph idx="1"/>
          </p:nvPr>
        </p:nvSpPr>
        <p:spPr>
          <a:xfrm>
            <a:off x="586787" y="5641475"/>
            <a:ext cx="8229600" cy="763500"/>
          </a:xfrm>
        </p:spPr>
        <p:txBody>
          <a:bodyPr/>
          <a:lstStyle/>
          <a:p>
            <a:pPr marL="114300" indent="0">
              <a:buNone/>
            </a:pPr>
            <a:r>
              <a:rPr lang="en-US" sz="1400" dirty="0">
                <a:hlinkClick r:id="rId2"/>
              </a:rPr>
              <a:t>https://www.marquette.edu/core-curriculum/new-approved-courses.php</a:t>
            </a:r>
            <a:r>
              <a:rPr lang="en-US" sz="1400" dirty="0"/>
              <a:t> </a:t>
            </a:r>
            <a:r>
              <a:rPr lang="en-US" sz="1400" dirty="0">
                <a:hlinkClick r:id="rId3"/>
              </a:rPr>
              <a:t>https://bulletin.marquette.edu/undergrad/marquettecorecurriculum/#requirementstext</a:t>
            </a:r>
            <a:endParaRPr lang="en-US" sz="1400" dirty="0">
              <a:effectLst/>
            </a:endParaRPr>
          </a:p>
        </p:txBody>
      </p:sp>
      <p:pic>
        <p:nvPicPr>
          <p:cNvPr id="4" name="Picture 3">
            <a:extLst>
              <a:ext uri="{FF2B5EF4-FFF2-40B4-BE49-F238E27FC236}">
                <a16:creationId xmlns:a16="http://schemas.microsoft.com/office/drawing/2014/main" id="{03F797FD-1F99-4FD8-B6BE-53D96CB3A1E7}"/>
              </a:ext>
            </a:extLst>
          </p:cNvPr>
          <p:cNvPicPr>
            <a:picLocks noChangeAspect="1"/>
          </p:cNvPicPr>
          <p:nvPr/>
        </p:nvPicPr>
        <p:blipFill rotWithShape="1">
          <a:blip r:embed="rId4"/>
          <a:srcRect l="6417" t="28001" r="70208" b="15332"/>
          <a:stretch/>
        </p:blipFill>
        <p:spPr>
          <a:xfrm>
            <a:off x="1762125" y="1300260"/>
            <a:ext cx="5619750" cy="4257480"/>
          </a:xfrm>
          <a:prstGeom prst="rect">
            <a:avLst/>
          </a:prstGeom>
        </p:spPr>
      </p:pic>
    </p:spTree>
    <p:extLst>
      <p:ext uri="{BB962C8B-B14F-4D97-AF65-F5344CB8AC3E}">
        <p14:creationId xmlns:p14="http://schemas.microsoft.com/office/powerpoint/2010/main" val="421432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none" dirty="0">
                <a:effectLst/>
              </a:rPr>
              <a:t>UWM Professional Military Education (PME)</a:t>
            </a:r>
          </a:p>
        </p:txBody>
      </p:sp>
      <p:sp>
        <p:nvSpPr>
          <p:cNvPr id="3" name="TextBox 2">
            <a:extLst>
              <a:ext uri="{FF2B5EF4-FFF2-40B4-BE49-F238E27FC236}">
                <a16:creationId xmlns:a16="http://schemas.microsoft.com/office/drawing/2014/main" id="{7629B941-3F45-42AA-BFE3-1FEC54BFDD99}"/>
              </a:ext>
            </a:extLst>
          </p:cNvPr>
          <p:cNvSpPr txBox="1"/>
          <p:nvPr/>
        </p:nvSpPr>
        <p:spPr>
          <a:xfrm>
            <a:off x="590197" y="1178123"/>
            <a:ext cx="3528040" cy="307777"/>
          </a:xfrm>
          <a:prstGeom prst="rect">
            <a:avLst/>
          </a:prstGeom>
          <a:noFill/>
        </p:spPr>
        <p:txBody>
          <a:bodyPr wrap="square" rtlCol="0">
            <a:spAutoFit/>
          </a:bodyPr>
          <a:lstStyle/>
          <a:p>
            <a:r>
              <a:rPr lang="en-US" dirty="0"/>
              <a:t>Marquette University for Cross Enrollment</a:t>
            </a:r>
          </a:p>
        </p:txBody>
      </p:sp>
      <p:sp>
        <p:nvSpPr>
          <p:cNvPr id="4" name="Rectangle 3">
            <a:extLst>
              <a:ext uri="{FF2B5EF4-FFF2-40B4-BE49-F238E27FC236}">
                <a16:creationId xmlns:a16="http://schemas.microsoft.com/office/drawing/2014/main" id="{C67B07CE-FC2D-4440-AF6E-82F941142678}"/>
              </a:ext>
            </a:extLst>
          </p:cNvPr>
          <p:cNvSpPr/>
          <p:nvPr/>
        </p:nvSpPr>
        <p:spPr>
          <a:xfrm>
            <a:off x="5432721" y="1178122"/>
            <a:ext cx="2961067" cy="307777"/>
          </a:xfrm>
          <a:prstGeom prst="rect">
            <a:avLst/>
          </a:prstGeom>
        </p:spPr>
        <p:txBody>
          <a:bodyPr wrap="none">
            <a:spAutoFit/>
          </a:bodyPr>
          <a:lstStyle/>
          <a:p>
            <a:r>
              <a:rPr lang="en-US" dirty="0"/>
              <a:t>UW-Milwaukee for CC Form 104-R</a:t>
            </a:r>
          </a:p>
        </p:txBody>
      </p:sp>
      <p:pic>
        <p:nvPicPr>
          <p:cNvPr id="7" name="Picture 6">
            <a:extLst>
              <a:ext uri="{FF2B5EF4-FFF2-40B4-BE49-F238E27FC236}">
                <a16:creationId xmlns:a16="http://schemas.microsoft.com/office/drawing/2014/main" id="{8A9446BD-2AE5-4E27-A1A2-1F1DA966EA93}"/>
              </a:ext>
            </a:extLst>
          </p:cNvPr>
          <p:cNvPicPr>
            <a:picLocks noChangeAspect="1"/>
          </p:cNvPicPr>
          <p:nvPr/>
        </p:nvPicPr>
        <p:blipFill>
          <a:blip r:embed="rId2"/>
          <a:stretch>
            <a:fillRect/>
          </a:stretch>
        </p:blipFill>
        <p:spPr>
          <a:xfrm>
            <a:off x="533893" y="1540961"/>
            <a:ext cx="3454585" cy="4906871"/>
          </a:xfrm>
          <a:prstGeom prst="rect">
            <a:avLst/>
          </a:prstGeom>
        </p:spPr>
      </p:pic>
      <p:pic>
        <p:nvPicPr>
          <p:cNvPr id="8" name="Picture 7">
            <a:extLst>
              <a:ext uri="{FF2B5EF4-FFF2-40B4-BE49-F238E27FC236}">
                <a16:creationId xmlns:a16="http://schemas.microsoft.com/office/drawing/2014/main" id="{8811DA95-4D9B-4845-8E6E-208C94EA0DA2}"/>
              </a:ext>
            </a:extLst>
          </p:cNvPr>
          <p:cNvPicPr>
            <a:picLocks noChangeAspect="1"/>
          </p:cNvPicPr>
          <p:nvPr/>
        </p:nvPicPr>
        <p:blipFill>
          <a:blip r:embed="rId3"/>
          <a:stretch>
            <a:fillRect/>
          </a:stretch>
        </p:blipFill>
        <p:spPr>
          <a:xfrm>
            <a:off x="5167962" y="1540961"/>
            <a:ext cx="3490584" cy="4906871"/>
          </a:xfrm>
          <a:prstGeom prst="rect">
            <a:avLst/>
          </a:prstGeom>
        </p:spPr>
      </p:pic>
    </p:spTree>
    <p:extLst>
      <p:ext uri="{BB962C8B-B14F-4D97-AF65-F5344CB8AC3E}">
        <p14:creationId xmlns:p14="http://schemas.microsoft.com/office/powerpoint/2010/main" val="223536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50" y="1443841"/>
            <a:ext cx="7429500" cy="3970318"/>
          </a:xfrm>
          <a:prstGeom prst="rect">
            <a:avLst/>
          </a:prstGeom>
        </p:spPr>
        <p:txBody>
          <a:bodyPr wrap="square">
            <a:spAutoFit/>
          </a:bodyPr>
          <a:lstStyle/>
          <a:p>
            <a:r>
              <a:rPr lang="en-US" dirty="0"/>
              <a:t>The General Education Requirements are intended to give structure to each student's education while providing the student the greatest possible freedom to design an individual academic program. These requirements include two major categories, </a:t>
            </a:r>
            <a:r>
              <a:rPr lang="en-US" b="1" dirty="0"/>
              <a:t>competency</a:t>
            </a:r>
            <a:r>
              <a:rPr lang="en-US" dirty="0"/>
              <a:t> and </a:t>
            </a:r>
            <a:r>
              <a:rPr lang="en-US" b="1" dirty="0"/>
              <a:t>distribution</a:t>
            </a:r>
            <a:r>
              <a:rPr lang="en-US" dirty="0"/>
              <a:t>.</a:t>
            </a:r>
          </a:p>
          <a:p>
            <a:endParaRPr lang="en-US" dirty="0"/>
          </a:p>
          <a:p>
            <a:r>
              <a:rPr lang="en-US" dirty="0"/>
              <a:t>The </a:t>
            </a:r>
            <a:r>
              <a:rPr lang="en-US" b="1" dirty="0"/>
              <a:t>competency</a:t>
            </a:r>
            <a:r>
              <a:rPr lang="en-US" dirty="0"/>
              <a:t> requirements are designed to assure basic proficiency in oral and written communication, quantitative literacy, and foreign language. The GER Quantitative Literacy Part A and Oral and Written Communications Part A requirements should be completed early in the academic career to ensure acquisition of critical skills for subsequent coursework. Many UWM schools/colleges require completion of Part A of those competencies prior to advancing to the professional portion of the major. Completion of the relevant Part A competency is also a prerequisite for some intermediate and advanced courses. The </a:t>
            </a:r>
            <a:r>
              <a:rPr lang="en-US" b="1" dirty="0"/>
              <a:t>distribution</a:t>
            </a:r>
            <a:r>
              <a:rPr lang="en-US" dirty="0"/>
              <a:t> requirements are designed to provide students with a broad body of knowledge in the areas of the arts, humanities, natural sciences, and social sciences as a foundation for specialization.</a:t>
            </a:r>
          </a:p>
          <a:p>
            <a:endParaRPr lang="en-US" dirty="0"/>
          </a:p>
          <a:p>
            <a:r>
              <a:rPr lang="en-US" dirty="0">
                <a:hlinkClick r:id="rId2"/>
              </a:rPr>
              <a:t>https://catalog.uwm.edu/policies/undergraduate-policies/#generaleducationtext</a:t>
            </a:r>
            <a:r>
              <a:rPr lang="en-US" dirty="0"/>
              <a:t> </a:t>
            </a:r>
          </a:p>
          <a:p>
            <a:r>
              <a:rPr lang="en-US" dirty="0">
                <a:hlinkClick r:id="rId3"/>
              </a:rPr>
              <a:t>http://www4.uwm.edu/academics/undergraduatecatalog.cfm?u=index.html</a:t>
            </a:r>
            <a:r>
              <a:rPr lang="en-US" dirty="0"/>
              <a:t> </a:t>
            </a:r>
          </a:p>
        </p:txBody>
      </p:sp>
      <p:sp>
        <p:nvSpPr>
          <p:cNvPr id="7" name="Title 1"/>
          <p:cNvSpPr>
            <a:spLocks noGrp="1"/>
          </p:cNvSpPr>
          <p:nvPr>
            <p:ph type="title"/>
          </p:nvPr>
        </p:nvSpPr>
        <p:spPr>
          <a:xfrm>
            <a:off x="2055300" y="66033"/>
            <a:ext cx="5033400" cy="763500"/>
          </a:xfrm>
        </p:spPr>
        <p:txBody>
          <a:bodyPr/>
          <a:lstStyle/>
          <a:p>
            <a:pPr algn="ctr"/>
            <a:r>
              <a:rPr lang="en-US" u="none" dirty="0">
                <a:effectLst/>
              </a:rPr>
              <a:t>UW-Milwaukee</a:t>
            </a:r>
            <a:br>
              <a:rPr lang="en-US" u="none" dirty="0">
                <a:effectLst/>
              </a:rPr>
            </a:br>
            <a:r>
              <a:rPr lang="en-US" sz="2000" dirty="0"/>
              <a:t>General Education Requirements</a:t>
            </a:r>
            <a:endParaRPr lang="en-US" sz="1600" u="none" dirty="0">
              <a:effectLst/>
            </a:endParaRPr>
          </a:p>
        </p:txBody>
      </p:sp>
    </p:spTree>
    <p:extLst>
      <p:ext uri="{BB962C8B-B14F-4D97-AF65-F5344CB8AC3E}">
        <p14:creationId xmlns:p14="http://schemas.microsoft.com/office/powerpoint/2010/main" val="113008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none" dirty="0">
                <a:effectLst/>
              </a:rPr>
              <a:t>MSOE Professional Military Education (PME)</a:t>
            </a:r>
          </a:p>
        </p:txBody>
      </p:sp>
      <p:sp>
        <p:nvSpPr>
          <p:cNvPr id="3" name="TextBox 2">
            <a:extLst>
              <a:ext uri="{FF2B5EF4-FFF2-40B4-BE49-F238E27FC236}">
                <a16:creationId xmlns:a16="http://schemas.microsoft.com/office/drawing/2014/main" id="{7629B941-3F45-42AA-BFE3-1FEC54BFDD99}"/>
              </a:ext>
            </a:extLst>
          </p:cNvPr>
          <p:cNvSpPr txBox="1"/>
          <p:nvPr/>
        </p:nvSpPr>
        <p:spPr>
          <a:xfrm>
            <a:off x="590197" y="1178123"/>
            <a:ext cx="3528040" cy="307777"/>
          </a:xfrm>
          <a:prstGeom prst="rect">
            <a:avLst/>
          </a:prstGeom>
          <a:noFill/>
        </p:spPr>
        <p:txBody>
          <a:bodyPr wrap="square" rtlCol="0">
            <a:spAutoFit/>
          </a:bodyPr>
          <a:lstStyle/>
          <a:p>
            <a:r>
              <a:rPr lang="en-US" dirty="0"/>
              <a:t>Marquette University for Cross Enrollment</a:t>
            </a:r>
          </a:p>
        </p:txBody>
      </p:sp>
      <p:sp>
        <p:nvSpPr>
          <p:cNvPr id="4" name="Rectangle 3">
            <a:extLst>
              <a:ext uri="{FF2B5EF4-FFF2-40B4-BE49-F238E27FC236}">
                <a16:creationId xmlns:a16="http://schemas.microsoft.com/office/drawing/2014/main" id="{C67B07CE-FC2D-4440-AF6E-82F941142678}"/>
              </a:ext>
            </a:extLst>
          </p:cNvPr>
          <p:cNvSpPr/>
          <p:nvPr/>
        </p:nvSpPr>
        <p:spPr>
          <a:xfrm>
            <a:off x="5432721" y="1178122"/>
            <a:ext cx="3289683" cy="307777"/>
          </a:xfrm>
          <a:prstGeom prst="rect">
            <a:avLst/>
          </a:prstGeom>
        </p:spPr>
        <p:txBody>
          <a:bodyPr wrap="none">
            <a:spAutoFit/>
          </a:bodyPr>
          <a:lstStyle/>
          <a:p>
            <a:r>
              <a:rPr lang="en-US" dirty="0"/>
              <a:t>MSOE Registration for CC Form 104-R</a:t>
            </a:r>
          </a:p>
        </p:txBody>
      </p:sp>
      <p:pic>
        <p:nvPicPr>
          <p:cNvPr id="7" name="Picture 6">
            <a:extLst>
              <a:ext uri="{FF2B5EF4-FFF2-40B4-BE49-F238E27FC236}">
                <a16:creationId xmlns:a16="http://schemas.microsoft.com/office/drawing/2014/main" id="{07D6CA21-433D-4A0D-B37F-0FDC8A54F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575" y="1573918"/>
            <a:ext cx="4572000" cy="4785895"/>
          </a:xfrm>
          <a:prstGeom prst="rect">
            <a:avLst/>
          </a:prstGeom>
        </p:spPr>
      </p:pic>
      <p:pic>
        <p:nvPicPr>
          <p:cNvPr id="8" name="Picture 7">
            <a:extLst>
              <a:ext uri="{FF2B5EF4-FFF2-40B4-BE49-F238E27FC236}">
                <a16:creationId xmlns:a16="http://schemas.microsoft.com/office/drawing/2014/main" id="{1BDDCB07-6154-483D-9B18-B73613212DFD}"/>
              </a:ext>
            </a:extLst>
          </p:cNvPr>
          <p:cNvPicPr>
            <a:picLocks noChangeAspect="1"/>
          </p:cNvPicPr>
          <p:nvPr/>
        </p:nvPicPr>
        <p:blipFill>
          <a:blip r:embed="rId3"/>
          <a:stretch>
            <a:fillRect/>
          </a:stretch>
        </p:blipFill>
        <p:spPr>
          <a:xfrm>
            <a:off x="626924" y="1485899"/>
            <a:ext cx="3454585" cy="4906871"/>
          </a:xfrm>
          <a:prstGeom prst="rect">
            <a:avLst/>
          </a:prstGeom>
        </p:spPr>
      </p:pic>
    </p:spTree>
    <p:extLst>
      <p:ext uri="{BB962C8B-B14F-4D97-AF65-F5344CB8AC3E}">
        <p14:creationId xmlns:p14="http://schemas.microsoft.com/office/powerpoint/2010/main" val="392008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4E570-3B2A-434A-9248-C05287C8B525}"/>
              </a:ext>
            </a:extLst>
          </p:cNvPr>
          <p:cNvSpPr>
            <a:spLocks noGrp="1"/>
          </p:cNvSpPr>
          <p:nvPr>
            <p:ph idx="1"/>
          </p:nvPr>
        </p:nvSpPr>
        <p:spPr>
          <a:xfrm>
            <a:off x="828675" y="1358866"/>
            <a:ext cx="7486650" cy="4140267"/>
          </a:xfrm>
        </p:spPr>
        <p:txBody>
          <a:bodyPr/>
          <a:lstStyle/>
          <a:p>
            <a:pPr marL="114300" indent="0">
              <a:lnSpc>
                <a:spcPct val="100000"/>
              </a:lnSpc>
              <a:buNone/>
            </a:pPr>
            <a:r>
              <a:rPr lang="en-US" sz="1400" dirty="0">
                <a:solidFill>
                  <a:schemeClr val="tx1"/>
                </a:solidFill>
              </a:rPr>
              <a:t>MSOE requires all undergraduate students to take courses in disciplines outside their major. The general education curriculum will hone your mathematical and scientific reasoning, communication and information literacy skills, as well as provide a foundation in culture and cultural values, ethics and integrity.</a:t>
            </a:r>
          </a:p>
          <a:p>
            <a:pPr marL="114300" indent="0">
              <a:lnSpc>
                <a:spcPct val="100000"/>
              </a:lnSpc>
              <a:buNone/>
            </a:pPr>
            <a:endParaRPr lang="en-US" sz="1400" dirty="0">
              <a:solidFill>
                <a:schemeClr val="tx1"/>
              </a:solidFill>
            </a:endParaRPr>
          </a:p>
          <a:p>
            <a:pPr marL="114300" indent="0">
              <a:lnSpc>
                <a:spcPct val="100000"/>
              </a:lnSpc>
              <a:buNone/>
            </a:pPr>
            <a:r>
              <a:rPr lang="en-US" sz="1400" dirty="0">
                <a:solidFill>
                  <a:schemeClr val="tx1"/>
                </a:solidFill>
              </a:rPr>
              <a:t>In addition to the course requirements of your major, you’ll complete a minimum of 49 general education credits that include:</a:t>
            </a:r>
          </a:p>
          <a:p>
            <a:pPr>
              <a:lnSpc>
                <a:spcPct val="100000"/>
              </a:lnSpc>
            </a:pPr>
            <a:endParaRPr lang="en-US" dirty="0">
              <a:solidFill>
                <a:schemeClr val="tx1"/>
              </a:solidFill>
            </a:endParaRPr>
          </a:p>
          <a:p>
            <a:pPr lvl="1">
              <a:lnSpc>
                <a:spcPct val="100000"/>
              </a:lnSpc>
              <a:spcBef>
                <a:spcPts val="0"/>
              </a:spcBef>
            </a:pPr>
            <a:r>
              <a:rPr lang="en-US" b="1" dirty="0">
                <a:solidFill>
                  <a:schemeClr val="tx1"/>
                </a:solidFill>
              </a:rPr>
              <a:t>Mathematics and Science - 16 Credits Minimum</a:t>
            </a:r>
          </a:p>
          <a:p>
            <a:pPr lvl="1">
              <a:lnSpc>
                <a:spcPct val="100000"/>
              </a:lnSpc>
              <a:spcBef>
                <a:spcPts val="0"/>
              </a:spcBef>
            </a:pPr>
            <a:r>
              <a:rPr lang="en-US" b="1" dirty="0">
                <a:solidFill>
                  <a:schemeClr val="tx1"/>
                </a:solidFill>
              </a:rPr>
              <a:t>Freshman Studies - 12 Credits Minimum</a:t>
            </a:r>
          </a:p>
          <a:p>
            <a:pPr lvl="1">
              <a:lnSpc>
                <a:spcPct val="100000"/>
              </a:lnSpc>
              <a:spcBef>
                <a:spcPts val="0"/>
              </a:spcBef>
            </a:pPr>
            <a:r>
              <a:rPr lang="en-US" b="1" dirty="0">
                <a:solidFill>
                  <a:schemeClr val="tx1"/>
                </a:solidFill>
              </a:rPr>
              <a:t>Ethics - 3 Credits Minimum</a:t>
            </a:r>
          </a:p>
          <a:p>
            <a:pPr lvl="1">
              <a:lnSpc>
                <a:spcPct val="100000"/>
              </a:lnSpc>
              <a:spcBef>
                <a:spcPts val="0"/>
              </a:spcBef>
            </a:pPr>
            <a:r>
              <a:rPr lang="en-US" b="1" dirty="0">
                <a:solidFill>
                  <a:schemeClr val="tx1"/>
                </a:solidFill>
              </a:rPr>
              <a:t>Humanities and Social Science - 15 Credits Minimum</a:t>
            </a:r>
          </a:p>
          <a:p>
            <a:pPr lvl="1">
              <a:lnSpc>
                <a:spcPct val="100000"/>
              </a:lnSpc>
              <a:spcBef>
                <a:spcPts val="0"/>
              </a:spcBef>
            </a:pPr>
            <a:r>
              <a:rPr lang="en-US" b="1" dirty="0">
                <a:solidFill>
                  <a:schemeClr val="tx1"/>
                </a:solidFill>
              </a:rPr>
              <a:t>General Education Elective(s) - 3 Credits Minimum</a:t>
            </a:r>
          </a:p>
          <a:p>
            <a:pPr lvl="1">
              <a:lnSpc>
                <a:spcPct val="100000"/>
              </a:lnSpc>
              <a:spcBef>
                <a:spcPts val="0"/>
              </a:spcBef>
            </a:pPr>
            <a:r>
              <a:rPr lang="en-US" b="1" dirty="0">
                <a:solidFill>
                  <a:schemeClr val="tx1"/>
                </a:solidFill>
              </a:rPr>
              <a:t>Program Capstone Experience - Senior Design / Senior Project / Capstone Project - 3 Credits Minimum</a:t>
            </a:r>
          </a:p>
          <a:p>
            <a:pPr marL="596900" lvl="1" indent="0">
              <a:lnSpc>
                <a:spcPct val="100000"/>
              </a:lnSpc>
              <a:spcBef>
                <a:spcPts val="0"/>
              </a:spcBef>
              <a:buNone/>
            </a:pPr>
            <a:endParaRPr lang="en-US" b="1" dirty="0">
              <a:solidFill>
                <a:schemeClr val="tx1"/>
              </a:solidFill>
              <a:hlinkClick r:id="rId2"/>
            </a:endParaRPr>
          </a:p>
          <a:p>
            <a:pPr marL="596900" lvl="1" indent="0">
              <a:lnSpc>
                <a:spcPct val="100000"/>
              </a:lnSpc>
              <a:spcBef>
                <a:spcPts val="0"/>
              </a:spcBef>
              <a:buNone/>
            </a:pPr>
            <a:r>
              <a:rPr lang="en-US" dirty="0">
                <a:solidFill>
                  <a:schemeClr val="tx1"/>
                </a:solidFill>
                <a:hlinkClick r:id="rId2"/>
              </a:rPr>
              <a:t>https://www.msoe.edu/academics/how-we-teach/degree-structure/</a:t>
            </a:r>
            <a:r>
              <a:rPr lang="en-US" dirty="0">
                <a:solidFill>
                  <a:schemeClr val="tx1"/>
                </a:solidFill>
              </a:rPr>
              <a:t> </a:t>
            </a:r>
          </a:p>
          <a:p>
            <a:pPr marL="596900" lvl="1" indent="0">
              <a:lnSpc>
                <a:spcPct val="100000"/>
              </a:lnSpc>
              <a:spcBef>
                <a:spcPts val="0"/>
              </a:spcBef>
              <a:buNone/>
            </a:pPr>
            <a:r>
              <a:rPr lang="en-US" dirty="0">
                <a:solidFill>
                  <a:schemeClr val="tx1"/>
                </a:solidFill>
                <a:hlinkClick r:id="rId3"/>
              </a:rPr>
              <a:t>https://catalog.msoe.edu/index.php</a:t>
            </a:r>
            <a:r>
              <a:rPr lang="en-US" dirty="0">
                <a:solidFill>
                  <a:schemeClr val="tx1"/>
                </a:solidFill>
              </a:rPr>
              <a:t> </a:t>
            </a:r>
          </a:p>
          <a:p>
            <a:pPr marL="596900" lvl="1" indent="0">
              <a:lnSpc>
                <a:spcPct val="100000"/>
              </a:lnSpc>
              <a:spcBef>
                <a:spcPts val="0"/>
              </a:spcBef>
              <a:buNone/>
            </a:pPr>
            <a:r>
              <a:rPr lang="en-US" dirty="0">
                <a:solidFill>
                  <a:schemeClr val="tx1"/>
                </a:solidFill>
              </a:rPr>
              <a:t>*Ensure you have the correct school year selected for the academic catalog. </a:t>
            </a:r>
          </a:p>
        </p:txBody>
      </p:sp>
      <p:sp>
        <p:nvSpPr>
          <p:cNvPr id="4" name="Title 1">
            <a:extLst>
              <a:ext uri="{FF2B5EF4-FFF2-40B4-BE49-F238E27FC236}">
                <a16:creationId xmlns:a16="http://schemas.microsoft.com/office/drawing/2014/main" id="{0EF335B8-10BD-4BE3-B92D-ADF04E9CE857}"/>
              </a:ext>
            </a:extLst>
          </p:cNvPr>
          <p:cNvSpPr>
            <a:spLocks noGrp="1"/>
          </p:cNvSpPr>
          <p:nvPr>
            <p:ph type="title"/>
          </p:nvPr>
        </p:nvSpPr>
        <p:spPr>
          <a:xfrm>
            <a:off x="2055300" y="66033"/>
            <a:ext cx="5033400" cy="763500"/>
          </a:xfrm>
        </p:spPr>
        <p:txBody>
          <a:bodyPr/>
          <a:lstStyle/>
          <a:p>
            <a:pPr algn="ctr"/>
            <a:r>
              <a:rPr lang="en-US" u="none" dirty="0">
                <a:effectLst/>
              </a:rPr>
              <a:t>MSOE</a:t>
            </a:r>
            <a:br>
              <a:rPr lang="en-US" u="none" dirty="0">
                <a:effectLst/>
              </a:rPr>
            </a:br>
            <a:r>
              <a:rPr lang="en-US" sz="2000" dirty="0"/>
              <a:t>General Education Curriculum</a:t>
            </a:r>
            <a:endParaRPr lang="en-US" sz="1600" u="none" dirty="0">
              <a:effectLst/>
            </a:endParaRPr>
          </a:p>
        </p:txBody>
      </p:sp>
    </p:spTree>
    <p:extLst>
      <p:ext uri="{BB962C8B-B14F-4D97-AF65-F5344CB8AC3E}">
        <p14:creationId xmlns:p14="http://schemas.microsoft.com/office/powerpoint/2010/main" val="3762725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none" dirty="0">
                <a:effectLst/>
              </a:rPr>
              <a:t>UWP Professional Military Education (PME)</a:t>
            </a:r>
          </a:p>
        </p:txBody>
      </p:sp>
      <p:sp>
        <p:nvSpPr>
          <p:cNvPr id="3" name="TextBox 2">
            <a:extLst>
              <a:ext uri="{FF2B5EF4-FFF2-40B4-BE49-F238E27FC236}">
                <a16:creationId xmlns:a16="http://schemas.microsoft.com/office/drawing/2014/main" id="{7629B941-3F45-42AA-BFE3-1FEC54BFDD99}"/>
              </a:ext>
            </a:extLst>
          </p:cNvPr>
          <p:cNvSpPr txBox="1"/>
          <p:nvPr/>
        </p:nvSpPr>
        <p:spPr>
          <a:xfrm>
            <a:off x="590197" y="1178123"/>
            <a:ext cx="3528040" cy="307777"/>
          </a:xfrm>
          <a:prstGeom prst="rect">
            <a:avLst/>
          </a:prstGeom>
          <a:noFill/>
        </p:spPr>
        <p:txBody>
          <a:bodyPr wrap="square" rtlCol="0">
            <a:spAutoFit/>
          </a:bodyPr>
          <a:lstStyle/>
          <a:p>
            <a:r>
              <a:rPr lang="en-US" dirty="0"/>
              <a:t>Marquette University for Cross Enrollment</a:t>
            </a:r>
          </a:p>
        </p:txBody>
      </p:sp>
      <p:sp>
        <p:nvSpPr>
          <p:cNvPr id="4" name="Rectangle 3">
            <a:extLst>
              <a:ext uri="{FF2B5EF4-FFF2-40B4-BE49-F238E27FC236}">
                <a16:creationId xmlns:a16="http://schemas.microsoft.com/office/drawing/2014/main" id="{C67B07CE-FC2D-4440-AF6E-82F941142678}"/>
              </a:ext>
            </a:extLst>
          </p:cNvPr>
          <p:cNvSpPr/>
          <p:nvPr/>
        </p:nvSpPr>
        <p:spPr>
          <a:xfrm>
            <a:off x="5432721" y="1178122"/>
            <a:ext cx="2811988" cy="307777"/>
          </a:xfrm>
          <a:prstGeom prst="rect">
            <a:avLst/>
          </a:prstGeom>
        </p:spPr>
        <p:txBody>
          <a:bodyPr wrap="none">
            <a:spAutoFit/>
          </a:bodyPr>
          <a:lstStyle/>
          <a:p>
            <a:r>
              <a:rPr lang="en-US" dirty="0"/>
              <a:t>UW-Parkside for CC Form 104-R</a:t>
            </a:r>
          </a:p>
        </p:txBody>
      </p:sp>
      <p:pic>
        <p:nvPicPr>
          <p:cNvPr id="8" name="Picture 7">
            <a:extLst>
              <a:ext uri="{FF2B5EF4-FFF2-40B4-BE49-F238E27FC236}">
                <a16:creationId xmlns:a16="http://schemas.microsoft.com/office/drawing/2014/main" id="{735E5759-7771-481D-B1E1-83B10F0F7535}"/>
              </a:ext>
            </a:extLst>
          </p:cNvPr>
          <p:cNvPicPr>
            <a:picLocks noChangeAspect="1"/>
          </p:cNvPicPr>
          <p:nvPr/>
        </p:nvPicPr>
        <p:blipFill>
          <a:blip r:embed="rId2"/>
          <a:stretch>
            <a:fillRect/>
          </a:stretch>
        </p:blipFill>
        <p:spPr>
          <a:xfrm>
            <a:off x="626924" y="1507428"/>
            <a:ext cx="3454585" cy="490687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9307966-174F-44A6-840B-863231AB5680}"/>
              </a:ext>
            </a:extLst>
          </p:cNvPr>
          <p:cNvPicPr>
            <a:picLocks noChangeAspect="1"/>
          </p:cNvPicPr>
          <p:nvPr/>
        </p:nvPicPr>
        <p:blipFill>
          <a:blip r:embed="rId3"/>
          <a:stretch>
            <a:fillRect/>
          </a:stretch>
        </p:blipFill>
        <p:spPr>
          <a:xfrm>
            <a:off x="4765195" y="1507428"/>
            <a:ext cx="4147040" cy="4748601"/>
          </a:xfrm>
          <a:prstGeom prst="rect">
            <a:avLst/>
          </a:prstGeom>
        </p:spPr>
      </p:pic>
    </p:spTree>
    <p:extLst>
      <p:ext uri="{BB962C8B-B14F-4D97-AF65-F5344CB8AC3E}">
        <p14:creationId xmlns:p14="http://schemas.microsoft.com/office/powerpoint/2010/main" val="27745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50" y="1113519"/>
            <a:ext cx="7429500" cy="5078313"/>
          </a:xfrm>
          <a:prstGeom prst="rect">
            <a:avLst/>
          </a:prstGeom>
        </p:spPr>
        <p:txBody>
          <a:bodyPr wrap="square">
            <a:spAutoFit/>
          </a:bodyPr>
          <a:lstStyle/>
          <a:p>
            <a:r>
              <a:rPr lang="en-US" sz="1350" b="1" dirty="0"/>
              <a:t>University Graduation Requirements</a:t>
            </a:r>
          </a:p>
          <a:p>
            <a:endParaRPr lang="en-US" sz="1350" b="1" dirty="0"/>
          </a:p>
          <a:p>
            <a:r>
              <a:rPr lang="en-US" sz="1350" b="1" dirty="0"/>
              <a:t>Math and English</a:t>
            </a:r>
          </a:p>
          <a:p>
            <a:r>
              <a:rPr lang="en-US" sz="1350" dirty="0"/>
              <a:t>You must complete a sequence of courses ending with ENGL 101 and MATH 102, Math 103 or MATH 111 before completing 60 credits. Where you start in the sequence is determined by the Wisconsin Placement Exam unless you have satisfactory transfer credit.</a:t>
            </a:r>
          </a:p>
          <a:p>
            <a:endParaRPr lang="en-US" sz="1350" b="1" dirty="0"/>
          </a:p>
          <a:p>
            <a:r>
              <a:rPr lang="en-US" sz="1350" b="1" dirty="0"/>
              <a:t>General Education</a:t>
            </a:r>
          </a:p>
          <a:p>
            <a:r>
              <a:rPr lang="en-US" sz="1350" dirty="0"/>
              <a:t>You must complete a minimum of 36 general education credits from the Humanities and the Arts, Social and Behavioral, and Natural Sciences.</a:t>
            </a:r>
          </a:p>
          <a:p>
            <a:endParaRPr lang="en-US" sz="1350" b="1" dirty="0"/>
          </a:p>
          <a:p>
            <a:r>
              <a:rPr lang="en-US" sz="1350" b="1" dirty="0"/>
              <a:t>Foreign Language</a:t>
            </a:r>
          </a:p>
          <a:p>
            <a:r>
              <a:rPr lang="en-US" sz="1350" dirty="0"/>
              <a:t>Two semesters of foreign language, or the equivalent of two semesters of one foreign language.      </a:t>
            </a:r>
          </a:p>
          <a:p>
            <a:endParaRPr lang="en-US" sz="1350" b="1" dirty="0"/>
          </a:p>
          <a:p>
            <a:r>
              <a:rPr lang="en-US" sz="1350" b="1" dirty="0"/>
              <a:t>Ethnic Diversity</a:t>
            </a:r>
          </a:p>
          <a:p>
            <a:r>
              <a:rPr lang="en-US" sz="1350" dirty="0"/>
              <a:t>One 3-credit course dealing with issues of race and ethnicity within the United States is required. Courses that meet the ethnic diversity requirement may also fulfill a general education requirement.</a:t>
            </a:r>
          </a:p>
          <a:p>
            <a:endParaRPr lang="en-US" sz="1350" b="1" dirty="0"/>
          </a:p>
          <a:p>
            <a:r>
              <a:rPr lang="en-US" sz="1350" b="1" dirty="0"/>
              <a:t>Major Requirements</a:t>
            </a:r>
          </a:p>
          <a:p>
            <a:r>
              <a:rPr lang="en-US" sz="1350" dirty="0"/>
              <a:t>Specific requirements for your major is included in the course catalog.</a:t>
            </a:r>
          </a:p>
          <a:p>
            <a:endParaRPr lang="en-US" sz="1350" dirty="0"/>
          </a:p>
          <a:p>
            <a:r>
              <a:rPr lang="en-US" sz="1350" dirty="0">
                <a:hlinkClick r:id="rId2"/>
              </a:rPr>
              <a:t>https://www.uwp.edu/learn/academiccatalog/undergraduate.cfm</a:t>
            </a:r>
            <a:endParaRPr lang="en-US" sz="1350" dirty="0"/>
          </a:p>
        </p:txBody>
      </p:sp>
      <p:sp>
        <p:nvSpPr>
          <p:cNvPr id="7" name="Title 1"/>
          <p:cNvSpPr>
            <a:spLocks noGrp="1"/>
          </p:cNvSpPr>
          <p:nvPr>
            <p:ph type="title"/>
          </p:nvPr>
        </p:nvSpPr>
        <p:spPr>
          <a:xfrm>
            <a:off x="2055300" y="66033"/>
            <a:ext cx="5033400" cy="763500"/>
          </a:xfrm>
        </p:spPr>
        <p:txBody>
          <a:bodyPr/>
          <a:lstStyle/>
          <a:p>
            <a:pPr algn="ctr"/>
            <a:r>
              <a:rPr lang="en-US" u="none" dirty="0">
                <a:effectLst/>
              </a:rPr>
              <a:t>UW-Parkside</a:t>
            </a:r>
            <a:br>
              <a:rPr lang="en-US" u="none" dirty="0">
                <a:effectLst/>
              </a:rPr>
            </a:br>
            <a:r>
              <a:rPr lang="en-US" sz="2000" dirty="0"/>
              <a:t>General Education</a:t>
            </a:r>
            <a:endParaRPr lang="en-US" sz="1600" u="none" dirty="0">
              <a:effectLst/>
            </a:endParaRPr>
          </a:p>
        </p:txBody>
      </p:sp>
    </p:spTree>
    <p:extLst>
      <p:ext uri="{BB962C8B-B14F-4D97-AF65-F5344CB8AC3E}">
        <p14:creationId xmlns:p14="http://schemas.microsoft.com/office/powerpoint/2010/main" val="289315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none" dirty="0">
                <a:effectLst/>
              </a:rPr>
              <a:t>CUW Professional Military Education (PME)</a:t>
            </a:r>
          </a:p>
        </p:txBody>
      </p:sp>
      <p:sp>
        <p:nvSpPr>
          <p:cNvPr id="3" name="TextBox 2">
            <a:extLst>
              <a:ext uri="{FF2B5EF4-FFF2-40B4-BE49-F238E27FC236}">
                <a16:creationId xmlns:a16="http://schemas.microsoft.com/office/drawing/2014/main" id="{7629B941-3F45-42AA-BFE3-1FEC54BFDD99}"/>
              </a:ext>
            </a:extLst>
          </p:cNvPr>
          <p:cNvSpPr txBox="1"/>
          <p:nvPr/>
        </p:nvSpPr>
        <p:spPr>
          <a:xfrm>
            <a:off x="733425" y="1178123"/>
            <a:ext cx="7458075" cy="461665"/>
          </a:xfrm>
          <a:prstGeom prst="rect">
            <a:avLst/>
          </a:prstGeom>
          <a:noFill/>
        </p:spPr>
        <p:txBody>
          <a:bodyPr wrap="square" rtlCol="0">
            <a:spAutoFit/>
          </a:bodyPr>
          <a:lstStyle/>
          <a:p>
            <a:pPr algn="ctr"/>
            <a:r>
              <a:rPr lang="en-US" sz="1200" dirty="0"/>
              <a:t>Register for these courses at Marquette University for Cross Enrollment. Place these Courses on CC Form 104-R even though you do not register for them at CUW.</a:t>
            </a:r>
          </a:p>
        </p:txBody>
      </p:sp>
      <p:pic>
        <p:nvPicPr>
          <p:cNvPr id="6" name="Picture 5">
            <a:extLst>
              <a:ext uri="{FF2B5EF4-FFF2-40B4-BE49-F238E27FC236}">
                <a16:creationId xmlns:a16="http://schemas.microsoft.com/office/drawing/2014/main" id="{DB1E0F9E-D4E9-4893-AF19-F13258D133AC}"/>
              </a:ext>
            </a:extLst>
          </p:cNvPr>
          <p:cNvPicPr>
            <a:picLocks noChangeAspect="1"/>
          </p:cNvPicPr>
          <p:nvPr/>
        </p:nvPicPr>
        <p:blipFill>
          <a:blip r:embed="rId2"/>
          <a:stretch>
            <a:fillRect/>
          </a:stretch>
        </p:blipFill>
        <p:spPr>
          <a:xfrm>
            <a:off x="2885300" y="1639788"/>
            <a:ext cx="3373400" cy="4791556"/>
          </a:xfrm>
          <a:prstGeom prst="rect">
            <a:avLst/>
          </a:prstGeom>
        </p:spPr>
      </p:pic>
    </p:spTree>
    <p:extLst>
      <p:ext uri="{BB962C8B-B14F-4D97-AF65-F5344CB8AC3E}">
        <p14:creationId xmlns:p14="http://schemas.microsoft.com/office/powerpoint/2010/main" val="38528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74E570-3B2A-434A-9248-C05287C8B525}"/>
              </a:ext>
            </a:extLst>
          </p:cNvPr>
          <p:cNvSpPr>
            <a:spLocks noGrp="1"/>
          </p:cNvSpPr>
          <p:nvPr>
            <p:ph idx="1"/>
          </p:nvPr>
        </p:nvSpPr>
        <p:spPr>
          <a:xfrm>
            <a:off x="828675" y="1129489"/>
            <a:ext cx="7486650" cy="4599021"/>
          </a:xfrm>
        </p:spPr>
        <p:txBody>
          <a:bodyPr/>
          <a:lstStyle/>
          <a:p>
            <a:pPr marL="114300" indent="0">
              <a:buNone/>
            </a:pPr>
            <a:r>
              <a:rPr lang="en-US" sz="1400" dirty="0">
                <a:solidFill>
                  <a:schemeClr val="tx1"/>
                </a:solidFill>
              </a:rPr>
              <a:t>The Concordia Core embraces the distinctive Lutheran theology in the context of a dynamic educational experience that prepares you to achieve your God-given potential in 21st century career contexts.</a:t>
            </a:r>
          </a:p>
          <a:p>
            <a:pPr marL="114300" indent="0">
              <a:buNone/>
            </a:pPr>
            <a:endParaRPr lang="en-US" sz="1400" dirty="0">
              <a:solidFill>
                <a:schemeClr val="tx1"/>
              </a:solidFill>
            </a:endParaRPr>
          </a:p>
          <a:p>
            <a:pPr marL="114300" indent="0">
              <a:buNone/>
            </a:pPr>
            <a:r>
              <a:rPr lang="en-US" sz="1400" dirty="0">
                <a:solidFill>
                  <a:schemeClr val="tx1"/>
                </a:solidFill>
              </a:rPr>
              <a:t>The Core embraces six themes central to student intellectual inquiry and growth. Within these themes, you will enjoy choice and flexibility to maximize your interests and your learning goals by selecting courses that have a direct impact on your professional program or planned career major.</a:t>
            </a:r>
          </a:p>
          <a:p>
            <a:pPr marL="114300" indent="0">
              <a:buNone/>
            </a:pPr>
            <a:endParaRPr lang="en-US" sz="1400" b="1" dirty="0">
              <a:solidFill>
                <a:schemeClr val="tx1"/>
              </a:solidFill>
            </a:endParaRPr>
          </a:p>
          <a:p>
            <a:pPr marL="114300" indent="0">
              <a:buNone/>
            </a:pPr>
            <a:r>
              <a:rPr lang="en-US" sz="1400" b="1" dirty="0">
                <a:solidFill>
                  <a:schemeClr val="tx1"/>
                </a:solidFill>
              </a:rPr>
              <a:t>The Six Themes of the Concordia Core </a:t>
            </a:r>
            <a:r>
              <a:rPr lang="en-US" sz="1400" dirty="0">
                <a:solidFill>
                  <a:schemeClr val="tx1"/>
                </a:solidFill>
              </a:rPr>
              <a:t>(Faith, Society and Culture, Human Creativity and Expression, The Natural World, Human Beings and Being Human, and Communication and Language).</a:t>
            </a:r>
          </a:p>
          <a:p>
            <a:pPr marL="114300" indent="0">
              <a:buNone/>
            </a:pPr>
            <a:endParaRPr lang="en-US" sz="1400" dirty="0">
              <a:solidFill>
                <a:schemeClr val="tx1"/>
              </a:solidFill>
            </a:endParaRPr>
          </a:p>
          <a:p>
            <a:pPr marL="114300" indent="0">
              <a:buNone/>
            </a:pPr>
            <a:r>
              <a:rPr lang="en-US" sz="1400" dirty="0">
                <a:solidFill>
                  <a:schemeClr val="tx1"/>
                </a:solidFill>
              </a:rPr>
              <a:t>The Concordia Core is divided into two parts: the Concordia Common Core (18 credits) and the Liberal Arts Dimensions (27 credits).</a:t>
            </a:r>
          </a:p>
          <a:p>
            <a:pPr marL="596900" lvl="1" indent="0">
              <a:lnSpc>
                <a:spcPct val="100000"/>
              </a:lnSpc>
              <a:spcBef>
                <a:spcPts val="0"/>
              </a:spcBef>
              <a:buNone/>
            </a:pPr>
            <a:endParaRPr lang="en-US" b="1" dirty="0">
              <a:solidFill>
                <a:schemeClr val="tx1"/>
              </a:solidFill>
              <a:hlinkClick r:id="rId2"/>
            </a:endParaRPr>
          </a:p>
          <a:p>
            <a:pPr marL="596900" lvl="1" indent="0">
              <a:lnSpc>
                <a:spcPct val="100000"/>
              </a:lnSpc>
              <a:spcBef>
                <a:spcPts val="0"/>
              </a:spcBef>
              <a:buNone/>
            </a:pPr>
            <a:r>
              <a:rPr lang="en-US" dirty="0">
                <a:solidFill>
                  <a:schemeClr val="tx1"/>
                </a:solidFill>
                <a:hlinkClick r:id="rId3"/>
              </a:rPr>
              <a:t>https://catalog.cuw.edu/undergraduate/university/acad-prog/trad/core/</a:t>
            </a:r>
            <a:r>
              <a:rPr lang="en-US" dirty="0">
                <a:solidFill>
                  <a:schemeClr val="tx1"/>
                </a:solidFill>
              </a:rPr>
              <a:t> </a:t>
            </a:r>
          </a:p>
        </p:txBody>
      </p:sp>
      <p:sp>
        <p:nvSpPr>
          <p:cNvPr id="4" name="Title 1">
            <a:extLst>
              <a:ext uri="{FF2B5EF4-FFF2-40B4-BE49-F238E27FC236}">
                <a16:creationId xmlns:a16="http://schemas.microsoft.com/office/drawing/2014/main" id="{0EF335B8-10BD-4BE3-B92D-ADF04E9CE857}"/>
              </a:ext>
            </a:extLst>
          </p:cNvPr>
          <p:cNvSpPr>
            <a:spLocks noGrp="1"/>
          </p:cNvSpPr>
          <p:nvPr>
            <p:ph type="title"/>
          </p:nvPr>
        </p:nvSpPr>
        <p:spPr>
          <a:xfrm>
            <a:off x="2055300" y="66033"/>
            <a:ext cx="5033400" cy="763500"/>
          </a:xfrm>
        </p:spPr>
        <p:txBody>
          <a:bodyPr/>
          <a:lstStyle/>
          <a:p>
            <a:pPr algn="ctr"/>
            <a:r>
              <a:rPr lang="en-US" u="none" dirty="0">
                <a:effectLst/>
              </a:rPr>
              <a:t>CUW</a:t>
            </a:r>
            <a:br>
              <a:rPr lang="en-US" u="none" dirty="0">
                <a:effectLst/>
              </a:rPr>
            </a:br>
            <a:r>
              <a:rPr lang="en-US" sz="2000" dirty="0"/>
              <a:t>Concordia Core</a:t>
            </a:r>
            <a:endParaRPr lang="en-US" sz="1600" u="none" dirty="0">
              <a:effectLst/>
            </a:endParaRPr>
          </a:p>
        </p:txBody>
      </p:sp>
    </p:spTree>
    <p:extLst>
      <p:ext uri="{BB962C8B-B14F-4D97-AF65-F5344CB8AC3E}">
        <p14:creationId xmlns:p14="http://schemas.microsoft.com/office/powerpoint/2010/main" val="316156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none" dirty="0">
                <a:effectLst/>
              </a:rPr>
              <a:t>Things to Remember</a:t>
            </a:r>
          </a:p>
        </p:txBody>
      </p:sp>
      <p:sp>
        <p:nvSpPr>
          <p:cNvPr id="3" name="Content Placeholder 2"/>
          <p:cNvSpPr>
            <a:spLocks noGrp="1"/>
          </p:cNvSpPr>
          <p:nvPr>
            <p:ph idx="1"/>
          </p:nvPr>
        </p:nvSpPr>
        <p:spPr>
          <a:xfrm>
            <a:off x="390525" y="1433512"/>
            <a:ext cx="8229600" cy="4471988"/>
          </a:xfrm>
        </p:spPr>
        <p:txBody>
          <a:bodyPr/>
          <a:lstStyle/>
          <a:p>
            <a:pPr>
              <a:lnSpc>
                <a:spcPct val="100000"/>
              </a:lnSpc>
            </a:pPr>
            <a:r>
              <a:rPr lang="en-US" b="0" dirty="0">
                <a:solidFill>
                  <a:schemeClr val="tx1"/>
                </a:solidFill>
                <a:effectLst/>
                <a:latin typeface="Arial (Body)"/>
              </a:rPr>
              <a:t>Visit your advisor once a semester.</a:t>
            </a:r>
          </a:p>
          <a:p>
            <a:pPr lvl="1">
              <a:lnSpc>
                <a:spcPct val="100000"/>
              </a:lnSpc>
              <a:spcBef>
                <a:spcPts val="0"/>
              </a:spcBef>
            </a:pPr>
            <a:r>
              <a:rPr lang="en-US" sz="1200" b="0" dirty="0">
                <a:solidFill>
                  <a:schemeClr val="tx1"/>
                </a:solidFill>
                <a:effectLst/>
                <a:latin typeface="Arial (Body)"/>
              </a:rPr>
              <a:t>Print the CC Form 104-R in three separate pages. That way minor changes (e.g. entering your grades and GPA) will not require your advisor to sign multiple times during one semester/quarter.</a:t>
            </a:r>
          </a:p>
          <a:p>
            <a:pPr>
              <a:lnSpc>
                <a:spcPct val="100000"/>
              </a:lnSpc>
            </a:pPr>
            <a:endParaRPr lang="en-US" b="0" dirty="0">
              <a:solidFill>
                <a:schemeClr val="tx1"/>
              </a:solidFill>
              <a:effectLst/>
              <a:latin typeface="Arial (Body)"/>
            </a:endParaRPr>
          </a:p>
          <a:p>
            <a:pPr>
              <a:lnSpc>
                <a:spcPct val="100000"/>
              </a:lnSpc>
            </a:pPr>
            <a:r>
              <a:rPr lang="en-US" b="0" dirty="0">
                <a:solidFill>
                  <a:schemeClr val="tx1"/>
                </a:solidFill>
                <a:effectLst/>
                <a:latin typeface="Arial (Body)"/>
              </a:rPr>
              <a:t>Remember where you saved it so you can make minor changes to update.</a:t>
            </a:r>
          </a:p>
          <a:p>
            <a:pPr>
              <a:lnSpc>
                <a:spcPct val="100000"/>
              </a:lnSpc>
            </a:pPr>
            <a:endParaRPr lang="en-US" b="0" dirty="0">
              <a:solidFill>
                <a:schemeClr val="tx1"/>
              </a:solidFill>
              <a:effectLst/>
              <a:latin typeface="Arial (Body)"/>
            </a:endParaRPr>
          </a:p>
          <a:p>
            <a:pPr>
              <a:lnSpc>
                <a:spcPct val="100000"/>
              </a:lnSpc>
            </a:pPr>
            <a:r>
              <a:rPr lang="en-US" b="0" dirty="0">
                <a:solidFill>
                  <a:schemeClr val="tx1"/>
                </a:solidFill>
                <a:effectLst/>
                <a:latin typeface="Arial (Body)"/>
              </a:rPr>
              <a:t>Apple versus Microsoft</a:t>
            </a:r>
          </a:p>
          <a:p>
            <a:pPr>
              <a:lnSpc>
                <a:spcPct val="100000"/>
              </a:lnSpc>
            </a:pPr>
            <a:endParaRPr lang="en-US" b="0" dirty="0">
              <a:solidFill>
                <a:schemeClr val="tx1"/>
              </a:solidFill>
              <a:effectLst/>
              <a:latin typeface="Arial (Body)"/>
            </a:endParaRPr>
          </a:p>
          <a:p>
            <a:pPr>
              <a:lnSpc>
                <a:spcPct val="100000"/>
              </a:lnSpc>
            </a:pPr>
            <a:r>
              <a:rPr lang="en-US" b="0" dirty="0">
                <a:solidFill>
                  <a:schemeClr val="tx1"/>
                </a:solidFill>
                <a:effectLst/>
                <a:latin typeface="Arial (Body)"/>
              </a:rPr>
              <a:t>Some classes are only taken once a year.</a:t>
            </a:r>
          </a:p>
          <a:p>
            <a:pPr lvl="1">
              <a:lnSpc>
                <a:spcPct val="100000"/>
              </a:lnSpc>
              <a:spcBef>
                <a:spcPts val="0"/>
              </a:spcBef>
            </a:pPr>
            <a:r>
              <a:rPr lang="en-US" sz="1200" b="0" dirty="0">
                <a:solidFill>
                  <a:schemeClr val="tx1"/>
                </a:solidFill>
                <a:effectLst/>
                <a:latin typeface="Arial (Body)"/>
              </a:rPr>
              <a:t>Do not miss prerequisite course(s).</a:t>
            </a:r>
          </a:p>
          <a:p>
            <a:pPr>
              <a:lnSpc>
                <a:spcPct val="100000"/>
              </a:lnSpc>
            </a:pPr>
            <a:endParaRPr lang="en-US" b="0" dirty="0">
              <a:solidFill>
                <a:schemeClr val="tx1"/>
              </a:solidFill>
              <a:effectLst/>
              <a:latin typeface="Arial (Body)"/>
            </a:endParaRPr>
          </a:p>
          <a:p>
            <a:pPr>
              <a:lnSpc>
                <a:spcPct val="100000"/>
              </a:lnSpc>
            </a:pPr>
            <a:r>
              <a:rPr lang="en-US" b="0" dirty="0">
                <a:solidFill>
                  <a:schemeClr val="tx1"/>
                </a:solidFill>
                <a:effectLst/>
                <a:latin typeface="Arial (Body)"/>
              </a:rPr>
              <a:t>If you change a course, ensure the new course meets the requirements that the original one satisfied or meets a requirement that you planned to satisfy in the future.</a:t>
            </a:r>
          </a:p>
          <a:p>
            <a:pPr>
              <a:lnSpc>
                <a:spcPct val="100000"/>
              </a:lnSpc>
            </a:pPr>
            <a:endParaRPr lang="en-US" b="0" dirty="0">
              <a:solidFill>
                <a:schemeClr val="tx1"/>
              </a:solidFill>
              <a:effectLst/>
              <a:latin typeface="Arial (Body)"/>
            </a:endParaRPr>
          </a:p>
          <a:p>
            <a:pPr>
              <a:lnSpc>
                <a:spcPct val="100000"/>
              </a:lnSpc>
            </a:pPr>
            <a:r>
              <a:rPr lang="en-US" b="0" dirty="0">
                <a:solidFill>
                  <a:schemeClr val="tx1"/>
                </a:solidFill>
                <a:effectLst/>
                <a:latin typeface="Arial (Body)"/>
              </a:rPr>
              <a:t>Contracted (or pending contracted) Cadets cannot change major unless approved by Professor of Military Science.</a:t>
            </a:r>
          </a:p>
          <a:p>
            <a:endParaRPr lang="en-US" sz="1400" dirty="0">
              <a:effectLst/>
              <a:latin typeface="Arial (Body)"/>
            </a:endParaRPr>
          </a:p>
          <a:p>
            <a:endParaRPr lang="en-US" sz="1400" dirty="0">
              <a:latin typeface="Arial (Body)"/>
            </a:endParaRPr>
          </a:p>
        </p:txBody>
      </p:sp>
    </p:spTree>
    <p:extLst>
      <p:ext uri="{BB962C8B-B14F-4D97-AF65-F5344CB8AC3E}">
        <p14:creationId xmlns:p14="http://schemas.microsoft.com/office/powerpoint/2010/main" val="172490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1485900" y="228600"/>
            <a:ext cx="6172200" cy="762000"/>
          </a:xfrm>
          <a:noFill/>
          <a:ln>
            <a:miter lim="800000"/>
            <a:headEnd/>
            <a:tailEnd/>
          </a:ln>
        </p:spPr>
        <p:txBody>
          <a:bodyPr vert="horz" wrap="square" lIns="91440" tIns="45720" rIns="91440" bIns="45720" numCol="1" anchor="t" anchorCtr="0" compatLnSpc="1">
            <a:prstTxWarp prst="textNoShape">
              <a:avLst/>
            </a:prstTxWarp>
          </a:bodyPr>
          <a:lstStyle/>
          <a:p>
            <a:r>
              <a:rPr lang="en-US" altLang="en-US" sz="3200" u="none" dirty="0">
                <a:effectLst/>
              </a:rPr>
              <a:t>Purpose of the CC Form 104-R</a:t>
            </a:r>
          </a:p>
        </p:txBody>
      </p:sp>
      <p:sp>
        <p:nvSpPr>
          <p:cNvPr id="6147" name="Rectangle 3"/>
          <p:cNvSpPr>
            <a:spLocks noGrp="1" noChangeArrowheads="1"/>
          </p:cNvSpPr>
          <p:nvPr>
            <p:ph type="subTitle" idx="1"/>
          </p:nvPr>
        </p:nvSpPr>
        <p:spPr bwMode="auto">
          <a:xfrm>
            <a:off x="609600" y="1328737"/>
            <a:ext cx="7924800" cy="4200525"/>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a:buFont typeface="Arial" panose="020B0604020202020204" pitchFamily="34" charset="0"/>
              <a:buChar char="•"/>
            </a:pPr>
            <a:r>
              <a:rPr lang="en-US" altLang="en-US" sz="2000" dirty="0">
                <a:solidFill>
                  <a:schemeClr val="tx1"/>
                </a:solidFill>
                <a:effectLst/>
              </a:rPr>
              <a:t>Verification of graduation date</a:t>
            </a:r>
          </a:p>
          <a:p>
            <a:pPr marL="914400" lvl="1" indent="-457200" algn="l">
              <a:buFont typeface="Arial" panose="020B0604020202020204" pitchFamily="34" charset="0"/>
              <a:buChar char="•"/>
            </a:pPr>
            <a:r>
              <a:rPr lang="en-US" altLang="en-US" sz="1400" b="0" dirty="0">
                <a:solidFill>
                  <a:schemeClr val="tx1"/>
                </a:solidFill>
                <a:effectLst/>
              </a:rPr>
              <a:t>Correct Graduation Date in Cadet Database for only one major.</a:t>
            </a:r>
          </a:p>
          <a:p>
            <a:pPr marL="914400" lvl="1" indent="-457200" algn="l">
              <a:buFont typeface="Arial" panose="020B0604020202020204" pitchFamily="34" charset="0"/>
              <a:buChar char="•"/>
            </a:pPr>
            <a:endParaRPr lang="en-US" altLang="en-US" sz="1400" dirty="0">
              <a:solidFill>
                <a:schemeClr val="tx1"/>
              </a:solidFill>
              <a:effectLst/>
            </a:endParaRPr>
          </a:p>
          <a:p>
            <a:pPr marL="457200" indent="-457200" algn="l">
              <a:buFont typeface="Arial" panose="020B0604020202020204" pitchFamily="34" charset="0"/>
              <a:buChar char="•"/>
            </a:pPr>
            <a:r>
              <a:rPr lang="en-US" altLang="en-US" sz="2000" dirty="0">
                <a:solidFill>
                  <a:schemeClr val="tx1"/>
                </a:solidFill>
                <a:effectLst/>
              </a:rPr>
              <a:t>Academic alignment with ROTC Classes</a:t>
            </a:r>
          </a:p>
          <a:p>
            <a:pPr lvl="1" indent="-457200" algn="l">
              <a:buFont typeface="Arial" panose="020B0604020202020204" pitchFamily="34" charset="0"/>
              <a:buChar char="•"/>
            </a:pPr>
            <a:r>
              <a:rPr lang="en-US" altLang="en-US" sz="1400" b="0" dirty="0">
                <a:solidFill>
                  <a:schemeClr val="tx1"/>
                </a:solidFill>
                <a:effectLst/>
              </a:rPr>
              <a:t>To ensure Cadet completes all required Army ROTC courses and that Cadet will graduate and commission as planned.</a:t>
            </a:r>
          </a:p>
          <a:p>
            <a:pPr marL="914400" lvl="1" indent="-457200" algn="l">
              <a:buFont typeface="Arial" panose="020B0604020202020204" pitchFamily="34" charset="0"/>
              <a:buChar char="•"/>
            </a:pPr>
            <a:endParaRPr lang="en-US" altLang="en-US" sz="1400" dirty="0">
              <a:solidFill>
                <a:schemeClr val="tx1"/>
              </a:solidFill>
              <a:effectLst/>
            </a:endParaRPr>
          </a:p>
          <a:p>
            <a:pPr marL="457200" indent="-457200" algn="l">
              <a:buFont typeface="Arial" panose="020B0604020202020204" pitchFamily="34" charset="0"/>
              <a:buChar char="•"/>
            </a:pPr>
            <a:r>
              <a:rPr lang="en-US" altLang="en-US" sz="2000" dirty="0">
                <a:solidFill>
                  <a:schemeClr val="tx1"/>
                </a:solidFill>
                <a:effectLst/>
              </a:rPr>
              <a:t>Correct CC Form 104-R equals correct ROTC contract length</a:t>
            </a:r>
          </a:p>
          <a:p>
            <a:pPr marL="914400" lvl="1" indent="-457200" algn="l">
              <a:buFont typeface="Arial" panose="020B0604020202020204" pitchFamily="34" charset="0"/>
              <a:buChar char="•"/>
            </a:pPr>
            <a:r>
              <a:rPr lang="en-US" altLang="en-US" sz="1400" b="0" dirty="0">
                <a:solidFill>
                  <a:schemeClr val="tx1"/>
                </a:solidFill>
                <a:effectLst/>
              </a:rPr>
              <a:t>Imperative initial CC Form 104-R reflects accurate length of study toward graduation</a:t>
            </a:r>
          </a:p>
          <a:p>
            <a:pPr marL="914400" lvl="1" indent="-457200" algn="l">
              <a:buFont typeface="Arial" panose="020B0604020202020204" pitchFamily="34" charset="0"/>
              <a:buChar char="•"/>
            </a:pPr>
            <a:r>
              <a:rPr lang="en-US" altLang="en-US" sz="1400" b="0" dirty="0">
                <a:solidFill>
                  <a:schemeClr val="tx1"/>
                </a:solidFill>
                <a:effectLst/>
              </a:rPr>
              <a:t>Initial CC Form 104-R will lock number of contract semesters in Cadet Database at time of signing the Army contract</a:t>
            </a:r>
          </a:p>
          <a:p>
            <a:pPr marL="914400" lvl="1" indent="-457200" algn="l">
              <a:buFont typeface="Arial" panose="020B0604020202020204" pitchFamily="34" charset="0"/>
              <a:buChar char="•"/>
            </a:pPr>
            <a:r>
              <a:rPr lang="en-US" altLang="en-US" sz="1400" b="0" dirty="0">
                <a:solidFill>
                  <a:schemeClr val="tx1"/>
                </a:solidFill>
                <a:effectLst/>
              </a:rPr>
              <a:t>While most academic majors are 4-year programs, you cannot assume e.g. some engineering students require 9 semesters to graduate because little to no ROTC courses count towards completing the undergraduate requirements.</a:t>
            </a:r>
          </a:p>
          <a:p>
            <a:pPr marL="914400" lvl="1" indent="-457200" algn="l">
              <a:buFont typeface="Arial" panose="020B0604020202020204" pitchFamily="34" charset="0"/>
              <a:buChar char="•"/>
            </a:pPr>
            <a:endParaRPr lang="en-US" altLang="en-US" sz="2000" dirty="0"/>
          </a:p>
        </p:txBody>
      </p:sp>
    </p:spTree>
    <p:extLst>
      <p:ext uri="{BB962C8B-B14F-4D97-AF65-F5344CB8AC3E}">
        <p14:creationId xmlns:p14="http://schemas.microsoft.com/office/powerpoint/2010/main" val="1600018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none" dirty="0"/>
              <a:t>Resources</a:t>
            </a:r>
          </a:p>
        </p:txBody>
      </p:sp>
      <p:sp>
        <p:nvSpPr>
          <p:cNvPr id="3" name="Content Placeholder 2"/>
          <p:cNvSpPr>
            <a:spLocks noGrp="1"/>
          </p:cNvSpPr>
          <p:nvPr>
            <p:ph idx="1"/>
          </p:nvPr>
        </p:nvSpPr>
        <p:spPr/>
        <p:txBody>
          <a:bodyPr/>
          <a:lstStyle/>
          <a:p>
            <a:r>
              <a:rPr lang="en-US" dirty="0">
                <a:solidFill>
                  <a:schemeClr val="tx1"/>
                </a:solidFill>
              </a:rPr>
              <a:t>USACC Form 104-R dated September 2013, use the Microsoft Excel version before attempting to use the Adobe PDF version.</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hlinkClick r:id="rId3"/>
              </a:rPr>
              <a:t>https://www.cadetcommand.army.mil/res/files/forms_policies/forms/104-R%20Planned%20Academic%20Worksheet%2009-25-13.pdf</a:t>
            </a:r>
            <a:endParaRPr lang="en-US" dirty="0"/>
          </a:p>
          <a:p>
            <a:r>
              <a:rPr lang="en-US" dirty="0">
                <a:solidFill>
                  <a:schemeClr val="tx1"/>
                </a:solidFill>
              </a:rPr>
              <a:t>Military History Alternatives with Military Instructor Approval</a:t>
            </a:r>
          </a:p>
        </p:txBody>
      </p:sp>
      <p:graphicFrame>
        <p:nvGraphicFramePr>
          <p:cNvPr id="4" name="Object 3">
            <a:extLst>
              <a:ext uri="{FF2B5EF4-FFF2-40B4-BE49-F238E27FC236}">
                <a16:creationId xmlns:a16="http://schemas.microsoft.com/office/drawing/2014/main" id="{0FAF4709-C892-4442-BC25-2335AEFC9E4C}"/>
              </a:ext>
            </a:extLst>
          </p:cNvPr>
          <p:cNvGraphicFramePr>
            <a:graphicFrameLocks noChangeAspect="1"/>
          </p:cNvGraphicFramePr>
          <p:nvPr>
            <p:extLst>
              <p:ext uri="{D42A27DB-BD31-4B8C-83A1-F6EECF244321}">
                <p14:modId xmlns:p14="http://schemas.microsoft.com/office/powerpoint/2010/main" val="3306450799"/>
              </p:ext>
            </p:extLst>
          </p:nvPr>
        </p:nvGraphicFramePr>
        <p:xfrm>
          <a:off x="4167188" y="2525713"/>
          <a:ext cx="914400" cy="771525"/>
        </p:xfrm>
        <a:graphic>
          <a:graphicData uri="http://schemas.openxmlformats.org/presentationml/2006/ole">
            <mc:AlternateContent xmlns:mc="http://schemas.openxmlformats.org/markup-compatibility/2006">
              <mc:Choice xmlns:v="urn:schemas-microsoft-com:vml" Requires="v">
                <p:oleObj spid="_x0000_s1132" name="Acrobat Document" showAsIcon="1" r:id="rId4" imgW="914545" imgH="771380" progId="AcroExch.Document.DC">
                  <p:embed/>
                </p:oleObj>
              </mc:Choice>
              <mc:Fallback>
                <p:oleObj name="Acrobat Document" showAsIcon="1" r:id="rId4" imgW="914545" imgH="771380" progId="AcroExch.Document.DC">
                  <p:embed/>
                  <p:pic>
                    <p:nvPicPr>
                      <p:cNvPr id="0" name=""/>
                      <p:cNvPicPr/>
                      <p:nvPr/>
                    </p:nvPicPr>
                    <p:blipFill>
                      <a:blip r:embed="rId5"/>
                      <a:stretch>
                        <a:fillRect/>
                      </a:stretch>
                    </p:blipFill>
                    <p:spPr>
                      <a:xfrm>
                        <a:off x="4167188" y="2525713"/>
                        <a:ext cx="914400" cy="7715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2B692D4-80E4-422B-A224-BE36D5365CE5}"/>
              </a:ext>
            </a:extLst>
          </p:cNvPr>
          <p:cNvGraphicFramePr>
            <a:graphicFrameLocks noChangeAspect="1"/>
          </p:cNvGraphicFramePr>
          <p:nvPr>
            <p:extLst>
              <p:ext uri="{D42A27DB-BD31-4B8C-83A1-F6EECF244321}">
                <p14:modId xmlns:p14="http://schemas.microsoft.com/office/powerpoint/2010/main" val="1343956366"/>
              </p:ext>
            </p:extLst>
          </p:nvPr>
        </p:nvGraphicFramePr>
        <p:xfrm>
          <a:off x="5180013" y="2525713"/>
          <a:ext cx="914400" cy="771525"/>
        </p:xfrm>
        <a:graphic>
          <a:graphicData uri="http://schemas.openxmlformats.org/presentationml/2006/ole">
            <mc:AlternateContent xmlns:mc="http://schemas.openxmlformats.org/markup-compatibility/2006">
              <mc:Choice xmlns:v="urn:schemas-microsoft-com:vml" Requires="v">
                <p:oleObj spid="_x0000_s1133" name="Acrobat Document" showAsIcon="1" r:id="rId6" imgW="914545" imgH="771380" progId="AcroExch.Document.DC">
                  <p:embed/>
                </p:oleObj>
              </mc:Choice>
              <mc:Fallback>
                <p:oleObj name="Acrobat Document" showAsIcon="1" r:id="rId6" imgW="914545" imgH="771380" progId="AcroExch.Document.DC">
                  <p:embed/>
                  <p:pic>
                    <p:nvPicPr>
                      <p:cNvPr id="0" name=""/>
                      <p:cNvPicPr/>
                      <p:nvPr/>
                    </p:nvPicPr>
                    <p:blipFill>
                      <a:blip r:embed="rId7"/>
                      <a:stretch>
                        <a:fillRect/>
                      </a:stretch>
                    </p:blipFill>
                    <p:spPr>
                      <a:xfrm>
                        <a:off x="5180013" y="2525713"/>
                        <a:ext cx="914400" cy="7715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23B80DB2-7CBA-4FAF-B244-81237A54E210}"/>
              </a:ext>
            </a:extLst>
          </p:cNvPr>
          <p:cNvGraphicFramePr>
            <a:graphicFrameLocks noChangeAspect="1"/>
          </p:cNvGraphicFramePr>
          <p:nvPr>
            <p:extLst>
              <p:ext uri="{D42A27DB-BD31-4B8C-83A1-F6EECF244321}">
                <p14:modId xmlns:p14="http://schemas.microsoft.com/office/powerpoint/2010/main" val="932938602"/>
              </p:ext>
            </p:extLst>
          </p:nvPr>
        </p:nvGraphicFramePr>
        <p:xfrm>
          <a:off x="3148501" y="2525713"/>
          <a:ext cx="914400" cy="792163"/>
        </p:xfrm>
        <a:graphic>
          <a:graphicData uri="http://schemas.openxmlformats.org/presentationml/2006/ole">
            <mc:AlternateContent xmlns:mc="http://schemas.openxmlformats.org/markup-compatibility/2006">
              <mc:Choice xmlns:v="urn:schemas-microsoft-com:vml" Requires="v">
                <p:oleObj spid="_x0000_s1134" name="Worksheet" showAsIcon="1" r:id="rId8" imgW="914477" imgH="792531" progId="Excel.Sheet.12">
                  <p:embed/>
                </p:oleObj>
              </mc:Choice>
              <mc:Fallback>
                <p:oleObj name="Worksheet" showAsIcon="1" r:id="rId8" imgW="914477" imgH="792531" progId="Excel.Sheet.12">
                  <p:embed/>
                  <p:pic>
                    <p:nvPicPr>
                      <p:cNvPr id="0" name=""/>
                      <p:cNvPicPr/>
                      <p:nvPr/>
                    </p:nvPicPr>
                    <p:blipFill>
                      <a:blip r:embed="rId9"/>
                      <a:stretch>
                        <a:fillRect/>
                      </a:stretch>
                    </p:blipFill>
                    <p:spPr>
                      <a:xfrm>
                        <a:off x="3148501" y="2525713"/>
                        <a:ext cx="914400" cy="7921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03446CB-AAD1-4F6E-8EB9-E4F7AF3EBAF9}"/>
              </a:ext>
            </a:extLst>
          </p:cNvPr>
          <p:cNvGraphicFramePr>
            <a:graphicFrameLocks noChangeAspect="1"/>
          </p:cNvGraphicFramePr>
          <p:nvPr>
            <p:extLst>
              <p:ext uri="{D42A27DB-BD31-4B8C-83A1-F6EECF244321}">
                <p14:modId xmlns:p14="http://schemas.microsoft.com/office/powerpoint/2010/main" val="161589207"/>
              </p:ext>
            </p:extLst>
          </p:nvPr>
        </p:nvGraphicFramePr>
        <p:xfrm>
          <a:off x="4166700" y="4312661"/>
          <a:ext cx="914400" cy="792163"/>
        </p:xfrm>
        <a:graphic>
          <a:graphicData uri="http://schemas.openxmlformats.org/presentationml/2006/ole">
            <mc:AlternateContent xmlns:mc="http://schemas.openxmlformats.org/markup-compatibility/2006">
              <mc:Choice xmlns:v="urn:schemas-microsoft-com:vml" Requires="v">
                <p:oleObj spid="_x0000_s1135" name="Acrobat Document" showAsIcon="1" r:id="rId10" imgW="914477" imgH="792531" progId="AcroExch.Document.DC">
                  <p:embed/>
                </p:oleObj>
              </mc:Choice>
              <mc:Fallback>
                <p:oleObj name="Acrobat Document" showAsIcon="1" r:id="rId10" imgW="914477" imgH="792531" progId="AcroExch.Document.DC">
                  <p:embed/>
                  <p:pic>
                    <p:nvPicPr>
                      <p:cNvPr id="0" name=""/>
                      <p:cNvPicPr/>
                      <p:nvPr/>
                    </p:nvPicPr>
                    <p:blipFill>
                      <a:blip r:embed="rId11"/>
                      <a:stretch>
                        <a:fillRect/>
                      </a:stretch>
                    </p:blipFill>
                    <p:spPr>
                      <a:xfrm>
                        <a:off x="4166700" y="431266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66037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685800" y="228600"/>
            <a:ext cx="7772400" cy="762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en-US" sz="3600" u="none" dirty="0">
                <a:effectLst/>
              </a:rPr>
              <a:t>Procedure</a:t>
            </a:r>
            <a:endParaRPr lang="en-US" altLang="en-US" sz="4000" b="1" u="none" dirty="0">
              <a:effectLst/>
            </a:endParaRPr>
          </a:p>
        </p:txBody>
      </p:sp>
      <p:pic>
        <p:nvPicPr>
          <p:cNvPr id="3" name="Picture 2">
            <a:extLst>
              <a:ext uri="{FF2B5EF4-FFF2-40B4-BE49-F238E27FC236}">
                <a16:creationId xmlns:a16="http://schemas.microsoft.com/office/drawing/2014/main" id="{428442C0-EF46-4472-990B-82DD66E73064}"/>
              </a:ext>
            </a:extLst>
          </p:cNvPr>
          <p:cNvPicPr>
            <a:picLocks noChangeAspect="1"/>
          </p:cNvPicPr>
          <p:nvPr/>
        </p:nvPicPr>
        <p:blipFill rotWithShape="1">
          <a:blip r:embed="rId2"/>
          <a:srcRect l="1270" t="30000" r="78745" b="13799"/>
          <a:stretch/>
        </p:blipFill>
        <p:spPr>
          <a:xfrm>
            <a:off x="1814512" y="1462300"/>
            <a:ext cx="5514975" cy="4846400"/>
          </a:xfrm>
          <a:prstGeom prst="rect">
            <a:avLst/>
          </a:prstGeom>
        </p:spPr>
      </p:pic>
    </p:spTree>
    <p:extLst>
      <p:ext uri="{BB962C8B-B14F-4D97-AF65-F5344CB8AC3E}">
        <p14:creationId xmlns:p14="http://schemas.microsoft.com/office/powerpoint/2010/main" val="60458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BEA84-48F7-4039-9281-C249DD7EE0C4}"/>
              </a:ext>
            </a:extLst>
          </p:cNvPr>
          <p:cNvPicPr>
            <a:picLocks noChangeAspect="1"/>
          </p:cNvPicPr>
          <p:nvPr/>
        </p:nvPicPr>
        <p:blipFill>
          <a:blip r:embed="rId2"/>
          <a:stretch>
            <a:fillRect/>
          </a:stretch>
        </p:blipFill>
        <p:spPr>
          <a:xfrm>
            <a:off x="0" y="0"/>
            <a:ext cx="9111743" cy="6858000"/>
          </a:xfrm>
          <a:prstGeom prst="rect">
            <a:avLst/>
          </a:prstGeom>
        </p:spPr>
      </p:pic>
      <p:cxnSp>
        <p:nvCxnSpPr>
          <p:cNvPr id="6" name="Straight Connector 5">
            <a:extLst>
              <a:ext uri="{FF2B5EF4-FFF2-40B4-BE49-F238E27FC236}">
                <a16:creationId xmlns:a16="http://schemas.microsoft.com/office/drawing/2014/main" id="{20F97B18-4CB4-44C8-BE7A-F9A6AB7D7DA5}"/>
              </a:ext>
            </a:extLst>
          </p:cNvPr>
          <p:cNvCxnSpPr>
            <a:cxnSpLocks/>
          </p:cNvCxnSpPr>
          <p:nvPr/>
        </p:nvCxnSpPr>
        <p:spPr>
          <a:xfrm flipV="1">
            <a:off x="5113595" y="2859408"/>
            <a:ext cx="225163" cy="70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C93F5B-F218-42EE-AE64-D894A63AB983}"/>
              </a:ext>
            </a:extLst>
          </p:cNvPr>
          <p:cNvSpPr txBox="1"/>
          <p:nvPr/>
        </p:nvSpPr>
        <p:spPr>
          <a:xfrm>
            <a:off x="5280296" y="2765883"/>
            <a:ext cx="481011" cy="246221"/>
          </a:xfrm>
          <a:prstGeom prst="rect">
            <a:avLst/>
          </a:prstGeom>
          <a:noFill/>
        </p:spPr>
        <p:txBody>
          <a:bodyPr wrap="square" rtlCol="0">
            <a:spAutoFit/>
          </a:bodyPr>
          <a:lstStyle/>
          <a:p>
            <a:r>
              <a:rPr lang="en-US" sz="1000" dirty="0"/>
              <a:t>106</a:t>
            </a:r>
            <a:endParaRPr lang="en-US" sz="1050" dirty="0"/>
          </a:p>
        </p:txBody>
      </p:sp>
      <p:sp>
        <p:nvSpPr>
          <p:cNvPr id="9" name="Rectangle 8">
            <a:extLst>
              <a:ext uri="{FF2B5EF4-FFF2-40B4-BE49-F238E27FC236}">
                <a16:creationId xmlns:a16="http://schemas.microsoft.com/office/drawing/2014/main" id="{4AA9EB0A-51BB-4EB2-98CF-1D168660E4E1}"/>
              </a:ext>
            </a:extLst>
          </p:cNvPr>
          <p:cNvSpPr/>
          <p:nvPr/>
        </p:nvSpPr>
        <p:spPr>
          <a:xfrm flipH="1" flipV="1">
            <a:off x="5341671" y="2806126"/>
            <a:ext cx="264477" cy="14156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D705FE-420E-43D1-A88B-453DDDE8E1AE}"/>
              </a:ext>
            </a:extLst>
          </p:cNvPr>
          <p:cNvSpPr/>
          <p:nvPr/>
        </p:nvSpPr>
        <p:spPr>
          <a:xfrm flipH="1" flipV="1">
            <a:off x="2285818" y="5898777"/>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6766F52-209E-47F5-BDFE-F99C7D9F4198}"/>
              </a:ext>
            </a:extLst>
          </p:cNvPr>
          <p:cNvSpPr/>
          <p:nvPr/>
        </p:nvSpPr>
        <p:spPr>
          <a:xfrm flipH="1" flipV="1">
            <a:off x="5090929" y="5899480"/>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1FEE78-AFA6-4E7E-B14E-94DC6D320B8B}"/>
              </a:ext>
            </a:extLst>
          </p:cNvPr>
          <p:cNvSpPr/>
          <p:nvPr/>
        </p:nvSpPr>
        <p:spPr>
          <a:xfrm flipH="1" flipV="1">
            <a:off x="8248467" y="5887251"/>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EB72D56-0093-4135-8EDF-AFC366C61FD5}"/>
              </a:ext>
            </a:extLst>
          </p:cNvPr>
          <p:cNvSpPr/>
          <p:nvPr/>
        </p:nvSpPr>
        <p:spPr>
          <a:xfrm flipH="1" flipV="1">
            <a:off x="5153220" y="2669441"/>
            <a:ext cx="164784" cy="141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5B24E83-B617-42B1-9013-2A268093FFA6}"/>
              </a:ext>
            </a:extLst>
          </p:cNvPr>
          <p:cNvSpPr/>
          <p:nvPr/>
        </p:nvSpPr>
        <p:spPr>
          <a:xfrm flipH="1" flipV="1">
            <a:off x="5153217" y="2500150"/>
            <a:ext cx="164783" cy="16928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3D6EE0C-5B88-492D-B418-1AFCC30C0240}"/>
              </a:ext>
            </a:extLst>
          </p:cNvPr>
          <p:cNvSpPr/>
          <p:nvPr/>
        </p:nvSpPr>
        <p:spPr>
          <a:xfrm>
            <a:off x="5149943" y="2045063"/>
            <a:ext cx="164784" cy="15976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3F81C26-BB96-4F4A-A187-F1950F7638D0}"/>
              </a:ext>
            </a:extLst>
          </p:cNvPr>
          <p:cNvSpPr/>
          <p:nvPr/>
        </p:nvSpPr>
        <p:spPr>
          <a:xfrm>
            <a:off x="2045774" y="3745361"/>
            <a:ext cx="440441" cy="13322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DBE1B83-429E-4537-BAAD-07D0B8435107}"/>
              </a:ext>
            </a:extLst>
          </p:cNvPr>
          <p:cNvSpPr/>
          <p:nvPr/>
        </p:nvSpPr>
        <p:spPr>
          <a:xfrm>
            <a:off x="4814561" y="3654407"/>
            <a:ext cx="481011" cy="21380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AECE6AB-5033-42ED-9FF2-2B1298CF2189}"/>
              </a:ext>
            </a:extLst>
          </p:cNvPr>
          <p:cNvSpPr/>
          <p:nvPr/>
        </p:nvSpPr>
        <p:spPr>
          <a:xfrm>
            <a:off x="7979382" y="3648608"/>
            <a:ext cx="481011" cy="21380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5E45D57-28A6-4926-A63A-282B2C353E0F}"/>
              </a:ext>
            </a:extLst>
          </p:cNvPr>
          <p:cNvSpPr/>
          <p:nvPr/>
        </p:nvSpPr>
        <p:spPr>
          <a:xfrm>
            <a:off x="2007670" y="5020835"/>
            <a:ext cx="481011" cy="24029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0D7B576-18A2-445C-92BC-5F9284F88BD2}"/>
              </a:ext>
            </a:extLst>
          </p:cNvPr>
          <p:cNvSpPr/>
          <p:nvPr/>
        </p:nvSpPr>
        <p:spPr>
          <a:xfrm>
            <a:off x="7964771" y="5043694"/>
            <a:ext cx="481011" cy="30294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308C8AB-4315-4033-A187-A4A2D967A4CD}"/>
              </a:ext>
            </a:extLst>
          </p:cNvPr>
          <p:cNvSpPr/>
          <p:nvPr/>
        </p:nvSpPr>
        <p:spPr>
          <a:xfrm flipH="1" flipV="1">
            <a:off x="2295020" y="4485941"/>
            <a:ext cx="177315" cy="1952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0B433C6-C2F6-4B70-9670-B7C49D6E80FF}"/>
              </a:ext>
            </a:extLst>
          </p:cNvPr>
          <p:cNvSpPr/>
          <p:nvPr/>
        </p:nvSpPr>
        <p:spPr>
          <a:xfrm flipH="1" flipV="1">
            <a:off x="5085845" y="4495466"/>
            <a:ext cx="177315" cy="1952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88904F4-23E5-4384-9ECC-5B659A647D9B}"/>
              </a:ext>
            </a:extLst>
          </p:cNvPr>
          <p:cNvSpPr/>
          <p:nvPr/>
        </p:nvSpPr>
        <p:spPr>
          <a:xfrm flipH="1" flipV="1">
            <a:off x="8252905" y="4495466"/>
            <a:ext cx="177315" cy="1952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0126F6A-2357-4FC4-ABE7-42517228FFED}"/>
              </a:ext>
            </a:extLst>
          </p:cNvPr>
          <p:cNvSpPr txBox="1"/>
          <p:nvPr/>
        </p:nvSpPr>
        <p:spPr>
          <a:xfrm>
            <a:off x="7820608" y="151170"/>
            <a:ext cx="1257300" cy="307777"/>
          </a:xfrm>
          <a:prstGeom prst="rect">
            <a:avLst/>
          </a:prstGeom>
          <a:noFill/>
        </p:spPr>
        <p:txBody>
          <a:bodyPr wrap="square" rtlCol="0">
            <a:spAutoFit/>
          </a:bodyPr>
          <a:lstStyle/>
          <a:p>
            <a:r>
              <a:rPr lang="en-US" dirty="0">
                <a:highlight>
                  <a:srgbClr val="FFFF00"/>
                </a:highlight>
              </a:rPr>
              <a:t>Cadre Initials</a:t>
            </a:r>
          </a:p>
        </p:txBody>
      </p:sp>
      <p:sp>
        <p:nvSpPr>
          <p:cNvPr id="26" name="TextBox 25">
            <a:extLst>
              <a:ext uri="{FF2B5EF4-FFF2-40B4-BE49-F238E27FC236}">
                <a16:creationId xmlns:a16="http://schemas.microsoft.com/office/drawing/2014/main" id="{6E89B81E-3335-41D5-89EA-129AB6FDE8D3}"/>
              </a:ext>
            </a:extLst>
          </p:cNvPr>
          <p:cNvSpPr txBox="1"/>
          <p:nvPr/>
        </p:nvSpPr>
        <p:spPr>
          <a:xfrm>
            <a:off x="191583" y="2696004"/>
            <a:ext cx="2694492" cy="415498"/>
          </a:xfrm>
          <a:prstGeom prst="rect">
            <a:avLst/>
          </a:prstGeom>
          <a:noFill/>
          <a:ln w="19050">
            <a:solidFill>
              <a:srgbClr val="92D050"/>
            </a:solidFill>
          </a:ln>
        </p:spPr>
        <p:txBody>
          <a:bodyPr wrap="square" rtlCol="0">
            <a:spAutoFit/>
          </a:bodyPr>
          <a:lstStyle/>
          <a:p>
            <a:r>
              <a:rPr lang="en-US" sz="700" dirty="0">
                <a:solidFill>
                  <a:srgbClr val="FF0000"/>
                </a:solidFill>
              </a:rPr>
              <a:t>Only add up the ROTC hours that do not count towards your undergraduate degree. If it counts toward your degree place the appropriate number in Cts as used for misl 1001 below.</a:t>
            </a:r>
          </a:p>
        </p:txBody>
      </p:sp>
      <p:cxnSp>
        <p:nvCxnSpPr>
          <p:cNvPr id="30" name="Connector: Elbow 29">
            <a:extLst>
              <a:ext uri="{FF2B5EF4-FFF2-40B4-BE49-F238E27FC236}">
                <a16:creationId xmlns:a16="http://schemas.microsoft.com/office/drawing/2014/main" id="{FEFD545E-DC64-45F3-9A1A-F76EAD0FFF26}"/>
              </a:ext>
            </a:extLst>
          </p:cNvPr>
          <p:cNvCxnSpPr>
            <a:cxnSpLocks/>
            <a:stCxn id="15" idx="1"/>
          </p:cNvCxnSpPr>
          <p:nvPr/>
        </p:nvCxnSpPr>
        <p:spPr>
          <a:xfrm rot="10800000" flipV="1">
            <a:off x="2854655" y="2124945"/>
            <a:ext cx="2295289" cy="855316"/>
          </a:xfrm>
          <a:prstGeom prst="bentConnector3">
            <a:avLst>
              <a:gd name="adj1" fmla="val 12237"/>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F1811E-E8AB-4A4F-BFCE-1921F75E0DFF}"/>
              </a:ext>
            </a:extLst>
          </p:cNvPr>
          <p:cNvSpPr txBox="1"/>
          <p:nvPr/>
        </p:nvSpPr>
        <p:spPr>
          <a:xfrm rot="793294">
            <a:off x="2596090" y="428134"/>
            <a:ext cx="3919562" cy="461665"/>
          </a:xfrm>
          <a:prstGeom prst="rect">
            <a:avLst/>
          </a:prstGeom>
          <a:noFill/>
        </p:spPr>
        <p:txBody>
          <a:bodyPr wrap="square" rtlCol="0">
            <a:spAutoFit/>
          </a:bodyPr>
          <a:lstStyle/>
          <a:p>
            <a:r>
              <a:rPr lang="en-US" sz="2400" dirty="0">
                <a:solidFill>
                  <a:srgbClr val="FF0000"/>
                </a:solidFill>
              </a:rPr>
              <a:t>Change of Major Example </a:t>
            </a:r>
          </a:p>
        </p:txBody>
      </p:sp>
      <p:sp>
        <p:nvSpPr>
          <p:cNvPr id="18" name="TextBox 17">
            <a:extLst>
              <a:ext uri="{FF2B5EF4-FFF2-40B4-BE49-F238E27FC236}">
                <a16:creationId xmlns:a16="http://schemas.microsoft.com/office/drawing/2014/main" id="{CC313E47-A23A-43E1-AE04-BA42ACCD5B2E}"/>
              </a:ext>
            </a:extLst>
          </p:cNvPr>
          <p:cNvSpPr txBox="1"/>
          <p:nvPr/>
        </p:nvSpPr>
        <p:spPr>
          <a:xfrm>
            <a:off x="5256829" y="2195400"/>
            <a:ext cx="644348" cy="200055"/>
          </a:xfrm>
          <a:prstGeom prst="rect">
            <a:avLst/>
          </a:prstGeom>
          <a:noFill/>
        </p:spPr>
        <p:txBody>
          <a:bodyPr wrap="square" rtlCol="0">
            <a:spAutoFit/>
          </a:bodyPr>
          <a:lstStyle/>
          <a:p>
            <a:r>
              <a:rPr lang="en-US" sz="700" dirty="0">
                <a:solidFill>
                  <a:srgbClr val="FF0000"/>
                </a:solidFill>
              </a:rPr>
              <a:t>= all hrs </a:t>
            </a:r>
          </a:p>
        </p:txBody>
      </p:sp>
      <p:sp>
        <p:nvSpPr>
          <p:cNvPr id="28" name="TextBox 27">
            <a:extLst>
              <a:ext uri="{FF2B5EF4-FFF2-40B4-BE49-F238E27FC236}">
                <a16:creationId xmlns:a16="http://schemas.microsoft.com/office/drawing/2014/main" id="{46C196E3-8541-420E-A059-424F7FFCD9E1}"/>
              </a:ext>
            </a:extLst>
          </p:cNvPr>
          <p:cNvSpPr txBox="1"/>
          <p:nvPr/>
        </p:nvSpPr>
        <p:spPr>
          <a:xfrm>
            <a:off x="5542034" y="2741874"/>
            <a:ext cx="868193" cy="200055"/>
          </a:xfrm>
          <a:prstGeom prst="rect">
            <a:avLst/>
          </a:prstGeom>
          <a:noFill/>
        </p:spPr>
        <p:txBody>
          <a:bodyPr wrap="square" rtlCol="0">
            <a:spAutoFit/>
          </a:bodyPr>
          <a:lstStyle/>
          <a:p>
            <a:r>
              <a:rPr lang="en-US" sz="700" dirty="0">
                <a:solidFill>
                  <a:srgbClr val="FF0000"/>
                </a:solidFill>
              </a:rPr>
              <a:t>= remaining  cts </a:t>
            </a:r>
          </a:p>
        </p:txBody>
      </p:sp>
      <p:sp>
        <p:nvSpPr>
          <p:cNvPr id="29" name="TextBox 28">
            <a:extLst>
              <a:ext uri="{FF2B5EF4-FFF2-40B4-BE49-F238E27FC236}">
                <a16:creationId xmlns:a16="http://schemas.microsoft.com/office/drawing/2014/main" id="{ECB1D82C-5965-4823-97F6-2680A2660752}"/>
              </a:ext>
            </a:extLst>
          </p:cNvPr>
          <p:cNvSpPr txBox="1"/>
          <p:nvPr/>
        </p:nvSpPr>
        <p:spPr>
          <a:xfrm>
            <a:off x="2861424" y="4019782"/>
            <a:ext cx="1635161" cy="523220"/>
          </a:xfrm>
          <a:prstGeom prst="rect">
            <a:avLst/>
          </a:prstGeom>
          <a:solidFill>
            <a:schemeClr val="bg1"/>
          </a:solidFill>
          <a:ln w="19050">
            <a:solidFill>
              <a:srgbClr val="FFFF00"/>
            </a:solidFill>
          </a:ln>
        </p:spPr>
        <p:txBody>
          <a:bodyPr wrap="square" rtlCol="0">
            <a:spAutoFit/>
          </a:bodyPr>
          <a:lstStyle/>
          <a:p>
            <a:r>
              <a:rPr lang="en-US" sz="700" dirty="0">
                <a:solidFill>
                  <a:srgbClr val="FF0000"/>
                </a:solidFill>
              </a:rPr>
              <a:t>Ensure misl courses are listed first, the remaining courses are then listed in all lower-case alphabet and numeric order.</a:t>
            </a:r>
          </a:p>
        </p:txBody>
      </p:sp>
      <p:sp>
        <p:nvSpPr>
          <p:cNvPr id="39" name="Right Brace 38">
            <a:extLst>
              <a:ext uri="{FF2B5EF4-FFF2-40B4-BE49-F238E27FC236}">
                <a16:creationId xmlns:a16="http://schemas.microsoft.com/office/drawing/2014/main" id="{3007EC30-EFE4-4D0A-A05A-9C0FF845EA85}"/>
              </a:ext>
            </a:extLst>
          </p:cNvPr>
          <p:cNvSpPr/>
          <p:nvPr/>
        </p:nvSpPr>
        <p:spPr>
          <a:xfrm>
            <a:off x="2721520" y="3648608"/>
            <a:ext cx="164555" cy="59345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Right Brace 39">
            <a:extLst>
              <a:ext uri="{FF2B5EF4-FFF2-40B4-BE49-F238E27FC236}">
                <a16:creationId xmlns:a16="http://schemas.microsoft.com/office/drawing/2014/main" id="{B11D1139-E39B-4E22-8034-F927D60C42B8}"/>
              </a:ext>
            </a:extLst>
          </p:cNvPr>
          <p:cNvSpPr/>
          <p:nvPr/>
        </p:nvSpPr>
        <p:spPr>
          <a:xfrm>
            <a:off x="3514449" y="6148282"/>
            <a:ext cx="164555" cy="59345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A38D146A-EEB3-488B-A1C0-595C25CF421D}"/>
              </a:ext>
            </a:extLst>
          </p:cNvPr>
          <p:cNvSpPr txBox="1"/>
          <p:nvPr/>
        </p:nvSpPr>
        <p:spPr>
          <a:xfrm>
            <a:off x="3738291" y="6187619"/>
            <a:ext cx="1576436" cy="523220"/>
          </a:xfrm>
          <a:prstGeom prst="rect">
            <a:avLst/>
          </a:prstGeom>
          <a:solidFill>
            <a:schemeClr val="bg1"/>
          </a:solidFill>
          <a:ln w="19050">
            <a:solidFill>
              <a:srgbClr val="FFFF00"/>
            </a:solidFill>
          </a:ln>
        </p:spPr>
        <p:txBody>
          <a:bodyPr wrap="square" rtlCol="0">
            <a:spAutoFit/>
          </a:bodyPr>
          <a:lstStyle/>
          <a:p>
            <a:r>
              <a:rPr lang="en-US" sz="700" dirty="0">
                <a:solidFill>
                  <a:srgbClr val="FF0000"/>
                </a:solidFill>
              </a:rPr>
              <a:t>These are the dates that you met with your Military Science Instructor for initial counseling at the beginning of each semester.</a:t>
            </a:r>
          </a:p>
        </p:txBody>
      </p:sp>
    </p:spTree>
    <p:extLst>
      <p:ext uri="{BB962C8B-B14F-4D97-AF65-F5344CB8AC3E}">
        <p14:creationId xmlns:p14="http://schemas.microsoft.com/office/powerpoint/2010/main" val="10316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6BC3C8-1D8F-45F1-A3A4-4CE10C1721B5}"/>
              </a:ext>
            </a:extLst>
          </p:cNvPr>
          <p:cNvPicPr>
            <a:picLocks noChangeAspect="1"/>
          </p:cNvPicPr>
          <p:nvPr/>
        </p:nvPicPr>
        <p:blipFill>
          <a:blip r:embed="rId2"/>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1CE4111-4160-4645-9CD7-8145F0A5E742}"/>
              </a:ext>
            </a:extLst>
          </p:cNvPr>
          <p:cNvSpPr/>
          <p:nvPr/>
        </p:nvSpPr>
        <p:spPr>
          <a:xfrm>
            <a:off x="2055300" y="3954715"/>
            <a:ext cx="440441" cy="13831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8A01379-887C-4848-9F8F-0325BA230AF8}"/>
              </a:ext>
            </a:extLst>
          </p:cNvPr>
          <p:cNvSpPr/>
          <p:nvPr/>
        </p:nvSpPr>
        <p:spPr>
          <a:xfrm>
            <a:off x="4808319" y="2507110"/>
            <a:ext cx="535500" cy="33133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89E9C4-FD90-40AC-ABF3-1CF2FBE92A47}"/>
              </a:ext>
            </a:extLst>
          </p:cNvPr>
          <p:cNvSpPr/>
          <p:nvPr/>
        </p:nvSpPr>
        <p:spPr>
          <a:xfrm>
            <a:off x="7894517" y="2507110"/>
            <a:ext cx="535500" cy="33133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A77F9E4-0892-4D31-AAAC-A8F247D239EA}"/>
              </a:ext>
            </a:extLst>
          </p:cNvPr>
          <p:cNvSpPr/>
          <p:nvPr/>
        </p:nvSpPr>
        <p:spPr>
          <a:xfrm>
            <a:off x="7894517" y="1023018"/>
            <a:ext cx="535500" cy="33133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5C48B5-2CD8-4914-A47B-863B6FFCBAAB}"/>
              </a:ext>
            </a:extLst>
          </p:cNvPr>
          <p:cNvSpPr/>
          <p:nvPr/>
        </p:nvSpPr>
        <p:spPr>
          <a:xfrm flipH="1" flipV="1">
            <a:off x="2329636" y="1799711"/>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702D4B4-337C-4E5B-A48C-A211661EEFB3}"/>
              </a:ext>
            </a:extLst>
          </p:cNvPr>
          <p:cNvSpPr/>
          <p:nvPr/>
        </p:nvSpPr>
        <p:spPr>
          <a:xfrm flipH="1" flipV="1">
            <a:off x="5131989" y="1799711"/>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288FB4-F948-4DB3-BE95-E362CCE2A761}"/>
              </a:ext>
            </a:extLst>
          </p:cNvPr>
          <p:cNvSpPr/>
          <p:nvPr/>
        </p:nvSpPr>
        <p:spPr>
          <a:xfrm flipH="1" flipV="1">
            <a:off x="8169147" y="1803325"/>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56D071C-710A-4683-9273-5925B06C613F}"/>
              </a:ext>
            </a:extLst>
          </p:cNvPr>
          <p:cNvSpPr/>
          <p:nvPr/>
        </p:nvSpPr>
        <p:spPr>
          <a:xfrm flipH="1" flipV="1">
            <a:off x="2322016" y="3258745"/>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53759B0-25ED-4394-B18C-5BE543A66173}"/>
              </a:ext>
            </a:extLst>
          </p:cNvPr>
          <p:cNvSpPr/>
          <p:nvPr/>
        </p:nvSpPr>
        <p:spPr>
          <a:xfrm flipH="1" flipV="1">
            <a:off x="5117141" y="3277599"/>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090EAAE-23DE-4BE9-8544-0105885A2688}"/>
              </a:ext>
            </a:extLst>
          </p:cNvPr>
          <p:cNvSpPr/>
          <p:nvPr/>
        </p:nvSpPr>
        <p:spPr>
          <a:xfrm flipH="1" flipV="1">
            <a:off x="8188001" y="3262359"/>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F5F56F8-BF66-43E2-A4BD-85B330060673}"/>
              </a:ext>
            </a:extLst>
          </p:cNvPr>
          <p:cNvSpPr/>
          <p:nvPr/>
        </p:nvSpPr>
        <p:spPr>
          <a:xfrm flipH="1" flipV="1">
            <a:off x="2318402" y="4740639"/>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541E171-E919-4A87-8242-04E527128F65}"/>
              </a:ext>
            </a:extLst>
          </p:cNvPr>
          <p:cNvSpPr/>
          <p:nvPr/>
        </p:nvSpPr>
        <p:spPr>
          <a:xfrm flipH="1" flipV="1">
            <a:off x="5118948" y="4753680"/>
            <a:ext cx="181345" cy="138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43170D5-5E20-44E5-A75E-4DBA5867B39D}"/>
              </a:ext>
            </a:extLst>
          </p:cNvPr>
          <p:cNvSpPr/>
          <p:nvPr/>
        </p:nvSpPr>
        <p:spPr>
          <a:xfrm>
            <a:off x="8188587" y="4727785"/>
            <a:ext cx="187681" cy="152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Brace 20">
            <a:extLst>
              <a:ext uri="{FF2B5EF4-FFF2-40B4-BE49-F238E27FC236}">
                <a16:creationId xmlns:a16="http://schemas.microsoft.com/office/drawing/2014/main" id="{25BD94DD-050F-4B7B-B5D6-7284D9E40CE8}"/>
              </a:ext>
            </a:extLst>
          </p:cNvPr>
          <p:cNvSpPr/>
          <p:nvPr/>
        </p:nvSpPr>
        <p:spPr>
          <a:xfrm>
            <a:off x="7077781" y="5644662"/>
            <a:ext cx="164555" cy="59345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AADEB606-27A1-4EEA-88BC-02F01295BE68}"/>
              </a:ext>
            </a:extLst>
          </p:cNvPr>
          <p:cNvSpPr txBox="1"/>
          <p:nvPr/>
        </p:nvSpPr>
        <p:spPr>
          <a:xfrm>
            <a:off x="7301623" y="5683999"/>
            <a:ext cx="1576436" cy="307777"/>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700" dirty="0">
                <a:solidFill>
                  <a:srgbClr val="FF0000"/>
                </a:solidFill>
              </a:rPr>
              <a:t>This date should match block 3, 11, and on page 3.</a:t>
            </a:r>
          </a:p>
        </p:txBody>
      </p:sp>
      <p:sp>
        <p:nvSpPr>
          <p:cNvPr id="26" name="Rectangle 25">
            <a:extLst>
              <a:ext uri="{FF2B5EF4-FFF2-40B4-BE49-F238E27FC236}">
                <a16:creationId xmlns:a16="http://schemas.microsoft.com/office/drawing/2014/main" id="{9BC77B0E-91C9-47D4-AB53-5E5624F397DE}"/>
              </a:ext>
            </a:extLst>
          </p:cNvPr>
          <p:cNvSpPr/>
          <p:nvPr/>
        </p:nvSpPr>
        <p:spPr>
          <a:xfrm>
            <a:off x="358219" y="3954715"/>
            <a:ext cx="1697081" cy="13831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6157571-F5B5-4A3B-AB0A-F3992B2D7D4D}"/>
              </a:ext>
            </a:extLst>
          </p:cNvPr>
          <p:cNvSpPr txBox="1"/>
          <p:nvPr/>
        </p:nvSpPr>
        <p:spPr>
          <a:xfrm>
            <a:off x="230321" y="3401942"/>
            <a:ext cx="2965370" cy="276999"/>
          </a:xfrm>
          <a:prstGeom prst="rect">
            <a:avLst/>
          </a:prstGeom>
          <a:noFill/>
        </p:spPr>
        <p:txBody>
          <a:bodyPr wrap="square" rtlCol="0">
            <a:spAutoFit/>
          </a:bodyPr>
          <a:lstStyle/>
          <a:p>
            <a:r>
              <a:rPr lang="en-US" sz="1200" dirty="0">
                <a:highlight>
                  <a:srgbClr val="FFFF00"/>
                </a:highlight>
              </a:rPr>
              <a:t>Cadre highlights misl 1800 or equivalent</a:t>
            </a:r>
          </a:p>
        </p:txBody>
      </p:sp>
      <p:cxnSp>
        <p:nvCxnSpPr>
          <p:cNvPr id="29" name="Connector: Elbow 28">
            <a:extLst>
              <a:ext uri="{FF2B5EF4-FFF2-40B4-BE49-F238E27FC236}">
                <a16:creationId xmlns:a16="http://schemas.microsoft.com/office/drawing/2014/main" id="{06AB751D-8644-4AB2-ABE0-B69618F419C9}"/>
              </a:ext>
            </a:extLst>
          </p:cNvPr>
          <p:cNvCxnSpPr>
            <a:cxnSpLocks/>
            <a:stCxn id="27" idx="1"/>
            <a:endCxn id="26" idx="1"/>
          </p:cNvCxnSpPr>
          <p:nvPr/>
        </p:nvCxnSpPr>
        <p:spPr>
          <a:xfrm rot="10800000" flipH="1" flipV="1">
            <a:off x="230321" y="3540442"/>
            <a:ext cx="127898" cy="483430"/>
          </a:xfrm>
          <a:prstGeom prst="bentConnector3">
            <a:avLst>
              <a:gd name="adj1" fmla="val -3132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3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E276A9-485D-4764-8EC2-E3008F3A3464}"/>
              </a:ext>
            </a:extLst>
          </p:cNvPr>
          <p:cNvPicPr>
            <a:picLocks noChangeAspect="1"/>
          </p:cNvPicPr>
          <p:nvPr/>
        </p:nvPicPr>
        <p:blipFill>
          <a:blip r:embed="rId2"/>
          <a:stretch>
            <a:fillRect/>
          </a:stretch>
        </p:blipFill>
        <p:spPr>
          <a:xfrm>
            <a:off x="0" y="13619"/>
            <a:ext cx="9144000" cy="6830761"/>
          </a:xfrm>
          <a:prstGeom prst="rect">
            <a:avLst/>
          </a:prstGeom>
        </p:spPr>
      </p:pic>
    </p:spTree>
    <p:extLst>
      <p:ext uri="{BB962C8B-B14F-4D97-AF65-F5344CB8AC3E}">
        <p14:creationId xmlns:p14="http://schemas.microsoft.com/office/powerpoint/2010/main" val="2051842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2999"/>
            <a:ext cx="3352800" cy="5386387"/>
          </a:xfrm>
        </p:spPr>
        <p:txBody>
          <a:bodyPr/>
          <a:lstStyle/>
          <a:p>
            <a:r>
              <a:rPr lang="en-US" sz="2000" dirty="0">
                <a:solidFill>
                  <a:schemeClr val="tx1"/>
                </a:solidFill>
              </a:rPr>
              <a:t>Search “CIP code” and (major). Ensure you pick the CIP Code that displays for the </a:t>
            </a:r>
            <a:r>
              <a:rPr lang="en-US" sz="2000" dirty="0">
                <a:solidFill>
                  <a:schemeClr val="tx1"/>
                </a:solidFill>
                <a:hlinkClick r:id="rId2"/>
              </a:rPr>
              <a:t>https://nces.ed.gov</a:t>
            </a:r>
            <a:r>
              <a:rPr lang="en-US" sz="2000" dirty="0">
                <a:solidFill>
                  <a:schemeClr val="tx1"/>
                </a:solidFill>
              </a:rPr>
              <a:t>  website.</a:t>
            </a:r>
          </a:p>
          <a:p>
            <a:r>
              <a:rPr lang="en-US" sz="2000" dirty="0">
                <a:solidFill>
                  <a:schemeClr val="tx1"/>
                </a:solidFill>
              </a:rPr>
              <a:t>When typing CIP code type all 6-digits without placing the decimal.</a:t>
            </a:r>
          </a:p>
          <a:p>
            <a:endParaRPr lang="en-US" sz="2000" dirty="0"/>
          </a:p>
        </p:txBody>
      </p:sp>
      <p:sp>
        <p:nvSpPr>
          <p:cNvPr id="5" name="Title 1"/>
          <p:cNvSpPr>
            <a:spLocks noGrp="1"/>
          </p:cNvSpPr>
          <p:nvPr>
            <p:ph type="title"/>
          </p:nvPr>
        </p:nvSpPr>
        <p:spPr>
          <a:xfrm>
            <a:off x="457200" y="0"/>
            <a:ext cx="8229600" cy="1143000"/>
          </a:xfrm>
        </p:spPr>
        <p:txBody>
          <a:bodyPr/>
          <a:lstStyle/>
          <a:p>
            <a:pPr algn="ctr"/>
            <a:r>
              <a:rPr lang="en-US" u="none" dirty="0">
                <a:effectLst/>
              </a:rPr>
              <a:t>Classification of Instructional </a:t>
            </a:r>
            <a:br>
              <a:rPr lang="en-US" u="none" dirty="0">
                <a:effectLst/>
              </a:rPr>
            </a:br>
            <a:r>
              <a:rPr lang="en-US" u="none" dirty="0">
                <a:effectLst/>
              </a:rPr>
              <a:t>Programs (CIP) Code</a:t>
            </a:r>
          </a:p>
        </p:txBody>
      </p:sp>
      <p:pic>
        <p:nvPicPr>
          <p:cNvPr id="2" name="Picture 1"/>
          <p:cNvPicPr>
            <a:picLocks noChangeAspect="1"/>
          </p:cNvPicPr>
          <p:nvPr/>
        </p:nvPicPr>
        <p:blipFill>
          <a:blip r:embed="rId3"/>
          <a:stretch>
            <a:fillRect/>
          </a:stretch>
        </p:blipFill>
        <p:spPr>
          <a:xfrm>
            <a:off x="3962400" y="1142999"/>
            <a:ext cx="4443562" cy="4648200"/>
          </a:xfrm>
          <a:prstGeom prst="rect">
            <a:avLst/>
          </a:prstGeom>
        </p:spPr>
      </p:pic>
    </p:spTree>
    <p:extLst>
      <p:ext uri="{BB962C8B-B14F-4D97-AF65-F5344CB8AC3E}">
        <p14:creationId xmlns:p14="http://schemas.microsoft.com/office/powerpoint/2010/main" val="188985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177"/>
            <a:ext cx="8229600" cy="1960423"/>
          </a:xfrm>
        </p:spPr>
        <p:txBody>
          <a:bodyPr/>
          <a:lstStyle/>
          <a:p>
            <a:r>
              <a:rPr lang="en-US" sz="2000" b="0" dirty="0">
                <a:solidFill>
                  <a:schemeClr val="tx1"/>
                </a:solidFill>
                <a:effectLst/>
              </a:rPr>
              <a:t>MU = Host</a:t>
            </a:r>
          </a:p>
          <a:p>
            <a:r>
              <a:rPr lang="en-US" sz="2000" b="0" dirty="0">
                <a:solidFill>
                  <a:schemeClr val="tx1"/>
                </a:solidFill>
                <a:effectLst/>
              </a:rPr>
              <a:t>UWM = Extension Center</a:t>
            </a:r>
          </a:p>
          <a:p>
            <a:r>
              <a:rPr lang="en-US" sz="2000" b="0" dirty="0">
                <a:solidFill>
                  <a:schemeClr val="tx1"/>
                </a:solidFill>
                <a:effectLst/>
              </a:rPr>
              <a:t>MSOE = Cross-Enrolled</a:t>
            </a:r>
          </a:p>
          <a:p>
            <a:r>
              <a:rPr lang="en-US" sz="2000" b="0" dirty="0">
                <a:solidFill>
                  <a:schemeClr val="tx1"/>
                </a:solidFill>
                <a:effectLst/>
              </a:rPr>
              <a:t>CUW = Cross-Enrolled</a:t>
            </a:r>
          </a:p>
          <a:p>
            <a:r>
              <a:rPr lang="en-US" sz="2000" b="0" dirty="0">
                <a:solidFill>
                  <a:schemeClr val="tx1"/>
                </a:solidFill>
                <a:effectLst/>
              </a:rPr>
              <a:t>UWP = Cross-Enrolled</a:t>
            </a:r>
          </a:p>
          <a:p>
            <a:pPr marL="0" indent="0">
              <a:buNone/>
            </a:pPr>
            <a:endParaRPr lang="en-US" sz="2000" b="0" dirty="0">
              <a:solidFill>
                <a:schemeClr val="tx1"/>
              </a:solidFill>
              <a:effectLst/>
            </a:endParaRPr>
          </a:p>
          <a:p>
            <a:endParaRPr lang="en-US" dirty="0">
              <a:solidFill>
                <a:schemeClr val="tx1"/>
              </a:solidFill>
            </a:endParaRPr>
          </a:p>
        </p:txBody>
      </p:sp>
      <p:sp>
        <p:nvSpPr>
          <p:cNvPr id="5" name="Title 1"/>
          <p:cNvSpPr>
            <a:spLocks noGrp="1"/>
          </p:cNvSpPr>
          <p:nvPr>
            <p:ph type="title"/>
          </p:nvPr>
        </p:nvSpPr>
        <p:spPr>
          <a:xfrm>
            <a:off x="457200" y="0"/>
            <a:ext cx="8229600" cy="1143000"/>
          </a:xfrm>
        </p:spPr>
        <p:txBody>
          <a:bodyPr/>
          <a:lstStyle/>
          <a:p>
            <a:pPr algn="ctr"/>
            <a:r>
              <a:rPr lang="en-US" sz="3200" u="none" dirty="0">
                <a:effectLst/>
              </a:rPr>
              <a:t>Identification</a:t>
            </a:r>
          </a:p>
        </p:txBody>
      </p:sp>
      <p:sp>
        <p:nvSpPr>
          <p:cNvPr id="4" name="Title 1"/>
          <p:cNvSpPr txBox="1">
            <a:spLocks/>
          </p:cNvSpPr>
          <p:nvPr/>
        </p:nvSpPr>
        <p:spPr bwMode="auto">
          <a:xfrm>
            <a:off x="457200" y="28575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2pPr>
            <a:lvl3pPr algn="r"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3pPr>
            <a:lvl4pPr algn="r"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4pPr>
            <a:lvl5pPr algn="r" rtl="0" eaLnBrk="0" fontAlgn="base" hangingPunct="0">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5pPr>
            <a:lvl6pPr marL="457200" algn="r" rtl="0" eaLnBrk="1" fontAlgn="base" hangingPunct="1">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6pPr>
            <a:lvl7pPr marL="914400" algn="r" rtl="0" eaLnBrk="1" fontAlgn="base" hangingPunct="1">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7pPr>
            <a:lvl8pPr marL="1371600" algn="r" rtl="0" eaLnBrk="1" fontAlgn="base" hangingPunct="1">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8pPr>
            <a:lvl9pPr marL="1828800" algn="r" rtl="0" eaLnBrk="1" fontAlgn="base" hangingPunct="1">
              <a:spcBef>
                <a:spcPct val="0"/>
              </a:spcBef>
              <a:spcAft>
                <a:spcPct val="0"/>
              </a:spcAft>
              <a:defRPr sz="4000" b="1" u="sng">
                <a:solidFill>
                  <a:schemeClr val="tx2"/>
                </a:solidFill>
                <a:effectLst>
                  <a:outerShdw blurRad="38100" dist="38100" dir="2700000" algn="tl">
                    <a:srgbClr val="C0C0C0"/>
                  </a:outerShdw>
                </a:effectLst>
                <a:latin typeface="Arial" pitchFamily="34" charset="0"/>
              </a:defRPr>
            </a:lvl9pPr>
          </a:lstStyle>
          <a:p>
            <a:pPr algn="ctr"/>
            <a:r>
              <a:rPr lang="en-US" sz="2400" u="none" dirty="0">
                <a:solidFill>
                  <a:schemeClr val="tx1"/>
                </a:solidFill>
                <a:effectLst/>
              </a:rPr>
              <a:t>Federal Interagency Committee on Education (FICE)</a:t>
            </a:r>
            <a:endParaRPr lang="en-US" sz="2400" u="none" kern="0" dirty="0">
              <a:solidFill>
                <a:schemeClr val="tx1"/>
              </a:solidFill>
              <a:effectLst/>
            </a:endParaRPr>
          </a:p>
        </p:txBody>
      </p:sp>
      <p:sp>
        <p:nvSpPr>
          <p:cNvPr id="6" name="Content Placeholder 2"/>
          <p:cNvSpPr txBox="1">
            <a:spLocks/>
          </p:cNvSpPr>
          <p:nvPr/>
        </p:nvSpPr>
        <p:spPr bwMode="auto">
          <a:xfrm>
            <a:off x="457200" y="3733800"/>
            <a:ext cx="3352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har char="»"/>
              <a:defRPr sz="2000" b="1">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b="1">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b="1">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b="1">
                <a:solidFill>
                  <a:schemeClr val="tx1"/>
                </a:solidFill>
                <a:effectLst>
                  <a:outerShdw blurRad="38100" dist="38100" dir="2700000" algn="tl">
                    <a:srgbClr val="C0C0C0"/>
                  </a:outerShdw>
                </a:effectLst>
                <a:latin typeface="+mn-lt"/>
              </a:defRPr>
            </a:lvl9pPr>
          </a:lstStyle>
          <a:p>
            <a:pPr marL="0" indent="0">
              <a:buNone/>
            </a:pPr>
            <a:r>
              <a:rPr lang="en-US" sz="2000" b="0" dirty="0">
                <a:effectLst/>
              </a:rPr>
              <a:t>      </a:t>
            </a:r>
            <a:r>
              <a:rPr lang="en-US" sz="2000" b="0" kern="0" dirty="0">
                <a:effectLst/>
              </a:rPr>
              <a:t>MU = 003863</a:t>
            </a:r>
          </a:p>
        </p:txBody>
      </p:sp>
    </p:spTree>
    <p:extLst>
      <p:ext uri="{BB962C8B-B14F-4D97-AF65-F5344CB8AC3E}">
        <p14:creationId xmlns:p14="http://schemas.microsoft.com/office/powerpoint/2010/main" val="93394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u="none" dirty="0">
                <a:effectLst/>
              </a:rPr>
              <a:t>MU Professional Military Education (PME)</a:t>
            </a:r>
          </a:p>
        </p:txBody>
      </p:sp>
      <p:pic>
        <p:nvPicPr>
          <p:cNvPr id="4" name="Picture 3">
            <a:extLst>
              <a:ext uri="{FF2B5EF4-FFF2-40B4-BE49-F238E27FC236}">
                <a16:creationId xmlns:a16="http://schemas.microsoft.com/office/drawing/2014/main" id="{8C48A405-A606-417B-B3A4-C13EF79BBF7F}"/>
              </a:ext>
            </a:extLst>
          </p:cNvPr>
          <p:cNvPicPr>
            <a:picLocks noChangeAspect="1"/>
          </p:cNvPicPr>
          <p:nvPr/>
        </p:nvPicPr>
        <p:blipFill>
          <a:blip r:embed="rId2"/>
          <a:stretch>
            <a:fillRect/>
          </a:stretch>
        </p:blipFill>
        <p:spPr>
          <a:xfrm>
            <a:off x="2798343" y="1291472"/>
            <a:ext cx="3547313" cy="5038581"/>
          </a:xfrm>
          <a:prstGeom prst="rect">
            <a:avLst/>
          </a:prstGeom>
        </p:spPr>
      </p:pic>
    </p:spTree>
    <p:extLst>
      <p:ext uri="{BB962C8B-B14F-4D97-AF65-F5344CB8AC3E}">
        <p14:creationId xmlns:p14="http://schemas.microsoft.com/office/powerpoint/2010/main" val="341847918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5755</TotalTime>
  <Words>1356</Words>
  <Application>Microsoft Office PowerPoint</Application>
  <PresentationFormat>On-screen Show (4:3)</PresentationFormat>
  <Paragraphs>124</Paragraphs>
  <Slides>20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6" baseType="lpstr">
      <vt:lpstr>Arial</vt:lpstr>
      <vt:lpstr>Arial (Body)</vt:lpstr>
      <vt:lpstr>Calibri</vt:lpstr>
      <vt:lpstr>Simple Light</vt:lpstr>
      <vt:lpstr>Acrobat Document</vt:lpstr>
      <vt:lpstr>Worksheet</vt:lpstr>
      <vt:lpstr>PowerPoint Presentation</vt:lpstr>
      <vt:lpstr>Purpose of the CC Form 104-R</vt:lpstr>
      <vt:lpstr>Procedure</vt:lpstr>
      <vt:lpstr>PowerPoint Presentation</vt:lpstr>
      <vt:lpstr>PowerPoint Presentation</vt:lpstr>
      <vt:lpstr>PowerPoint Presentation</vt:lpstr>
      <vt:lpstr>Classification of Instructional  Programs (CIP) Code</vt:lpstr>
      <vt:lpstr>Identification</vt:lpstr>
      <vt:lpstr>MU Professional Military Education (PME)</vt:lpstr>
      <vt:lpstr>Marquette University Marquette Core Curriculum (MCC)</vt:lpstr>
      <vt:lpstr>UWM Professional Military Education (PME)</vt:lpstr>
      <vt:lpstr>UW-Milwaukee General Education Requirements</vt:lpstr>
      <vt:lpstr>MSOE Professional Military Education (PME)</vt:lpstr>
      <vt:lpstr>MSOE General Education Curriculum</vt:lpstr>
      <vt:lpstr>UWP Professional Military Education (PME)</vt:lpstr>
      <vt:lpstr>UW-Parkside General Education</vt:lpstr>
      <vt:lpstr>CUW Professional Military Education (PME)</vt:lpstr>
      <vt:lpstr>CUW Concordia Core</vt:lpstr>
      <vt:lpstr>Things to Remember</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SROTC</dc:creator>
  <cp:lastModifiedBy>Sotolongo, Reuben</cp:lastModifiedBy>
  <cp:revision>101</cp:revision>
  <cp:lastPrinted>2019-08-16T20:11:13Z</cp:lastPrinted>
  <dcterms:modified xsi:type="dcterms:W3CDTF">2021-12-15T19:48:13Z</dcterms:modified>
</cp:coreProperties>
</file>