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413" r:id="rId2"/>
  </p:sldIdLst>
  <p:sldSz cx="9144000" cy="6858000" type="screen4x3"/>
  <p:notesSz cx="9309100" cy="7023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9900"/>
    <a:srgbClr val="FF9933"/>
    <a:srgbClr val="584300"/>
    <a:srgbClr val="7A5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06" autoAdjust="0"/>
    <p:restoredTop sz="90603" autoAdjust="0"/>
  </p:normalViewPr>
  <p:slideViewPr>
    <p:cSldViewPr>
      <p:cViewPr varScale="1">
        <p:scale>
          <a:sx n="73" d="100"/>
          <a:sy n="73" d="100"/>
        </p:scale>
        <p:origin x="114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4221" cy="351630"/>
          </a:xfrm>
          <a:prstGeom prst="rect">
            <a:avLst/>
          </a:prstGeom>
        </p:spPr>
        <p:txBody>
          <a:bodyPr vert="horz" lIns="91577" tIns="45788" rIns="91577" bIns="45788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2800" y="0"/>
            <a:ext cx="4034221" cy="351630"/>
          </a:xfrm>
          <a:prstGeom prst="rect">
            <a:avLst/>
          </a:prstGeom>
        </p:spPr>
        <p:txBody>
          <a:bodyPr vert="horz" lIns="91577" tIns="45788" rIns="91577" bIns="45788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C8FEFE7-3FEF-44DD-BB52-435FFF461D43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70282"/>
            <a:ext cx="4034221" cy="351630"/>
          </a:xfrm>
          <a:prstGeom prst="rect">
            <a:avLst/>
          </a:prstGeom>
        </p:spPr>
        <p:txBody>
          <a:bodyPr vert="horz" lIns="91577" tIns="45788" rIns="91577" bIns="45788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2800" y="6670282"/>
            <a:ext cx="4034221" cy="351630"/>
          </a:xfrm>
          <a:prstGeom prst="rect">
            <a:avLst/>
          </a:prstGeom>
        </p:spPr>
        <p:txBody>
          <a:bodyPr vert="horz" wrap="square" lIns="91577" tIns="45788" rIns="91577" bIns="4578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08D58E-240F-433F-BCD4-0BBC709B33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33190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4221" cy="351630"/>
          </a:xfrm>
          <a:prstGeom prst="rect">
            <a:avLst/>
          </a:prstGeom>
        </p:spPr>
        <p:txBody>
          <a:bodyPr vert="horz" lIns="91577" tIns="45788" rIns="91577" bIns="45788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2800" y="0"/>
            <a:ext cx="4034221" cy="351630"/>
          </a:xfrm>
          <a:prstGeom prst="rect">
            <a:avLst/>
          </a:prstGeom>
        </p:spPr>
        <p:txBody>
          <a:bodyPr vert="horz" lIns="91577" tIns="45788" rIns="91577" bIns="45788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8DAC8A2-6683-42C8-9799-728060BAC84C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8775" y="525463"/>
            <a:ext cx="3513138" cy="2633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8" rIns="91577" bIns="4578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2576" y="3336923"/>
            <a:ext cx="7446031" cy="3159920"/>
          </a:xfrm>
          <a:prstGeom prst="rect">
            <a:avLst/>
          </a:prstGeom>
        </p:spPr>
        <p:txBody>
          <a:bodyPr vert="horz" lIns="91577" tIns="45788" rIns="91577" bIns="45788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70282"/>
            <a:ext cx="4034221" cy="351630"/>
          </a:xfrm>
          <a:prstGeom prst="rect">
            <a:avLst/>
          </a:prstGeom>
        </p:spPr>
        <p:txBody>
          <a:bodyPr vert="horz" lIns="91577" tIns="45788" rIns="91577" bIns="45788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2800" y="6670282"/>
            <a:ext cx="4034221" cy="351630"/>
          </a:xfrm>
          <a:prstGeom prst="rect">
            <a:avLst/>
          </a:prstGeom>
        </p:spPr>
        <p:txBody>
          <a:bodyPr vert="horz" wrap="square" lIns="91577" tIns="45788" rIns="91577" bIns="4578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0B9CC9-BF06-4613-A527-A1E81C5761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257065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USAR </a:t>
            </a:r>
            <a:r>
              <a:rPr lang="en-US" baseline="0" dirty="0"/>
              <a:t>Officer Accession Bonus? Tuition is paid? add FTA of $4500 to Non-scholarship SMP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386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67632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3207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257175"/>
            <a:ext cx="2062163" cy="5991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7175"/>
            <a:ext cx="6038850" cy="5991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1988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57175"/>
            <a:ext cx="8253413" cy="59912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14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257175"/>
            <a:ext cx="82296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3326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257175"/>
            <a:ext cx="82296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447800"/>
            <a:ext cx="8229600" cy="48006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31502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205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620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2460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0127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399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5294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098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7206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26" Type="http://schemas.openxmlformats.org/officeDocument/2006/relationships/image" Target="../media/image9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5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7.png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81013" y="257175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1028" name="Picture 23" descr="top-corner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17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3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545629"/>
              </p:ext>
            </p:extLst>
          </p:nvPr>
        </p:nvGraphicFramePr>
        <p:xfrm>
          <a:off x="77788" y="66675"/>
          <a:ext cx="51545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" name="CorelPhotoPaint.Image.8" r:id="rId18" imgW="5231746" imgH="8888889" progId="">
                  <p:embed/>
                </p:oleObj>
              </mc:Choice>
              <mc:Fallback>
                <p:oleObj name="CorelPhotoPaint.Image.8" r:id="rId18" imgW="5231746" imgH="8888889" progId="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0573"/>
                      <a:stretch>
                        <a:fillRect/>
                      </a:stretch>
                    </p:blipFill>
                    <p:spPr bwMode="auto">
                      <a:xfrm>
                        <a:off x="77788" y="66675"/>
                        <a:ext cx="515457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 userDrawn="1"/>
        </p:nvSpPr>
        <p:spPr>
          <a:xfrm>
            <a:off x="421437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2819400" y="6248400"/>
            <a:ext cx="3449473" cy="307777"/>
            <a:chOff x="2798927" y="6404427"/>
            <a:chExt cx="3449473" cy="307777"/>
          </a:xfrm>
        </p:grpSpPr>
        <p:sp>
          <p:nvSpPr>
            <p:cNvPr id="18" name="Rectangle 27"/>
            <p:cNvSpPr>
              <a:spLocks noChangeArrowheads="1"/>
            </p:cNvSpPr>
            <p:nvPr/>
          </p:nvSpPr>
          <p:spPr bwMode="auto">
            <a:xfrm>
              <a:off x="2835276" y="6421438"/>
              <a:ext cx="3413124" cy="255587"/>
            </a:xfrm>
            <a:prstGeom prst="rect">
              <a:avLst/>
            </a:prstGeom>
            <a:solidFill>
              <a:srgbClr val="000000"/>
            </a:solidFill>
            <a:ln w="38100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9" name="Text Box 30"/>
            <p:cNvSpPr txBox="1">
              <a:spLocks noChangeArrowheads="1"/>
            </p:cNvSpPr>
            <p:nvPr/>
          </p:nvSpPr>
          <p:spPr bwMode="auto">
            <a:xfrm>
              <a:off x="2798927" y="6404427"/>
              <a:ext cx="283763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defRPr/>
              </a:pPr>
              <a:r>
                <a:rPr lang="en-US" altLang="en-US" sz="1400" b="1" i="1" dirty="0">
                  <a:solidFill>
                    <a:schemeClr val="bg1"/>
                  </a:solidFill>
                </a:rPr>
                <a:t>              Golden Eagle Battalion</a:t>
              </a:r>
            </a:p>
          </p:txBody>
        </p:sp>
      </p:grpSp>
      <p:pic>
        <p:nvPicPr>
          <p:cNvPr id="1125" name="Picture 101"/>
          <p:cNvPicPr>
            <a:picLocks noChangeAspect="1" noChangeArrowheads="1"/>
          </p:cNvPicPr>
          <p:nvPr userDrawn="1"/>
        </p:nvPicPr>
        <p:blipFill>
          <a:blip r:embed="rId20"/>
          <a:srcRect/>
          <a:stretch>
            <a:fillRect/>
          </a:stretch>
        </p:blipFill>
        <p:spPr bwMode="auto">
          <a:xfrm>
            <a:off x="114300" y="6172200"/>
            <a:ext cx="1104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" name="Picture 102"/>
          <p:cNvPicPr>
            <a:picLocks noChangeAspect="1" noChangeArrowheads="1"/>
          </p:cNvPicPr>
          <p:nvPr userDrawn="1"/>
        </p:nvPicPr>
        <p:blipFill>
          <a:blip r:embed="rId21"/>
          <a:srcRect/>
          <a:stretch>
            <a:fillRect/>
          </a:stretch>
        </p:blipFill>
        <p:spPr bwMode="auto">
          <a:xfrm>
            <a:off x="1322333" y="6457950"/>
            <a:ext cx="142086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" name="Picture 103"/>
          <p:cNvPicPr>
            <a:picLocks noChangeAspect="1" noChangeArrowheads="1"/>
          </p:cNvPicPr>
          <p:nvPr userDrawn="1"/>
        </p:nvPicPr>
        <p:blipFill>
          <a:blip r:embed="rId22"/>
          <a:srcRect/>
          <a:stretch>
            <a:fillRect/>
          </a:stretch>
        </p:blipFill>
        <p:spPr bwMode="auto">
          <a:xfrm>
            <a:off x="6477000" y="6310745"/>
            <a:ext cx="609600" cy="54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8" name="Picture 104"/>
          <p:cNvPicPr>
            <a:picLocks noChangeAspect="1" noChangeArrowheads="1"/>
          </p:cNvPicPr>
          <p:nvPr userDrawn="1"/>
        </p:nvPicPr>
        <p:blipFill>
          <a:blip r:embed="rId23"/>
          <a:srcRect/>
          <a:stretch>
            <a:fillRect/>
          </a:stretch>
        </p:blipFill>
        <p:spPr bwMode="auto">
          <a:xfrm>
            <a:off x="7315200" y="6338348"/>
            <a:ext cx="1447800" cy="291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9" name="Picture 105"/>
          <p:cNvPicPr>
            <a:picLocks noChangeAspect="1" noChangeArrowheads="1"/>
          </p:cNvPicPr>
          <p:nvPr userDrawn="1"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7391400" y="6618883"/>
            <a:ext cx="1219200" cy="239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41148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1"/>
                </a:solidFill>
              </a:defRPr>
            </a:lvl1pPr>
          </a:lstStyle>
          <a:p>
            <a:fld id="{9DC3EB10-E743-427B-B184-680C05C685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1" name="Google Shape;262;p15" descr="https://lh6.googleusercontent.com/-VtW4D0SccGtppL6izi42mJUk5Z4mGE1heLapj0Zc6g0A7eniIjzHSc73nNNqWoI8_9aBl62steza4dGI7YX0XoIXFgtZog6CSkuv64oOvMk8wnJG-CP0vPWw4luoR73-vacU5GbCb8">
            <a:extLst>
              <a:ext uri="{FF2B5EF4-FFF2-40B4-BE49-F238E27FC236}">
                <a16:creationId xmlns:a16="http://schemas.microsoft.com/office/drawing/2014/main" id="{F5CE3E3C-DF9F-4B5A-B676-63A794B7F1FE}"/>
              </a:ext>
            </a:extLst>
          </p:cNvPr>
          <p:cNvPicPr preferRelativeResize="0"/>
          <p:nvPr userDrawn="1"/>
        </p:nvPicPr>
        <p:blipFill rotWithShape="1">
          <a:blip r:embed="rId25">
            <a:alphaModFix/>
          </a:blip>
          <a:srcRect l="5229" t="16757" r="6330" b="29664"/>
          <a:stretch/>
        </p:blipFill>
        <p:spPr>
          <a:xfrm>
            <a:off x="7994774" y="109537"/>
            <a:ext cx="1142998" cy="703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2" descr="http://www.tioh.hqda.pentagon.mil/ImageProxy.ashx?n=1&amp;t=original&amp;id=5161">
            <a:extLst>
              <a:ext uri="{FF2B5EF4-FFF2-40B4-BE49-F238E27FC236}">
                <a16:creationId xmlns:a16="http://schemas.microsoft.com/office/drawing/2014/main" id="{D763A4B4-5CCE-4BA5-BF3D-639F68D4DCB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156699"/>
            <a:ext cx="38354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j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j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05381" y="0"/>
            <a:ext cx="8334375" cy="974725"/>
          </a:xfrm>
        </p:spPr>
        <p:txBody>
          <a:bodyPr/>
          <a:lstStyle/>
          <a:p>
            <a:pPr eaLnBrk="1" hangingPunct="1"/>
            <a:r>
              <a:rPr lang="en-US" altLang="en-US" sz="3600" b="1" dirty="0"/>
              <a:t>Side-by-Side Comparison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167113"/>
              </p:ext>
            </p:extLst>
          </p:nvPr>
        </p:nvGraphicFramePr>
        <p:xfrm>
          <a:off x="71438" y="914400"/>
          <a:ext cx="9001125" cy="447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Worksheet" r:id="rId4" imgW="11521440" imgH="6149417" progId="Excel.Sheet.12">
                  <p:embed/>
                </p:oleObj>
              </mc:Choice>
              <mc:Fallback>
                <p:oleObj name="Worksheet" r:id="rId4" imgW="11521440" imgH="6149417" progId="Excel.Sheet.12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8" y="914400"/>
                        <a:ext cx="9001125" cy="4471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9402041"/>
      </p:ext>
    </p:extLst>
  </p:cSld>
  <p:clrMapOvr>
    <a:masterClrMapping/>
  </p:clrMapOvr>
</p:sld>
</file>

<file path=ppt/theme/theme1.xml><?xml version="1.0" encoding="utf-8"?>
<a:theme xmlns:a="http://schemas.openxmlformats.org/drawingml/2006/main" name="MS IV kickoff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 IV kickoff</Template>
  <TotalTime>9194</TotalTime>
  <Words>19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MS IV kickoff</vt:lpstr>
      <vt:lpstr>CorelPhotoPaint.Image.8</vt:lpstr>
      <vt:lpstr>Worksheet</vt:lpstr>
      <vt:lpstr>Side-by-Side Comparison</vt:lpstr>
    </vt:vector>
  </TitlesOfParts>
  <Company>UW-Stout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of Contents</dc:title>
  <dc:creator>griffind</dc:creator>
  <cp:lastModifiedBy>Sotolongo, Reuben</cp:lastModifiedBy>
  <cp:revision>609</cp:revision>
  <cp:lastPrinted>2021-10-07T00:01:19Z</cp:lastPrinted>
  <dcterms:created xsi:type="dcterms:W3CDTF">2009-09-22T17:30:09Z</dcterms:created>
  <dcterms:modified xsi:type="dcterms:W3CDTF">2022-05-26T20:04:43Z</dcterms:modified>
</cp:coreProperties>
</file>