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 id="2147483663" r:id="rId2"/>
  </p:sldMasterIdLst>
  <p:notesMasterIdLst>
    <p:notesMasterId r:id="rId16"/>
  </p:notesMasterIdLst>
  <p:handoutMasterIdLst>
    <p:handoutMasterId r:id="rId17"/>
  </p:handoutMasterIdLst>
  <p:sldIdLst>
    <p:sldId id="256" r:id="rId3"/>
    <p:sldId id="258" r:id="rId4"/>
    <p:sldId id="291" r:id="rId5"/>
    <p:sldId id="302" r:id="rId6"/>
    <p:sldId id="296" r:id="rId7"/>
    <p:sldId id="297" r:id="rId8"/>
    <p:sldId id="298" r:id="rId9"/>
    <p:sldId id="293" r:id="rId10"/>
    <p:sldId id="294" r:id="rId11"/>
    <p:sldId id="295" r:id="rId12"/>
    <p:sldId id="299" r:id="rId13"/>
    <p:sldId id="301" r:id="rId14"/>
    <p:sldId id="277" r:id="rId15"/>
  </p:sldIdLst>
  <p:sldSz cx="9144000" cy="6858000" type="screen4x3"/>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880">
          <p15:clr>
            <a:srgbClr val="9AA0A6"/>
          </p15:clr>
        </p15:guide>
        <p15:guide id="2" orient="horz" pos="573">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DF8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E11E0E3-5851-4950-9B88-5B55615CF970}">
  <a:tblStyle styleId="{1E11E0E3-5851-4950-9B88-5B55615CF97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925FDE2-4250-441D-92A8-412AE9B9BB82}"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09"/>
  </p:normalViewPr>
  <p:slideViewPr>
    <p:cSldViewPr snapToGrid="0">
      <p:cViewPr varScale="1">
        <p:scale>
          <a:sx n="107" d="100"/>
          <a:sy n="107" d="100"/>
        </p:scale>
        <p:origin x="1014" y="108"/>
      </p:cViewPr>
      <p:guideLst>
        <p:guide pos="2880"/>
        <p:guide orient="horz" pos="57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4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DCCEB-D927-4FAB-89C0-FDDB3EFA6CE8}" type="doc">
      <dgm:prSet loTypeId="urn:microsoft.com/office/officeart/2005/8/layout/process1" loCatId="process" qsTypeId="urn:microsoft.com/office/officeart/2005/8/quickstyle/simple1" qsCatId="simple" csTypeId="urn:microsoft.com/office/officeart/2005/8/colors/accent0_3" csCatId="mainScheme" phldr="1"/>
      <dgm:spPr/>
    </dgm:pt>
    <dgm:pt modelId="{7461A502-2BC4-450D-B143-229CC638D5C3}">
      <dgm:prSet phldrT="[Text]"/>
      <dgm:spPr/>
      <dgm:t>
        <a:bodyPr/>
        <a:lstStyle/>
        <a:p>
          <a:r>
            <a:rPr lang="en-US" dirty="0">
              <a:latin typeface="Arial" panose="020B0604020202020204" pitchFamily="34" charset="0"/>
              <a:cs typeface="Arial" panose="020B0604020202020204" pitchFamily="34" charset="0"/>
            </a:rPr>
            <a:t>Cadet Creates </a:t>
          </a:r>
          <a:r>
            <a:rPr lang="en-US" dirty="0" smtClean="0">
              <a:latin typeface="Arial" panose="020B0604020202020204" pitchFamily="34" charset="0"/>
              <a:cs typeface="Arial" panose="020B0604020202020204" pitchFamily="34" charset="0"/>
            </a:rPr>
            <a:t>Draft using course catalog</a:t>
          </a:r>
          <a:r>
            <a:rPr lang="en-US" dirty="0">
              <a:latin typeface="Arial" panose="020B0604020202020204" pitchFamily="34" charset="0"/>
              <a:cs typeface="Arial" panose="020B0604020202020204" pitchFamily="34" charset="0"/>
            </a:rPr>
            <a:t>	</a:t>
          </a:r>
        </a:p>
      </dgm:t>
    </dgm:pt>
    <dgm:pt modelId="{68A0E046-3C64-47C0-9DBA-336F91FCCB4E}" type="parTrans" cxnId="{05A269CE-CA77-4633-88A3-330757AEFD2C}">
      <dgm:prSet/>
      <dgm:spPr/>
      <dgm:t>
        <a:bodyPr/>
        <a:lstStyle/>
        <a:p>
          <a:endParaRPr lang="en-US">
            <a:latin typeface="Arial" panose="020B0604020202020204" pitchFamily="34" charset="0"/>
            <a:cs typeface="Arial" panose="020B0604020202020204" pitchFamily="34" charset="0"/>
          </a:endParaRPr>
        </a:p>
      </dgm:t>
    </dgm:pt>
    <dgm:pt modelId="{A5069FD9-A1C6-4D82-B327-24203DF39B7B}" type="sibTrans" cxnId="{05A269CE-CA77-4633-88A3-330757AEFD2C}">
      <dgm:prSet/>
      <dgm:spPr/>
      <dgm:t>
        <a:bodyPr/>
        <a:lstStyle/>
        <a:p>
          <a:endParaRPr lang="en-US">
            <a:latin typeface="Arial" panose="020B0604020202020204" pitchFamily="34" charset="0"/>
            <a:cs typeface="Arial" panose="020B0604020202020204" pitchFamily="34" charset="0"/>
          </a:endParaRPr>
        </a:p>
      </dgm:t>
    </dgm:pt>
    <dgm:pt modelId="{8531AC06-32F1-41B7-B96A-D8610132A524}">
      <dgm:prSet phldrT="[Text]"/>
      <dgm:spPr/>
      <dgm:t>
        <a:bodyPr/>
        <a:lstStyle/>
        <a:p>
          <a:r>
            <a:rPr lang="en-US" dirty="0" smtClean="0">
              <a:latin typeface="Arial" panose="020B0604020202020204" pitchFamily="34" charset="0"/>
              <a:cs typeface="Arial" panose="020B0604020202020204" pitchFamily="34" charset="0"/>
            </a:rPr>
            <a:t>Cadet schedules and meets with academic advisor</a:t>
          </a:r>
          <a:endParaRPr lang="en-US" dirty="0">
            <a:latin typeface="Arial" panose="020B0604020202020204" pitchFamily="34" charset="0"/>
            <a:cs typeface="Arial" panose="020B0604020202020204" pitchFamily="34" charset="0"/>
          </a:endParaRPr>
        </a:p>
      </dgm:t>
    </dgm:pt>
    <dgm:pt modelId="{5FBC4136-19FD-46A7-AC5A-259310FB16CB}" type="parTrans" cxnId="{5F6DFD43-02CE-46BC-BA58-D0E8092A8E88}">
      <dgm:prSet/>
      <dgm:spPr/>
      <dgm:t>
        <a:bodyPr/>
        <a:lstStyle/>
        <a:p>
          <a:endParaRPr lang="en-US">
            <a:latin typeface="Arial" panose="020B0604020202020204" pitchFamily="34" charset="0"/>
            <a:cs typeface="Arial" panose="020B0604020202020204" pitchFamily="34" charset="0"/>
          </a:endParaRPr>
        </a:p>
      </dgm:t>
    </dgm:pt>
    <dgm:pt modelId="{51A68C70-9798-41D5-88C0-6DA047DF91D2}" type="sibTrans" cxnId="{5F6DFD43-02CE-46BC-BA58-D0E8092A8E88}">
      <dgm:prSet/>
      <dgm:spPr/>
      <dgm:t>
        <a:bodyPr/>
        <a:lstStyle/>
        <a:p>
          <a:endParaRPr lang="en-US">
            <a:latin typeface="Arial" panose="020B0604020202020204" pitchFamily="34" charset="0"/>
            <a:cs typeface="Arial" panose="020B0604020202020204" pitchFamily="34" charset="0"/>
          </a:endParaRPr>
        </a:p>
      </dgm:t>
    </dgm:pt>
    <dgm:pt modelId="{43CCCEC6-7890-444D-B980-9468A5BECFF0}">
      <dgm:prSet phldrT="[Text]"/>
      <dgm:spPr/>
      <dgm:t>
        <a:bodyPr/>
        <a:lstStyle/>
        <a:p>
          <a:r>
            <a:rPr lang="en-US" dirty="0">
              <a:latin typeface="Arial" panose="020B0604020202020204" pitchFamily="34" charset="0"/>
              <a:cs typeface="Arial" panose="020B0604020202020204" pitchFamily="34" charset="0"/>
            </a:rPr>
            <a:t>Reviewed/Signed by Advisor</a:t>
          </a:r>
        </a:p>
      </dgm:t>
    </dgm:pt>
    <dgm:pt modelId="{6D3EFCE7-7A06-41B5-B055-8B19FC9F833B}" type="parTrans" cxnId="{8F0E0CBF-6DA4-4270-A2DD-ECA4B9F44B74}">
      <dgm:prSet/>
      <dgm:spPr/>
      <dgm:t>
        <a:bodyPr/>
        <a:lstStyle/>
        <a:p>
          <a:endParaRPr lang="en-US">
            <a:latin typeface="Arial" panose="020B0604020202020204" pitchFamily="34" charset="0"/>
            <a:cs typeface="Arial" panose="020B0604020202020204" pitchFamily="34" charset="0"/>
          </a:endParaRPr>
        </a:p>
      </dgm:t>
    </dgm:pt>
    <dgm:pt modelId="{82EB9BBA-E829-4750-B05B-686DD6313BD4}" type="sibTrans" cxnId="{8F0E0CBF-6DA4-4270-A2DD-ECA4B9F44B74}">
      <dgm:prSet/>
      <dgm:spPr/>
      <dgm:t>
        <a:bodyPr/>
        <a:lstStyle/>
        <a:p>
          <a:endParaRPr lang="en-US">
            <a:latin typeface="Arial" panose="020B0604020202020204" pitchFamily="34" charset="0"/>
            <a:cs typeface="Arial" panose="020B0604020202020204" pitchFamily="34" charset="0"/>
          </a:endParaRPr>
        </a:p>
      </dgm:t>
    </dgm:pt>
    <dgm:pt modelId="{DB72D3C7-8DB1-45C9-8419-78062B737FF8}">
      <dgm:prSet/>
      <dgm:spPr/>
      <dgm:t>
        <a:bodyPr/>
        <a:lstStyle/>
        <a:p>
          <a:r>
            <a:rPr lang="en-US" dirty="0" smtClean="0">
              <a:latin typeface="Arial" panose="020B0604020202020204" pitchFamily="34" charset="0"/>
              <a:cs typeface="Arial" panose="020B0604020202020204" pitchFamily="34" charset="0"/>
            </a:rPr>
            <a:t>Cadet meets w/ROTC instructor</a:t>
          </a:r>
        </a:p>
        <a:p>
          <a:r>
            <a:rPr lang="en-US" dirty="0" smtClean="0">
              <a:latin typeface="Arial" panose="020B0604020202020204" pitchFamily="34" charset="0"/>
              <a:cs typeface="Arial" panose="020B0604020202020204" pitchFamily="34" charset="0"/>
            </a:rPr>
            <a:t>Reviewed/Signed</a:t>
          </a:r>
          <a:endParaRPr lang="en-US" dirty="0">
            <a:latin typeface="Arial" panose="020B0604020202020204" pitchFamily="34" charset="0"/>
            <a:cs typeface="Arial" panose="020B0604020202020204" pitchFamily="34" charset="0"/>
          </a:endParaRPr>
        </a:p>
      </dgm:t>
    </dgm:pt>
    <dgm:pt modelId="{99D13547-5711-44F6-82C9-E843C2E574EA}" type="parTrans" cxnId="{CF13553B-12CA-433E-9655-CC1A2D154471}">
      <dgm:prSet/>
      <dgm:spPr/>
      <dgm:t>
        <a:bodyPr/>
        <a:lstStyle/>
        <a:p>
          <a:endParaRPr lang="en-US">
            <a:latin typeface="Arial" panose="020B0604020202020204" pitchFamily="34" charset="0"/>
            <a:cs typeface="Arial" panose="020B0604020202020204" pitchFamily="34" charset="0"/>
          </a:endParaRPr>
        </a:p>
      </dgm:t>
    </dgm:pt>
    <dgm:pt modelId="{CA9CB9E0-EC5F-4AE3-AC4B-BA738069DEDA}" type="sibTrans" cxnId="{CF13553B-12CA-433E-9655-CC1A2D154471}">
      <dgm:prSet/>
      <dgm:spPr/>
      <dgm:t>
        <a:bodyPr/>
        <a:lstStyle/>
        <a:p>
          <a:endParaRPr lang="en-US">
            <a:latin typeface="Arial" panose="020B0604020202020204" pitchFamily="34" charset="0"/>
            <a:cs typeface="Arial" panose="020B0604020202020204" pitchFamily="34" charset="0"/>
          </a:endParaRPr>
        </a:p>
      </dgm:t>
    </dgm:pt>
    <dgm:pt modelId="{6DD95713-B0A8-49B8-B074-3F44916EBF6B}">
      <dgm:prSet/>
      <dgm:spPr/>
      <dgm:t>
        <a:bodyPr/>
        <a:lstStyle/>
        <a:p>
          <a:r>
            <a:rPr lang="en-US" dirty="0">
              <a:latin typeface="Arial" panose="020B0604020202020204" pitchFamily="34" charset="0"/>
              <a:cs typeface="Arial" panose="020B0604020202020204" pitchFamily="34" charset="0"/>
            </a:rPr>
            <a:t>PMS Signature</a:t>
          </a:r>
        </a:p>
      </dgm:t>
    </dgm:pt>
    <dgm:pt modelId="{8E1F860E-8567-4F78-83C6-13201B23B25A}" type="parTrans" cxnId="{80E01C9B-27F0-4C16-B0F4-CD4D234C5A0B}">
      <dgm:prSet/>
      <dgm:spPr/>
      <dgm:t>
        <a:bodyPr/>
        <a:lstStyle/>
        <a:p>
          <a:endParaRPr lang="en-US">
            <a:latin typeface="Arial" panose="020B0604020202020204" pitchFamily="34" charset="0"/>
            <a:cs typeface="Arial" panose="020B0604020202020204" pitchFamily="34" charset="0"/>
          </a:endParaRPr>
        </a:p>
      </dgm:t>
    </dgm:pt>
    <dgm:pt modelId="{C1A6DE17-D096-4880-9747-208F37865429}" type="sibTrans" cxnId="{80E01C9B-27F0-4C16-B0F4-CD4D234C5A0B}">
      <dgm:prSet/>
      <dgm:spPr/>
      <dgm:t>
        <a:bodyPr/>
        <a:lstStyle/>
        <a:p>
          <a:endParaRPr lang="en-US">
            <a:latin typeface="Arial" panose="020B0604020202020204" pitchFamily="34" charset="0"/>
            <a:cs typeface="Arial" panose="020B0604020202020204" pitchFamily="34" charset="0"/>
          </a:endParaRPr>
        </a:p>
      </dgm:t>
    </dgm:pt>
    <dgm:pt modelId="{15B1A1FA-67DC-41FE-941B-B1DAEB3D3356}" type="pres">
      <dgm:prSet presAssocID="{7C0DCCEB-D927-4FAB-89C0-FDDB3EFA6CE8}" presName="Name0" presStyleCnt="0">
        <dgm:presLayoutVars>
          <dgm:dir/>
          <dgm:resizeHandles val="exact"/>
        </dgm:presLayoutVars>
      </dgm:prSet>
      <dgm:spPr/>
    </dgm:pt>
    <dgm:pt modelId="{DC6EF842-501D-4412-A354-FD4AA09ACF33}" type="pres">
      <dgm:prSet presAssocID="{7461A502-2BC4-450D-B143-229CC638D5C3}" presName="node" presStyleLbl="node1" presStyleIdx="0" presStyleCnt="5">
        <dgm:presLayoutVars>
          <dgm:bulletEnabled val="1"/>
        </dgm:presLayoutVars>
      </dgm:prSet>
      <dgm:spPr/>
      <dgm:t>
        <a:bodyPr/>
        <a:lstStyle/>
        <a:p>
          <a:endParaRPr lang="en-US"/>
        </a:p>
      </dgm:t>
    </dgm:pt>
    <dgm:pt modelId="{B419B0CB-188D-4B27-AA1F-80E1FCEAB8EA}" type="pres">
      <dgm:prSet presAssocID="{A5069FD9-A1C6-4D82-B327-24203DF39B7B}" presName="sibTrans" presStyleLbl="sibTrans2D1" presStyleIdx="0" presStyleCnt="4"/>
      <dgm:spPr/>
      <dgm:t>
        <a:bodyPr/>
        <a:lstStyle/>
        <a:p>
          <a:endParaRPr lang="en-US"/>
        </a:p>
      </dgm:t>
    </dgm:pt>
    <dgm:pt modelId="{9B5A67AD-4A03-49A6-B98B-2339D0A69509}" type="pres">
      <dgm:prSet presAssocID="{A5069FD9-A1C6-4D82-B327-24203DF39B7B}" presName="connectorText" presStyleLbl="sibTrans2D1" presStyleIdx="0" presStyleCnt="4"/>
      <dgm:spPr/>
      <dgm:t>
        <a:bodyPr/>
        <a:lstStyle/>
        <a:p>
          <a:endParaRPr lang="en-US"/>
        </a:p>
      </dgm:t>
    </dgm:pt>
    <dgm:pt modelId="{3C71FA61-518F-405A-AD65-84E5FE34F162}" type="pres">
      <dgm:prSet presAssocID="{8531AC06-32F1-41B7-B96A-D8610132A524}" presName="node" presStyleLbl="node1" presStyleIdx="1" presStyleCnt="5">
        <dgm:presLayoutVars>
          <dgm:bulletEnabled val="1"/>
        </dgm:presLayoutVars>
      </dgm:prSet>
      <dgm:spPr/>
      <dgm:t>
        <a:bodyPr/>
        <a:lstStyle/>
        <a:p>
          <a:endParaRPr lang="en-US"/>
        </a:p>
      </dgm:t>
    </dgm:pt>
    <dgm:pt modelId="{DC461CF3-B84F-4E6C-AA8D-AC5335548FFD}" type="pres">
      <dgm:prSet presAssocID="{51A68C70-9798-41D5-88C0-6DA047DF91D2}" presName="sibTrans" presStyleLbl="sibTrans2D1" presStyleIdx="1" presStyleCnt="4"/>
      <dgm:spPr/>
      <dgm:t>
        <a:bodyPr/>
        <a:lstStyle/>
        <a:p>
          <a:endParaRPr lang="en-US"/>
        </a:p>
      </dgm:t>
    </dgm:pt>
    <dgm:pt modelId="{C69CF9CF-D24D-4C2B-9546-EC6F8740DBB8}" type="pres">
      <dgm:prSet presAssocID="{51A68C70-9798-41D5-88C0-6DA047DF91D2}" presName="connectorText" presStyleLbl="sibTrans2D1" presStyleIdx="1" presStyleCnt="4"/>
      <dgm:spPr/>
      <dgm:t>
        <a:bodyPr/>
        <a:lstStyle/>
        <a:p>
          <a:endParaRPr lang="en-US"/>
        </a:p>
      </dgm:t>
    </dgm:pt>
    <dgm:pt modelId="{3B415CD4-3B77-4026-A38D-F12E58B1F754}" type="pres">
      <dgm:prSet presAssocID="{43CCCEC6-7890-444D-B980-9468A5BECFF0}" presName="node" presStyleLbl="node1" presStyleIdx="2" presStyleCnt="5">
        <dgm:presLayoutVars>
          <dgm:bulletEnabled val="1"/>
        </dgm:presLayoutVars>
      </dgm:prSet>
      <dgm:spPr/>
      <dgm:t>
        <a:bodyPr/>
        <a:lstStyle/>
        <a:p>
          <a:endParaRPr lang="en-US"/>
        </a:p>
      </dgm:t>
    </dgm:pt>
    <dgm:pt modelId="{74FE2A92-38B8-4DFA-A4F9-DF5A61DAF327}" type="pres">
      <dgm:prSet presAssocID="{82EB9BBA-E829-4750-B05B-686DD6313BD4}" presName="sibTrans" presStyleLbl="sibTrans2D1" presStyleIdx="2" presStyleCnt="4"/>
      <dgm:spPr/>
      <dgm:t>
        <a:bodyPr/>
        <a:lstStyle/>
        <a:p>
          <a:endParaRPr lang="en-US"/>
        </a:p>
      </dgm:t>
    </dgm:pt>
    <dgm:pt modelId="{FD59F73F-8718-4D2F-87C4-A39BED45AB4D}" type="pres">
      <dgm:prSet presAssocID="{82EB9BBA-E829-4750-B05B-686DD6313BD4}" presName="connectorText" presStyleLbl="sibTrans2D1" presStyleIdx="2" presStyleCnt="4"/>
      <dgm:spPr/>
      <dgm:t>
        <a:bodyPr/>
        <a:lstStyle/>
        <a:p>
          <a:endParaRPr lang="en-US"/>
        </a:p>
      </dgm:t>
    </dgm:pt>
    <dgm:pt modelId="{AED1189C-B7D3-4484-9B56-789A1BAE1843}" type="pres">
      <dgm:prSet presAssocID="{DB72D3C7-8DB1-45C9-8419-78062B737FF8}" presName="node" presStyleLbl="node1" presStyleIdx="3" presStyleCnt="5">
        <dgm:presLayoutVars>
          <dgm:bulletEnabled val="1"/>
        </dgm:presLayoutVars>
      </dgm:prSet>
      <dgm:spPr/>
      <dgm:t>
        <a:bodyPr/>
        <a:lstStyle/>
        <a:p>
          <a:endParaRPr lang="en-US"/>
        </a:p>
      </dgm:t>
    </dgm:pt>
    <dgm:pt modelId="{23CCABF4-EEB1-4EC2-9282-D49ABACF5E82}" type="pres">
      <dgm:prSet presAssocID="{CA9CB9E0-EC5F-4AE3-AC4B-BA738069DEDA}" presName="sibTrans" presStyleLbl="sibTrans2D1" presStyleIdx="3" presStyleCnt="4"/>
      <dgm:spPr/>
      <dgm:t>
        <a:bodyPr/>
        <a:lstStyle/>
        <a:p>
          <a:endParaRPr lang="en-US"/>
        </a:p>
      </dgm:t>
    </dgm:pt>
    <dgm:pt modelId="{055816A5-9767-4870-89E6-C7B84C6ED151}" type="pres">
      <dgm:prSet presAssocID="{CA9CB9E0-EC5F-4AE3-AC4B-BA738069DEDA}" presName="connectorText" presStyleLbl="sibTrans2D1" presStyleIdx="3" presStyleCnt="4"/>
      <dgm:spPr/>
      <dgm:t>
        <a:bodyPr/>
        <a:lstStyle/>
        <a:p>
          <a:endParaRPr lang="en-US"/>
        </a:p>
      </dgm:t>
    </dgm:pt>
    <dgm:pt modelId="{F086C06F-2E5D-43E5-A02D-B73BE4BD043F}" type="pres">
      <dgm:prSet presAssocID="{6DD95713-B0A8-49B8-B074-3F44916EBF6B}" presName="node" presStyleLbl="node1" presStyleIdx="4" presStyleCnt="5">
        <dgm:presLayoutVars>
          <dgm:bulletEnabled val="1"/>
        </dgm:presLayoutVars>
      </dgm:prSet>
      <dgm:spPr/>
      <dgm:t>
        <a:bodyPr/>
        <a:lstStyle/>
        <a:p>
          <a:endParaRPr lang="en-US"/>
        </a:p>
      </dgm:t>
    </dgm:pt>
  </dgm:ptLst>
  <dgm:cxnLst>
    <dgm:cxn modelId="{05A269CE-CA77-4633-88A3-330757AEFD2C}" srcId="{7C0DCCEB-D927-4FAB-89C0-FDDB3EFA6CE8}" destId="{7461A502-2BC4-450D-B143-229CC638D5C3}" srcOrd="0" destOrd="0" parTransId="{68A0E046-3C64-47C0-9DBA-336F91FCCB4E}" sibTransId="{A5069FD9-A1C6-4D82-B327-24203DF39B7B}"/>
    <dgm:cxn modelId="{9F8A6067-8710-49C7-859B-FE5E3C7A7A1D}" type="presOf" srcId="{8531AC06-32F1-41B7-B96A-D8610132A524}" destId="{3C71FA61-518F-405A-AD65-84E5FE34F162}" srcOrd="0" destOrd="0" presId="urn:microsoft.com/office/officeart/2005/8/layout/process1"/>
    <dgm:cxn modelId="{5F6DFD43-02CE-46BC-BA58-D0E8092A8E88}" srcId="{7C0DCCEB-D927-4FAB-89C0-FDDB3EFA6CE8}" destId="{8531AC06-32F1-41B7-B96A-D8610132A524}" srcOrd="1" destOrd="0" parTransId="{5FBC4136-19FD-46A7-AC5A-259310FB16CB}" sibTransId="{51A68C70-9798-41D5-88C0-6DA047DF91D2}"/>
    <dgm:cxn modelId="{D6809A91-868A-4186-85A9-48CF7AF59D52}" type="presOf" srcId="{CA9CB9E0-EC5F-4AE3-AC4B-BA738069DEDA}" destId="{055816A5-9767-4870-89E6-C7B84C6ED151}" srcOrd="1" destOrd="0" presId="urn:microsoft.com/office/officeart/2005/8/layout/process1"/>
    <dgm:cxn modelId="{80E01C9B-27F0-4C16-B0F4-CD4D234C5A0B}" srcId="{7C0DCCEB-D927-4FAB-89C0-FDDB3EFA6CE8}" destId="{6DD95713-B0A8-49B8-B074-3F44916EBF6B}" srcOrd="4" destOrd="0" parTransId="{8E1F860E-8567-4F78-83C6-13201B23B25A}" sibTransId="{C1A6DE17-D096-4880-9747-208F37865429}"/>
    <dgm:cxn modelId="{7A535EF5-BDB5-495E-AE0A-1EE6BA1D7F69}" type="presOf" srcId="{43CCCEC6-7890-444D-B980-9468A5BECFF0}" destId="{3B415CD4-3B77-4026-A38D-F12E58B1F754}" srcOrd="0" destOrd="0" presId="urn:microsoft.com/office/officeart/2005/8/layout/process1"/>
    <dgm:cxn modelId="{189892C1-19F6-413E-8A43-2227676867C1}" type="presOf" srcId="{DB72D3C7-8DB1-45C9-8419-78062B737FF8}" destId="{AED1189C-B7D3-4484-9B56-789A1BAE1843}" srcOrd="0" destOrd="0" presId="urn:microsoft.com/office/officeart/2005/8/layout/process1"/>
    <dgm:cxn modelId="{536E17CC-0B8E-478C-8092-0ED4C5B7ACF8}" type="presOf" srcId="{A5069FD9-A1C6-4D82-B327-24203DF39B7B}" destId="{9B5A67AD-4A03-49A6-B98B-2339D0A69509}" srcOrd="1" destOrd="0" presId="urn:microsoft.com/office/officeart/2005/8/layout/process1"/>
    <dgm:cxn modelId="{DC43349A-9E5B-49C3-B2A1-FFBF77BDB3FF}" type="presOf" srcId="{51A68C70-9798-41D5-88C0-6DA047DF91D2}" destId="{C69CF9CF-D24D-4C2B-9546-EC6F8740DBB8}" srcOrd="1" destOrd="0" presId="urn:microsoft.com/office/officeart/2005/8/layout/process1"/>
    <dgm:cxn modelId="{8F0E0CBF-6DA4-4270-A2DD-ECA4B9F44B74}" srcId="{7C0DCCEB-D927-4FAB-89C0-FDDB3EFA6CE8}" destId="{43CCCEC6-7890-444D-B980-9468A5BECFF0}" srcOrd="2" destOrd="0" parTransId="{6D3EFCE7-7A06-41B5-B055-8B19FC9F833B}" sibTransId="{82EB9BBA-E829-4750-B05B-686DD6313BD4}"/>
    <dgm:cxn modelId="{7DEF4D35-6961-45AB-9256-5147597A8F9C}" type="presOf" srcId="{7461A502-2BC4-450D-B143-229CC638D5C3}" destId="{DC6EF842-501D-4412-A354-FD4AA09ACF33}" srcOrd="0" destOrd="0" presId="urn:microsoft.com/office/officeart/2005/8/layout/process1"/>
    <dgm:cxn modelId="{CF13553B-12CA-433E-9655-CC1A2D154471}" srcId="{7C0DCCEB-D927-4FAB-89C0-FDDB3EFA6CE8}" destId="{DB72D3C7-8DB1-45C9-8419-78062B737FF8}" srcOrd="3" destOrd="0" parTransId="{99D13547-5711-44F6-82C9-E843C2E574EA}" sibTransId="{CA9CB9E0-EC5F-4AE3-AC4B-BA738069DEDA}"/>
    <dgm:cxn modelId="{A72C9AFB-8688-4693-8916-875430A40916}" type="presOf" srcId="{82EB9BBA-E829-4750-B05B-686DD6313BD4}" destId="{74FE2A92-38B8-4DFA-A4F9-DF5A61DAF327}" srcOrd="0" destOrd="0" presId="urn:microsoft.com/office/officeart/2005/8/layout/process1"/>
    <dgm:cxn modelId="{EFF5F955-6E44-4CA0-BFFC-D9ADF96AE9F6}" type="presOf" srcId="{7C0DCCEB-D927-4FAB-89C0-FDDB3EFA6CE8}" destId="{15B1A1FA-67DC-41FE-941B-B1DAEB3D3356}" srcOrd="0" destOrd="0" presId="urn:microsoft.com/office/officeart/2005/8/layout/process1"/>
    <dgm:cxn modelId="{7068842C-8F9E-4069-8794-335436895E37}" type="presOf" srcId="{51A68C70-9798-41D5-88C0-6DA047DF91D2}" destId="{DC461CF3-B84F-4E6C-AA8D-AC5335548FFD}" srcOrd="0" destOrd="0" presId="urn:microsoft.com/office/officeart/2005/8/layout/process1"/>
    <dgm:cxn modelId="{2CD12D19-AC09-4D0B-90A2-09B1D6F821BE}" type="presOf" srcId="{82EB9BBA-E829-4750-B05B-686DD6313BD4}" destId="{FD59F73F-8718-4D2F-87C4-A39BED45AB4D}" srcOrd="1" destOrd="0" presId="urn:microsoft.com/office/officeart/2005/8/layout/process1"/>
    <dgm:cxn modelId="{1F7996B8-39AD-4A86-A7F9-CD1A9C33AD6F}" type="presOf" srcId="{6DD95713-B0A8-49B8-B074-3F44916EBF6B}" destId="{F086C06F-2E5D-43E5-A02D-B73BE4BD043F}" srcOrd="0" destOrd="0" presId="urn:microsoft.com/office/officeart/2005/8/layout/process1"/>
    <dgm:cxn modelId="{1929F0FC-DA97-4D5D-84A9-15200FC3F212}" type="presOf" srcId="{A5069FD9-A1C6-4D82-B327-24203DF39B7B}" destId="{B419B0CB-188D-4B27-AA1F-80E1FCEAB8EA}" srcOrd="0" destOrd="0" presId="urn:microsoft.com/office/officeart/2005/8/layout/process1"/>
    <dgm:cxn modelId="{18C98781-929F-425E-86ED-739A96841433}" type="presOf" srcId="{CA9CB9E0-EC5F-4AE3-AC4B-BA738069DEDA}" destId="{23CCABF4-EEB1-4EC2-9282-D49ABACF5E82}" srcOrd="0" destOrd="0" presId="urn:microsoft.com/office/officeart/2005/8/layout/process1"/>
    <dgm:cxn modelId="{CACB41E2-5D8B-4C17-8CFB-16CEFB7CF5D8}" type="presParOf" srcId="{15B1A1FA-67DC-41FE-941B-B1DAEB3D3356}" destId="{DC6EF842-501D-4412-A354-FD4AA09ACF33}" srcOrd="0" destOrd="0" presId="urn:microsoft.com/office/officeart/2005/8/layout/process1"/>
    <dgm:cxn modelId="{D06C59C6-A97A-4D95-BD5A-7642927939D2}" type="presParOf" srcId="{15B1A1FA-67DC-41FE-941B-B1DAEB3D3356}" destId="{B419B0CB-188D-4B27-AA1F-80E1FCEAB8EA}" srcOrd="1" destOrd="0" presId="urn:microsoft.com/office/officeart/2005/8/layout/process1"/>
    <dgm:cxn modelId="{76E5E520-615D-4F87-87EB-F1189267EF75}" type="presParOf" srcId="{B419B0CB-188D-4B27-AA1F-80E1FCEAB8EA}" destId="{9B5A67AD-4A03-49A6-B98B-2339D0A69509}" srcOrd="0" destOrd="0" presId="urn:microsoft.com/office/officeart/2005/8/layout/process1"/>
    <dgm:cxn modelId="{38706C89-4920-4D01-9EA6-17A00B09C0AA}" type="presParOf" srcId="{15B1A1FA-67DC-41FE-941B-B1DAEB3D3356}" destId="{3C71FA61-518F-405A-AD65-84E5FE34F162}" srcOrd="2" destOrd="0" presId="urn:microsoft.com/office/officeart/2005/8/layout/process1"/>
    <dgm:cxn modelId="{DD498120-6018-44FE-A6BA-17E725013DBE}" type="presParOf" srcId="{15B1A1FA-67DC-41FE-941B-B1DAEB3D3356}" destId="{DC461CF3-B84F-4E6C-AA8D-AC5335548FFD}" srcOrd="3" destOrd="0" presId="urn:microsoft.com/office/officeart/2005/8/layout/process1"/>
    <dgm:cxn modelId="{8782EE86-6760-4CA1-B3B1-939C3A4E69A7}" type="presParOf" srcId="{DC461CF3-B84F-4E6C-AA8D-AC5335548FFD}" destId="{C69CF9CF-D24D-4C2B-9546-EC6F8740DBB8}" srcOrd="0" destOrd="0" presId="urn:microsoft.com/office/officeart/2005/8/layout/process1"/>
    <dgm:cxn modelId="{079410A4-E65A-444B-8F16-EA8013DAD6E0}" type="presParOf" srcId="{15B1A1FA-67DC-41FE-941B-B1DAEB3D3356}" destId="{3B415CD4-3B77-4026-A38D-F12E58B1F754}" srcOrd="4" destOrd="0" presId="urn:microsoft.com/office/officeart/2005/8/layout/process1"/>
    <dgm:cxn modelId="{103E4C5D-E05A-4FED-97C3-D3A153107B47}" type="presParOf" srcId="{15B1A1FA-67DC-41FE-941B-B1DAEB3D3356}" destId="{74FE2A92-38B8-4DFA-A4F9-DF5A61DAF327}" srcOrd="5" destOrd="0" presId="urn:microsoft.com/office/officeart/2005/8/layout/process1"/>
    <dgm:cxn modelId="{F5432236-9001-4F40-A360-387A71D2EA94}" type="presParOf" srcId="{74FE2A92-38B8-4DFA-A4F9-DF5A61DAF327}" destId="{FD59F73F-8718-4D2F-87C4-A39BED45AB4D}" srcOrd="0" destOrd="0" presId="urn:microsoft.com/office/officeart/2005/8/layout/process1"/>
    <dgm:cxn modelId="{16515F84-A7A9-49EB-9F39-F8FF42F16424}" type="presParOf" srcId="{15B1A1FA-67DC-41FE-941B-B1DAEB3D3356}" destId="{AED1189C-B7D3-4484-9B56-789A1BAE1843}" srcOrd="6" destOrd="0" presId="urn:microsoft.com/office/officeart/2005/8/layout/process1"/>
    <dgm:cxn modelId="{8614A904-6B5C-4AB3-9A41-EFDEE6C22C6F}" type="presParOf" srcId="{15B1A1FA-67DC-41FE-941B-B1DAEB3D3356}" destId="{23CCABF4-EEB1-4EC2-9282-D49ABACF5E82}" srcOrd="7" destOrd="0" presId="urn:microsoft.com/office/officeart/2005/8/layout/process1"/>
    <dgm:cxn modelId="{A166135B-54D1-4C07-8963-FA358C392F33}" type="presParOf" srcId="{23CCABF4-EEB1-4EC2-9282-D49ABACF5E82}" destId="{055816A5-9767-4870-89E6-C7B84C6ED151}" srcOrd="0" destOrd="0" presId="urn:microsoft.com/office/officeart/2005/8/layout/process1"/>
    <dgm:cxn modelId="{FADBD0D0-A9AA-44A0-A7AA-FC740EE65A67}" type="presParOf" srcId="{15B1A1FA-67DC-41FE-941B-B1DAEB3D3356}" destId="{F086C06F-2E5D-43E5-A02D-B73BE4BD043F}" srcOrd="8" destOrd="0" presId="urn:microsoft.com/office/officeart/2005/8/layout/process1"/>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6EF842-501D-4412-A354-FD4AA09ACF33}">
      <dsp:nvSpPr>
        <dsp:cNvPr id="0" name=""/>
        <dsp:cNvSpPr/>
      </dsp:nvSpPr>
      <dsp:spPr>
        <a:xfrm>
          <a:off x="3913" y="897977"/>
          <a:ext cx="1213295" cy="72797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latin typeface="Arial" panose="020B0604020202020204" pitchFamily="34" charset="0"/>
              <a:cs typeface="Arial" panose="020B0604020202020204" pitchFamily="34" charset="0"/>
            </a:rPr>
            <a:t>Cadet Creates </a:t>
          </a:r>
          <a:r>
            <a:rPr lang="en-US" sz="1000" kern="1200" dirty="0" smtClean="0">
              <a:latin typeface="Arial" panose="020B0604020202020204" pitchFamily="34" charset="0"/>
              <a:cs typeface="Arial" panose="020B0604020202020204" pitchFamily="34" charset="0"/>
            </a:rPr>
            <a:t>Draft using course catalog</a:t>
          </a:r>
          <a:r>
            <a:rPr lang="en-US" sz="1000" kern="1200" dirty="0">
              <a:latin typeface="Arial" panose="020B0604020202020204" pitchFamily="34" charset="0"/>
              <a:cs typeface="Arial" panose="020B0604020202020204" pitchFamily="34" charset="0"/>
            </a:rPr>
            <a:t>	</a:t>
          </a:r>
        </a:p>
      </dsp:txBody>
      <dsp:txXfrm>
        <a:off x="25235" y="919299"/>
        <a:ext cx="1170651" cy="685333"/>
      </dsp:txXfrm>
    </dsp:sp>
    <dsp:sp modelId="{B419B0CB-188D-4B27-AA1F-80E1FCEAB8EA}">
      <dsp:nvSpPr>
        <dsp:cNvPr id="0" name=""/>
        <dsp:cNvSpPr/>
      </dsp:nvSpPr>
      <dsp:spPr>
        <a:xfrm>
          <a:off x="1338539" y="1111517"/>
          <a:ext cx="257218" cy="300897"/>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latin typeface="Arial" panose="020B0604020202020204" pitchFamily="34" charset="0"/>
            <a:cs typeface="Arial" panose="020B0604020202020204" pitchFamily="34" charset="0"/>
          </a:endParaRPr>
        </a:p>
      </dsp:txBody>
      <dsp:txXfrm>
        <a:off x="1338539" y="1171696"/>
        <a:ext cx="180053" cy="180539"/>
      </dsp:txXfrm>
    </dsp:sp>
    <dsp:sp modelId="{3C71FA61-518F-405A-AD65-84E5FE34F162}">
      <dsp:nvSpPr>
        <dsp:cNvPr id="0" name=""/>
        <dsp:cNvSpPr/>
      </dsp:nvSpPr>
      <dsp:spPr>
        <a:xfrm>
          <a:off x="1702527" y="897977"/>
          <a:ext cx="1213295" cy="72797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latin typeface="Arial" panose="020B0604020202020204" pitchFamily="34" charset="0"/>
              <a:cs typeface="Arial" panose="020B0604020202020204" pitchFamily="34" charset="0"/>
            </a:rPr>
            <a:t>Cadet schedules and meets with academic advisor</a:t>
          </a:r>
          <a:endParaRPr lang="en-US" sz="1000" kern="1200" dirty="0">
            <a:latin typeface="Arial" panose="020B0604020202020204" pitchFamily="34" charset="0"/>
            <a:cs typeface="Arial" panose="020B0604020202020204" pitchFamily="34" charset="0"/>
          </a:endParaRPr>
        </a:p>
      </dsp:txBody>
      <dsp:txXfrm>
        <a:off x="1723849" y="919299"/>
        <a:ext cx="1170651" cy="685333"/>
      </dsp:txXfrm>
    </dsp:sp>
    <dsp:sp modelId="{DC461CF3-B84F-4E6C-AA8D-AC5335548FFD}">
      <dsp:nvSpPr>
        <dsp:cNvPr id="0" name=""/>
        <dsp:cNvSpPr/>
      </dsp:nvSpPr>
      <dsp:spPr>
        <a:xfrm>
          <a:off x="3037152" y="1111517"/>
          <a:ext cx="257218" cy="300897"/>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latin typeface="Arial" panose="020B0604020202020204" pitchFamily="34" charset="0"/>
            <a:cs typeface="Arial" panose="020B0604020202020204" pitchFamily="34" charset="0"/>
          </a:endParaRPr>
        </a:p>
      </dsp:txBody>
      <dsp:txXfrm>
        <a:off x="3037152" y="1171696"/>
        <a:ext cx="180053" cy="180539"/>
      </dsp:txXfrm>
    </dsp:sp>
    <dsp:sp modelId="{3B415CD4-3B77-4026-A38D-F12E58B1F754}">
      <dsp:nvSpPr>
        <dsp:cNvPr id="0" name=""/>
        <dsp:cNvSpPr/>
      </dsp:nvSpPr>
      <dsp:spPr>
        <a:xfrm>
          <a:off x="3401141" y="897977"/>
          <a:ext cx="1213295" cy="72797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latin typeface="Arial" panose="020B0604020202020204" pitchFamily="34" charset="0"/>
              <a:cs typeface="Arial" panose="020B0604020202020204" pitchFamily="34" charset="0"/>
            </a:rPr>
            <a:t>Reviewed/Signed by Advisor</a:t>
          </a:r>
        </a:p>
      </dsp:txBody>
      <dsp:txXfrm>
        <a:off x="3422463" y="919299"/>
        <a:ext cx="1170651" cy="685333"/>
      </dsp:txXfrm>
    </dsp:sp>
    <dsp:sp modelId="{74FE2A92-38B8-4DFA-A4F9-DF5A61DAF327}">
      <dsp:nvSpPr>
        <dsp:cNvPr id="0" name=""/>
        <dsp:cNvSpPr/>
      </dsp:nvSpPr>
      <dsp:spPr>
        <a:xfrm>
          <a:off x="4735766" y="1111517"/>
          <a:ext cx="257218" cy="300897"/>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latin typeface="Arial" panose="020B0604020202020204" pitchFamily="34" charset="0"/>
            <a:cs typeface="Arial" panose="020B0604020202020204" pitchFamily="34" charset="0"/>
          </a:endParaRPr>
        </a:p>
      </dsp:txBody>
      <dsp:txXfrm>
        <a:off x="4735766" y="1171696"/>
        <a:ext cx="180053" cy="180539"/>
      </dsp:txXfrm>
    </dsp:sp>
    <dsp:sp modelId="{AED1189C-B7D3-4484-9B56-789A1BAE1843}">
      <dsp:nvSpPr>
        <dsp:cNvPr id="0" name=""/>
        <dsp:cNvSpPr/>
      </dsp:nvSpPr>
      <dsp:spPr>
        <a:xfrm>
          <a:off x="5099755" y="897977"/>
          <a:ext cx="1213295" cy="72797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latin typeface="Arial" panose="020B0604020202020204" pitchFamily="34" charset="0"/>
              <a:cs typeface="Arial" panose="020B0604020202020204" pitchFamily="34" charset="0"/>
            </a:rPr>
            <a:t>Cadet meets w/ROTC instructor</a:t>
          </a:r>
        </a:p>
        <a:p>
          <a:pPr lvl="0" algn="ctr" defTabSz="444500">
            <a:lnSpc>
              <a:spcPct val="90000"/>
            </a:lnSpc>
            <a:spcBef>
              <a:spcPct val="0"/>
            </a:spcBef>
            <a:spcAft>
              <a:spcPct val="35000"/>
            </a:spcAft>
          </a:pPr>
          <a:r>
            <a:rPr lang="en-US" sz="1000" kern="1200" dirty="0" smtClean="0">
              <a:latin typeface="Arial" panose="020B0604020202020204" pitchFamily="34" charset="0"/>
              <a:cs typeface="Arial" panose="020B0604020202020204" pitchFamily="34" charset="0"/>
            </a:rPr>
            <a:t>Reviewed/Signed</a:t>
          </a:r>
          <a:endParaRPr lang="en-US" sz="1000" kern="1200" dirty="0">
            <a:latin typeface="Arial" panose="020B0604020202020204" pitchFamily="34" charset="0"/>
            <a:cs typeface="Arial" panose="020B0604020202020204" pitchFamily="34" charset="0"/>
          </a:endParaRPr>
        </a:p>
      </dsp:txBody>
      <dsp:txXfrm>
        <a:off x="5121077" y="919299"/>
        <a:ext cx="1170651" cy="685333"/>
      </dsp:txXfrm>
    </dsp:sp>
    <dsp:sp modelId="{23CCABF4-EEB1-4EC2-9282-D49ABACF5E82}">
      <dsp:nvSpPr>
        <dsp:cNvPr id="0" name=""/>
        <dsp:cNvSpPr/>
      </dsp:nvSpPr>
      <dsp:spPr>
        <a:xfrm>
          <a:off x="6434380" y="1111517"/>
          <a:ext cx="257218" cy="300897"/>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latin typeface="Arial" panose="020B0604020202020204" pitchFamily="34" charset="0"/>
            <a:cs typeface="Arial" panose="020B0604020202020204" pitchFamily="34" charset="0"/>
          </a:endParaRPr>
        </a:p>
      </dsp:txBody>
      <dsp:txXfrm>
        <a:off x="6434380" y="1171696"/>
        <a:ext cx="180053" cy="180539"/>
      </dsp:txXfrm>
    </dsp:sp>
    <dsp:sp modelId="{F086C06F-2E5D-43E5-A02D-B73BE4BD043F}">
      <dsp:nvSpPr>
        <dsp:cNvPr id="0" name=""/>
        <dsp:cNvSpPr/>
      </dsp:nvSpPr>
      <dsp:spPr>
        <a:xfrm>
          <a:off x="6798369" y="897977"/>
          <a:ext cx="1213295" cy="72797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latin typeface="Arial" panose="020B0604020202020204" pitchFamily="34" charset="0"/>
              <a:cs typeface="Arial" panose="020B0604020202020204" pitchFamily="34" charset="0"/>
            </a:rPr>
            <a:t>PMS Signature</a:t>
          </a:r>
        </a:p>
      </dsp:txBody>
      <dsp:txXfrm>
        <a:off x="6819691" y="919299"/>
        <a:ext cx="1170651" cy="68533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7B7163DC-0CA6-4FB2-B15F-5128F4FAA466}" type="datetimeFigureOut">
              <a:rPr lang="en-US" smtClean="0"/>
              <a:t>1/2/2024</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F0065A28-E519-416D-B38D-BCE9268434F4}" type="slidenum">
              <a:rPr lang="en-US" smtClean="0"/>
              <a:t>‹#›</a:t>
            </a:fld>
            <a:endParaRPr lang="en-US"/>
          </a:p>
        </p:txBody>
      </p:sp>
    </p:spTree>
    <p:extLst>
      <p:ext uri="{BB962C8B-B14F-4D97-AF65-F5344CB8AC3E}">
        <p14:creationId xmlns:p14="http://schemas.microsoft.com/office/powerpoint/2010/main" val="3152708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308" tIns="93308" rIns="93308" bIns="93308"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869945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r>
              <a:rPr lang="en-US" dirty="0"/>
              <a:t>ICO needs to focus on retention</a:t>
            </a:r>
            <a:endParaRPr dirty="0"/>
          </a:p>
        </p:txBody>
      </p:sp>
      <p:sp>
        <p:nvSpPr>
          <p:cNvPr id="258" name="Google Shape;25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22338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bg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6696" y="-184557"/>
            <a:ext cx="1667312" cy="166731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542C06-1A25-40FB-8D15-090B52478861}" type="datetimeFigureOut">
              <a:rPr lang="en-US" smtClean="0"/>
              <a:t>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82189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542C06-1A25-40FB-8D15-090B52478861}" type="datetimeFigureOut">
              <a:rPr lang="en-US" smtClean="0"/>
              <a:t>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2393233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42C06-1A25-40FB-8D15-090B52478861}" type="datetimeFigureOut">
              <a:rPr lang="en-US" smtClean="0"/>
              <a:t>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383079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542C06-1A25-40FB-8D15-090B52478861}"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2653822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542C06-1A25-40FB-8D15-090B52478861}"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2224168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42C06-1A25-40FB-8D15-090B52478861}"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479492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42C06-1A25-40FB-8D15-090B52478861}"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34999846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ating Chart">
  <p:cSld name="CAPTION_ONLY">
    <p:spTree>
      <p:nvGrpSpPr>
        <p:cNvPr id="1" name="Shape 133"/>
        <p:cNvGrpSpPr/>
        <p:nvPr/>
      </p:nvGrpSpPr>
      <p:grpSpPr>
        <a:xfrm>
          <a:off x="0" y="0"/>
          <a:ext cx="0" cy="0"/>
          <a:chOff x="0" y="0"/>
          <a:chExt cx="0" cy="0"/>
        </a:xfrm>
      </p:grpSpPr>
      <p:sp>
        <p:nvSpPr>
          <p:cNvPr id="134" name="Google Shape;134;p10"/>
          <p:cNvSpPr txBox="1">
            <a:spLocks noGrp="1"/>
          </p:cNvSpPr>
          <p:nvPr>
            <p:ph type="body" idx="1"/>
          </p:nvPr>
        </p:nvSpPr>
        <p:spPr>
          <a:xfrm>
            <a:off x="101900" y="1513025"/>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a:spcBef>
                <a:spcPts val="0"/>
              </a:spcBef>
              <a:spcAft>
                <a:spcPts val="0"/>
              </a:spcAft>
              <a:buClr>
                <a:srgbClr val="000000"/>
              </a:buClr>
              <a:buSzPts val="1200"/>
              <a:buChar char="●"/>
              <a:defRPr sz="1200" b="1">
                <a:solidFill>
                  <a:srgbClr val="000000"/>
                </a:solidFill>
              </a:defRPr>
            </a:lvl1pPr>
            <a:lvl2pPr marL="914400" lvl="1" indent="-304800" algn="ctr">
              <a:spcBef>
                <a:spcPts val="1600"/>
              </a:spcBef>
              <a:spcAft>
                <a:spcPts val="0"/>
              </a:spcAft>
              <a:buClr>
                <a:srgbClr val="000000"/>
              </a:buClr>
              <a:buSzPts val="1200"/>
              <a:buChar char="○"/>
              <a:defRPr sz="1200" b="1">
                <a:solidFill>
                  <a:srgbClr val="000000"/>
                </a:solidFill>
              </a:defRPr>
            </a:lvl2pPr>
            <a:lvl3pPr marL="1371600" lvl="2" indent="-304800" algn="ctr">
              <a:spcBef>
                <a:spcPts val="1600"/>
              </a:spcBef>
              <a:spcAft>
                <a:spcPts val="0"/>
              </a:spcAft>
              <a:buClr>
                <a:srgbClr val="000000"/>
              </a:buClr>
              <a:buSzPts val="1200"/>
              <a:buChar char="■"/>
              <a:defRPr sz="1200" b="1">
                <a:solidFill>
                  <a:srgbClr val="000000"/>
                </a:solidFill>
              </a:defRPr>
            </a:lvl3pPr>
            <a:lvl4pPr marL="1828800" lvl="3" indent="-304800" algn="ctr">
              <a:spcBef>
                <a:spcPts val="1600"/>
              </a:spcBef>
              <a:spcAft>
                <a:spcPts val="0"/>
              </a:spcAft>
              <a:buClr>
                <a:srgbClr val="000000"/>
              </a:buClr>
              <a:buSzPts val="1200"/>
              <a:buChar char="●"/>
              <a:defRPr sz="1200" b="1">
                <a:solidFill>
                  <a:srgbClr val="000000"/>
                </a:solidFill>
              </a:defRPr>
            </a:lvl4pPr>
            <a:lvl5pPr marL="2286000" lvl="4" indent="-304800" algn="ctr">
              <a:spcBef>
                <a:spcPts val="1600"/>
              </a:spcBef>
              <a:spcAft>
                <a:spcPts val="0"/>
              </a:spcAft>
              <a:buClr>
                <a:srgbClr val="000000"/>
              </a:buClr>
              <a:buSzPts val="1200"/>
              <a:buChar char="○"/>
              <a:defRPr sz="1200" b="1">
                <a:solidFill>
                  <a:srgbClr val="000000"/>
                </a:solidFill>
              </a:defRPr>
            </a:lvl5pPr>
            <a:lvl6pPr marL="2743200" lvl="5" indent="-304800" algn="ctr">
              <a:spcBef>
                <a:spcPts val="1600"/>
              </a:spcBef>
              <a:spcAft>
                <a:spcPts val="0"/>
              </a:spcAft>
              <a:buClr>
                <a:srgbClr val="000000"/>
              </a:buClr>
              <a:buSzPts val="1200"/>
              <a:buChar char="■"/>
              <a:defRPr sz="1200" b="1">
                <a:solidFill>
                  <a:srgbClr val="000000"/>
                </a:solidFill>
              </a:defRPr>
            </a:lvl6pPr>
            <a:lvl7pPr marL="3200400" lvl="6" indent="-304800" algn="ctr">
              <a:spcBef>
                <a:spcPts val="1600"/>
              </a:spcBef>
              <a:spcAft>
                <a:spcPts val="0"/>
              </a:spcAft>
              <a:buClr>
                <a:srgbClr val="000000"/>
              </a:buClr>
              <a:buSzPts val="1200"/>
              <a:buChar char="●"/>
              <a:defRPr sz="1200" b="1">
                <a:solidFill>
                  <a:srgbClr val="000000"/>
                </a:solidFill>
              </a:defRPr>
            </a:lvl7pPr>
            <a:lvl8pPr marL="3657600" lvl="7" indent="-304800" algn="ctr">
              <a:spcBef>
                <a:spcPts val="1600"/>
              </a:spcBef>
              <a:spcAft>
                <a:spcPts val="0"/>
              </a:spcAft>
              <a:buClr>
                <a:srgbClr val="000000"/>
              </a:buClr>
              <a:buSzPts val="1200"/>
              <a:buChar char="○"/>
              <a:defRPr sz="1200" b="1">
                <a:solidFill>
                  <a:srgbClr val="000000"/>
                </a:solidFill>
              </a:defRPr>
            </a:lvl8pPr>
            <a:lvl9pPr marL="4114800" lvl="8" indent="-304800" algn="ctr">
              <a:spcBef>
                <a:spcPts val="1600"/>
              </a:spcBef>
              <a:spcAft>
                <a:spcPts val="1600"/>
              </a:spcAft>
              <a:buClr>
                <a:srgbClr val="000000"/>
              </a:buClr>
              <a:buSzPts val="1200"/>
              <a:buChar char="■"/>
              <a:defRPr sz="1200" b="1">
                <a:solidFill>
                  <a:srgbClr val="000000"/>
                </a:solidFill>
              </a:defRPr>
            </a:lvl9pPr>
          </a:lstStyle>
          <a:p>
            <a:endParaRPr/>
          </a:p>
        </p:txBody>
      </p:sp>
      <p:sp>
        <p:nvSpPr>
          <p:cNvPr id="135" name="Google Shape;135;p10"/>
          <p:cNvSpPr txBox="1">
            <a:spLocks noGrp="1"/>
          </p:cNvSpPr>
          <p:nvPr>
            <p:ph type="sldNum" idx="12"/>
          </p:nvPr>
        </p:nvSpPr>
        <p:spPr>
          <a:xfrm>
            <a:off x="8595308" y="453447"/>
            <a:ext cx="548700" cy="524700"/>
          </a:xfrm>
          <a:prstGeom prst="rect">
            <a:avLst/>
          </a:prstGeom>
        </p:spPr>
        <p:txBody>
          <a:bodyPr spcFirstLastPara="1" wrap="square" lIns="91425" tIns="91425" rIns="91425" bIns="91425" anchor="ctr" anchorCtr="0">
            <a:noAutofit/>
          </a:bodyPr>
          <a:lstStyle>
            <a:lvl1pPr lvl="0">
              <a:buNone/>
              <a:defRPr sz="1400"/>
            </a:lvl1pPr>
            <a:lvl2pPr lvl="1">
              <a:buNone/>
              <a:defRPr sz="1400"/>
            </a:lvl2pPr>
            <a:lvl3pPr lvl="2">
              <a:buNone/>
              <a:defRPr sz="1400"/>
            </a:lvl3pPr>
            <a:lvl4pPr lvl="3">
              <a:buNone/>
              <a:defRPr sz="1400"/>
            </a:lvl4pPr>
            <a:lvl5pPr lvl="4">
              <a:buNone/>
              <a:defRPr sz="1400"/>
            </a:lvl5pPr>
            <a:lvl6pPr lvl="5">
              <a:buNone/>
              <a:defRPr sz="1400"/>
            </a:lvl6pPr>
            <a:lvl7pPr lvl="6">
              <a:buNone/>
              <a:defRPr sz="1400"/>
            </a:lvl7pPr>
            <a:lvl8pPr lvl="7">
              <a:buNone/>
              <a:defRPr sz="1400"/>
            </a:lvl8pPr>
            <a:lvl9pPr lvl="8">
              <a:buNone/>
              <a:defRPr sz="1400"/>
            </a:lvl9pPr>
          </a:lstStyle>
          <a:p>
            <a:pPr marL="0" lvl="0" indent="0" algn="r" rtl="0">
              <a:spcBef>
                <a:spcPts val="0"/>
              </a:spcBef>
              <a:spcAft>
                <a:spcPts val="0"/>
              </a:spcAft>
              <a:buNone/>
            </a:pPr>
            <a:fld id="{00000000-1234-1234-1234-123412341234}" type="slidenum">
              <a:rPr lang="en-US"/>
              <a:t>‹#›</a:t>
            </a:fld>
            <a:endParaRPr dirty="0"/>
          </a:p>
        </p:txBody>
      </p:sp>
      <p:sp>
        <p:nvSpPr>
          <p:cNvPr id="136" name="Google Shape;136;p10"/>
          <p:cNvSpPr/>
          <p:nvPr/>
        </p:nvSpPr>
        <p:spPr>
          <a:xfrm>
            <a:off x="2488800" y="4596576"/>
            <a:ext cx="4166400" cy="749700"/>
          </a:xfrm>
          <a:prstGeom prst="rect">
            <a:avLst/>
          </a:prstGeom>
          <a:solidFill>
            <a:srgbClr val="FFE5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dirty="0"/>
          </a:p>
        </p:txBody>
      </p:sp>
      <p:sp>
        <p:nvSpPr>
          <p:cNvPr id="137" name="Google Shape;137;p10"/>
          <p:cNvSpPr/>
          <p:nvPr/>
        </p:nvSpPr>
        <p:spPr>
          <a:xfrm rot="-5400000">
            <a:off x="313350" y="3170825"/>
            <a:ext cx="3588900" cy="762000"/>
          </a:xfrm>
          <a:prstGeom prst="rect">
            <a:avLst/>
          </a:prstGeom>
          <a:solidFill>
            <a:srgbClr val="FFE5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38;p10"/>
          <p:cNvSpPr/>
          <p:nvPr/>
        </p:nvSpPr>
        <p:spPr>
          <a:xfrm rot="-5400000">
            <a:off x="5241750" y="3170825"/>
            <a:ext cx="3588900" cy="762000"/>
          </a:xfrm>
          <a:prstGeom prst="rect">
            <a:avLst/>
          </a:prstGeom>
          <a:solidFill>
            <a:srgbClr val="FFE5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39" name="Google Shape;139;p10"/>
          <p:cNvGrpSpPr/>
          <p:nvPr/>
        </p:nvGrpSpPr>
        <p:grpSpPr>
          <a:xfrm>
            <a:off x="4295400" y="5432325"/>
            <a:ext cx="553200" cy="390825"/>
            <a:chOff x="3232225" y="1708350"/>
            <a:chExt cx="553200" cy="390825"/>
          </a:xfrm>
        </p:grpSpPr>
        <p:sp>
          <p:nvSpPr>
            <p:cNvPr id="140" name="Google Shape;140;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dirty="0"/>
            </a:p>
          </p:txBody>
        </p:sp>
        <p:sp>
          <p:nvSpPr>
            <p:cNvPr id="141" name="Google Shape;141;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dirty="0"/>
            </a:p>
          </p:txBody>
        </p:sp>
      </p:grpSp>
      <p:grpSp>
        <p:nvGrpSpPr>
          <p:cNvPr id="142" name="Google Shape;142;p10"/>
          <p:cNvGrpSpPr/>
          <p:nvPr/>
        </p:nvGrpSpPr>
        <p:grpSpPr>
          <a:xfrm>
            <a:off x="1773375" y="5422500"/>
            <a:ext cx="553200" cy="390825"/>
            <a:chOff x="3232225" y="1708350"/>
            <a:chExt cx="553200" cy="390825"/>
          </a:xfrm>
        </p:grpSpPr>
        <p:sp>
          <p:nvSpPr>
            <p:cNvPr id="143" name="Google Shape;143;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 name="Google Shape;144;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45" name="Google Shape;145;p10"/>
          <p:cNvGrpSpPr/>
          <p:nvPr/>
        </p:nvGrpSpPr>
        <p:grpSpPr>
          <a:xfrm>
            <a:off x="2614050" y="5432325"/>
            <a:ext cx="553200" cy="390825"/>
            <a:chOff x="3232225" y="1708350"/>
            <a:chExt cx="553200" cy="390825"/>
          </a:xfrm>
        </p:grpSpPr>
        <p:sp>
          <p:nvSpPr>
            <p:cNvPr id="146" name="Google Shape;146;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47;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48" name="Google Shape;148;p10"/>
          <p:cNvGrpSpPr/>
          <p:nvPr/>
        </p:nvGrpSpPr>
        <p:grpSpPr>
          <a:xfrm>
            <a:off x="5976750" y="5422500"/>
            <a:ext cx="553200" cy="390825"/>
            <a:chOff x="3232225" y="1708350"/>
            <a:chExt cx="553200" cy="390825"/>
          </a:xfrm>
        </p:grpSpPr>
        <p:sp>
          <p:nvSpPr>
            <p:cNvPr id="149" name="Google Shape;149;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51" name="Google Shape;151;p10"/>
          <p:cNvGrpSpPr/>
          <p:nvPr/>
        </p:nvGrpSpPr>
        <p:grpSpPr>
          <a:xfrm>
            <a:off x="5136075" y="5422488"/>
            <a:ext cx="553200" cy="390825"/>
            <a:chOff x="3232225" y="1708350"/>
            <a:chExt cx="553200" cy="390825"/>
          </a:xfrm>
        </p:grpSpPr>
        <p:sp>
          <p:nvSpPr>
            <p:cNvPr id="152" name="Google Shape;152;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dirty="0"/>
            </a:p>
          </p:txBody>
        </p:sp>
        <p:sp>
          <p:nvSpPr>
            <p:cNvPr id="153" name="Google Shape;153;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dirty="0"/>
            </a:p>
          </p:txBody>
        </p:sp>
      </p:grpSp>
      <p:grpSp>
        <p:nvGrpSpPr>
          <p:cNvPr id="154" name="Google Shape;154;p10"/>
          <p:cNvGrpSpPr/>
          <p:nvPr/>
        </p:nvGrpSpPr>
        <p:grpSpPr>
          <a:xfrm>
            <a:off x="3454725" y="5432325"/>
            <a:ext cx="553200" cy="390825"/>
            <a:chOff x="3232225" y="1708350"/>
            <a:chExt cx="553200" cy="390825"/>
          </a:xfrm>
        </p:grpSpPr>
        <p:sp>
          <p:nvSpPr>
            <p:cNvPr id="155" name="Google Shape;155;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 name="Google Shape;156;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57" name="Google Shape;157;p10"/>
          <p:cNvGrpSpPr/>
          <p:nvPr/>
        </p:nvGrpSpPr>
        <p:grpSpPr>
          <a:xfrm>
            <a:off x="6817425" y="5422500"/>
            <a:ext cx="553200" cy="390825"/>
            <a:chOff x="3232225" y="1708350"/>
            <a:chExt cx="553200" cy="390825"/>
          </a:xfrm>
        </p:grpSpPr>
        <p:sp>
          <p:nvSpPr>
            <p:cNvPr id="158" name="Google Shape;158;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 name="Google Shape;159;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0" name="Google Shape;160;p10"/>
          <p:cNvGrpSpPr/>
          <p:nvPr/>
        </p:nvGrpSpPr>
        <p:grpSpPr>
          <a:xfrm rot="-5400000">
            <a:off x="7399850" y="1914750"/>
            <a:ext cx="553200" cy="390825"/>
            <a:chOff x="3232225" y="1708350"/>
            <a:chExt cx="553200" cy="390825"/>
          </a:xfrm>
        </p:grpSpPr>
        <p:sp>
          <p:nvSpPr>
            <p:cNvPr id="161" name="Google Shape;161;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sp>
          <p:nvSpPr>
            <p:cNvPr id="162" name="Google Shape;162;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grpSp>
      <p:grpSp>
        <p:nvGrpSpPr>
          <p:cNvPr id="163" name="Google Shape;163;p10"/>
          <p:cNvGrpSpPr/>
          <p:nvPr/>
        </p:nvGrpSpPr>
        <p:grpSpPr>
          <a:xfrm rot="-5400000">
            <a:off x="7399850" y="2544150"/>
            <a:ext cx="553200" cy="390825"/>
            <a:chOff x="3232225" y="1708350"/>
            <a:chExt cx="553200" cy="390825"/>
          </a:xfrm>
        </p:grpSpPr>
        <p:sp>
          <p:nvSpPr>
            <p:cNvPr id="164" name="Google Shape;164;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sp>
          <p:nvSpPr>
            <p:cNvPr id="165" name="Google Shape;165;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grpSp>
      <p:grpSp>
        <p:nvGrpSpPr>
          <p:cNvPr id="166" name="Google Shape;166;p10"/>
          <p:cNvGrpSpPr/>
          <p:nvPr/>
        </p:nvGrpSpPr>
        <p:grpSpPr>
          <a:xfrm rot="-5400000">
            <a:off x="7399850" y="3952475"/>
            <a:ext cx="553200" cy="390825"/>
            <a:chOff x="3232225" y="1708350"/>
            <a:chExt cx="553200" cy="390825"/>
          </a:xfrm>
        </p:grpSpPr>
        <p:sp>
          <p:nvSpPr>
            <p:cNvPr id="167" name="Google Shape;167;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sp>
          <p:nvSpPr>
            <p:cNvPr id="168" name="Google Shape;168;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grpSp>
      <p:grpSp>
        <p:nvGrpSpPr>
          <p:cNvPr id="169" name="Google Shape;169;p10"/>
          <p:cNvGrpSpPr/>
          <p:nvPr/>
        </p:nvGrpSpPr>
        <p:grpSpPr>
          <a:xfrm rot="-5400000">
            <a:off x="7399850" y="3233575"/>
            <a:ext cx="553200" cy="390825"/>
            <a:chOff x="3232225" y="1708350"/>
            <a:chExt cx="553200" cy="390825"/>
          </a:xfrm>
        </p:grpSpPr>
        <p:sp>
          <p:nvSpPr>
            <p:cNvPr id="170" name="Google Shape;170;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sp>
          <p:nvSpPr>
            <p:cNvPr id="171" name="Google Shape;171;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grpSp>
      <p:grpSp>
        <p:nvGrpSpPr>
          <p:cNvPr id="172" name="Google Shape;172;p10"/>
          <p:cNvGrpSpPr/>
          <p:nvPr/>
        </p:nvGrpSpPr>
        <p:grpSpPr>
          <a:xfrm rot="-5400000">
            <a:off x="7399850" y="4776000"/>
            <a:ext cx="553200" cy="390825"/>
            <a:chOff x="3232225" y="1708350"/>
            <a:chExt cx="553200" cy="390825"/>
          </a:xfrm>
        </p:grpSpPr>
        <p:sp>
          <p:nvSpPr>
            <p:cNvPr id="173" name="Google Shape;173;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sp>
          <p:nvSpPr>
            <p:cNvPr id="174" name="Google Shape;174;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p>
          </p:txBody>
        </p:sp>
      </p:grpSp>
      <p:grpSp>
        <p:nvGrpSpPr>
          <p:cNvPr id="175" name="Google Shape;175;p10"/>
          <p:cNvGrpSpPr/>
          <p:nvPr/>
        </p:nvGrpSpPr>
        <p:grpSpPr>
          <a:xfrm rot="5400000">
            <a:off x="1166175" y="2212175"/>
            <a:ext cx="553200" cy="390825"/>
            <a:chOff x="3232225" y="1708350"/>
            <a:chExt cx="553200" cy="390825"/>
          </a:xfrm>
        </p:grpSpPr>
        <p:sp>
          <p:nvSpPr>
            <p:cNvPr id="176" name="Google Shape;176;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sp>
          <p:nvSpPr>
            <p:cNvPr id="177" name="Google Shape;177;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grpSp>
      <p:grpSp>
        <p:nvGrpSpPr>
          <p:cNvPr id="178" name="Google Shape;178;p10"/>
          <p:cNvGrpSpPr/>
          <p:nvPr/>
        </p:nvGrpSpPr>
        <p:grpSpPr>
          <a:xfrm rot="5400000">
            <a:off x="1166175" y="1582775"/>
            <a:ext cx="553200" cy="390825"/>
            <a:chOff x="3232225" y="1708350"/>
            <a:chExt cx="553200" cy="390825"/>
          </a:xfrm>
        </p:grpSpPr>
        <p:sp>
          <p:nvSpPr>
            <p:cNvPr id="179" name="Google Shape;179;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sp>
          <p:nvSpPr>
            <p:cNvPr id="180" name="Google Shape;180;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grpSp>
      <p:grpSp>
        <p:nvGrpSpPr>
          <p:cNvPr id="181" name="Google Shape;181;p10"/>
          <p:cNvGrpSpPr/>
          <p:nvPr/>
        </p:nvGrpSpPr>
        <p:grpSpPr>
          <a:xfrm rot="5400000">
            <a:off x="1166175" y="2858663"/>
            <a:ext cx="553200" cy="390825"/>
            <a:chOff x="3232225" y="1708350"/>
            <a:chExt cx="553200" cy="390825"/>
          </a:xfrm>
        </p:grpSpPr>
        <p:sp>
          <p:nvSpPr>
            <p:cNvPr id="182" name="Google Shape;182;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sp>
          <p:nvSpPr>
            <p:cNvPr id="183" name="Google Shape;183;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grpSp>
      <p:grpSp>
        <p:nvGrpSpPr>
          <p:cNvPr id="184" name="Google Shape;184;p10"/>
          <p:cNvGrpSpPr/>
          <p:nvPr/>
        </p:nvGrpSpPr>
        <p:grpSpPr>
          <a:xfrm rot="5400000">
            <a:off x="1166175" y="3497775"/>
            <a:ext cx="553200" cy="390825"/>
            <a:chOff x="3232225" y="1708350"/>
            <a:chExt cx="553200" cy="390825"/>
          </a:xfrm>
        </p:grpSpPr>
        <p:sp>
          <p:nvSpPr>
            <p:cNvPr id="185" name="Google Shape;185;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sp>
          <p:nvSpPr>
            <p:cNvPr id="186" name="Google Shape;186;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grpSp>
      <p:grpSp>
        <p:nvGrpSpPr>
          <p:cNvPr id="187" name="Google Shape;187;p10"/>
          <p:cNvGrpSpPr/>
          <p:nvPr/>
        </p:nvGrpSpPr>
        <p:grpSpPr>
          <a:xfrm rot="5400000">
            <a:off x="1166175" y="4124550"/>
            <a:ext cx="553200" cy="390825"/>
            <a:chOff x="3232225" y="1708350"/>
            <a:chExt cx="553200" cy="390825"/>
          </a:xfrm>
        </p:grpSpPr>
        <p:sp>
          <p:nvSpPr>
            <p:cNvPr id="188" name="Google Shape;188;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sp>
          <p:nvSpPr>
            <p:cNvPr id="189" name="Google Shape;189;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grpSp>
      <p:grpSp>
        <p:nvGrpSpPr>
          <p:cNvPr id="190" name="Google Shape;190;p10"/>
          <p:cNvGrpSpPr/>
          <p:nvPr/>
        </p:nvGrpSpPr>
        <p:grpSpPr>
          <a:xfrm rot="5400000">
            <a:off x="1166175" y="4776000"/>
            <a:ext cx="553200" cy="390825"/>
            <a:chOff x="3232225" y="1708350"/>
            <a:chExt cx="553200" cy="390825"/>
          </a:xfrm>
        </p:grpSpPr>
        <p:sp>
          <p:nvSpPr>
            <p:cNvPr id="191" name="Google Shape;191;p10"/>
            <p:cNvSpPr/>
            <p:nvPr/>
          </p:nvSpPr>
          <p:spPr>
            <a:xfrm>
              <a:off x="3281525" y="1708350"/>
              <a:ext cx="467100" cy="2580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sp>
          <p:nvSpPr>
            <p:cNvPr id="192" name="Google Shape;192;p10"/>
            <p:cNvSpPr/>
            <p:nvPr/>
          </p:nvSpPr>
          <p:spPr>
            <a:xfrm rot="10800000">
              <a:off x="3232225" y="1791975"/>
              <a:ext cx="553200" cy="307200"/>
            </a:xfrm>
            <a:prstGeom prst="blockArc">
              <a:avLst>
                <a:gd name="adj1" fmla="val 10800000"/>
                <a:gd name="adj2" fmla="val 0"/>
                <a:gd name="adj3" fmla="val 25000"/>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p>
          </p:txBody>
        </p:sp>
      </p:grpSp>
      <p:sp>
        <p:nvSpPr>
          <p:cNvPr id="193" name="Google Shape;193;p10"/>
          <p:cNvSpPr txBox="1">
            <a:spLocks noGrp="1"/>
          </p:cNvSpPr>
          <p:nvPr>
            <p:ph type="body" idx="2"/>
          </p:nvPr>
        </p:nvSpPr>
        <p:spPr>
          <a:xfrm>
            <a:off x="101900" y="2220688"/>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194" name="Google Shape;194;p10"/>
          <p:cNvSpPr txBox="1">
            <a:spLocks noGrp="1"/>
          </p:cNvSpPr>
          <p:nvPr>
            <p:ph type="body" idx="3"/>
          </p:nvPr>
        </p:nvSpPr>
        <p:spPr>
          <a:xfrm>
            <a:off x="7871875" y="4761250"/>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195" name="Google Shape;195;p10"/>
          <p:cNvSpPr txBox="1">
            <a:spLocks noGrp="1"/>
          </p:cNvSpPr>
          <p:nvPr>
            <p:ph type="body" idx="4"/>
          </p:nvPr>
        </p:nvSpPr>
        <p:spPr>
          <a:xfrm>
            <a:off x="7871875" y="4004763"/>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196" name="Google Shape;196;p10"/>
          <p:cNvSpPr txBox="1">
            <a:spLocks noGrp="1"/>
          </p:cNvSpPr>
          <p:nvPr>
            <p:ph type="body" idx="5"/>
          </p:nvPr>
        </p:nvSpPr>
        <p:spPr>
          <a:xfrm>
            <a:off x="7871875" y="3248288"/>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197" name="Google Shape;197;p10"/>
          <p:cNvSpPr txBox="1">
            <a:spLocks noGrp="1"/>
          </p:cNvSpPr>
          <p:nvPr>
            <p:ph type="body" idx="6"/>
          </p:nvPr>
        </p:nvSpPr>
        <p:spPr>
          <a:xfrm>
            <a:off x="7871875" y="2574138"/>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198" name="Google Shape;198;p10"/>
          <p:cNvSpPr txBox="1">
            <a:spLocks noGrp="1"/>
          </p:cNvSpPr>
          <p:nvPr>
            <p:ph type="body" idx="7"/>
          </p:nvPr>
        </p:nvSpPr>
        <p:spPr>
          <a:xfrm>
            <a:off x="7871875" y="1869825"/>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199" name="Google Shape;199;p10"/>
          <p:cNvSpPr txBox="1">
            <a:spLocks noGrp="1"/>
          </p:cNvSpPr>
          <p:nvPr>
            <p:ph type="body" idx="8"/>
          </p:nvPr>
        </p:nvSpPr>
        <p:spPr>
          <a:xfrm>
            <a:off x="101900" y="2854938"/>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200" name="Google Shape;200;p10"/>
          <p:cNvSpPr txBox="1">
            <a:spLocks noGrp="1"/>
          </p:cNvSpPr>
          <p:nvPr>
            <p:ph type="body" idx="9"/>
          </p:nvPr>
        </p:nvSpPr>
        <p:spPr>
          <a:xfrm>
            <a:off x="101900" y="3496538"/>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201" name="Google Shape;201;p10"/>
          <p:cNvSpPr txBox="1">
            <a:spLocks noGrp="1"/>
          </p:cNvSpPr>
          <p:nvPr>
            <p:ph type="body" idx="13"/>
          </p:nvPr>
        </p:nvSpPr>
        <p:spPr>
          <a:xfrm>
            <a:off x="101888" y="4136850"/>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202" name="Google Shape;202;p10"/>
          <p:cNvSpPr txBox="1">
            <a:spLocks noGrp="1"/>
          </p:cNvSpPr>
          <p:nvPr>
            <p:ph type="body" idx="14"/>
          </p:nvPr>
        </p:nvSpPr>
        <p:spPr>
          <a:xfrm>
            <a:off x="101900" y="4777138"/>
            <a:ext cx="1225500" cy="3909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algn="ctr" rtl="0">
              <a:spcBef>
                <a:spcPts val="0"/>
              </a:spcBef>
              <a:spcAft>
                <a:spcPts val="0"/>
              </a:spcAft>
              <a:buClr>
                <a:srgbClr val="000000"/>
              </a:buClr>
              <a:buSzPts val="1200"/>
              <a:buChar char="●"/>
              <a:defRPr sz="1200" b="1">
                <a:solidFill>
                  <a:srgbClr val="000000"/>
                </a:solidFill>
              </a:defRPr>
            </a:lvl1pPr>
            <a:lvl2pPr marL="914400" lvl="1" indent="-304800" algn="ctr" rtl="0">
              <a:spcBef>
                <a:spcPts val="1600"/>
              </a:spcBef>
              <a:spcAft>
                <a:spcPts val="0"/>
              </a:spcAft>
              <a:buClr>
                <a:srgbClr val="000000"/>
              </a:buClr>
              <a:buSzPts val="1200"/>
              <a:buChar char="○"/>
              <a:defRPr sz="1200" b="1">
                <a:solidFill>
                  <a:srgbClr val="000000"/>
                </a:solidFill>
              </a:defRPr>
            </a:lvl2pPr>
            <a:lvl3pPr marL="1371600" lvl="2" indent="-304800" algn="ctr" rtl="0">
              <a:spcBef>
                <a:spcPts val="1600"/>
              </a:spcBef>
              <a:spcAft>
                <a:spcPts val="0"/>
              </a:spcAft>
              <a:buClr>
                <a:srgbClr val="000000"/>
              </a:buClr>
              <a:buSzPts val="1200"/>
              <a:buChar char="■"/>
              <a:defRPr sz="1200" b="1">
                <a:solidFill>
                  <a:srgbClr val="000000"/>
                </a:solidFill>
              </a:defRPr>
            </a:lvl3pPr>
            <a:lvl4pPr marL="1828800" lvl="3" indent="-304800" algn="ctr" rtl="0">
              <a:spcBef>
                <a:spcPts val="1600"/>
              </a:spcBef>
              <a:spcAft>
                <a:spcPts val="0"/>
              </a:spcAft>
              <a:buClr>
                <a:srgbClr val="000000"/>
              </a:buClr>
              <a:buSzPts val="1200"/>
              <a:buChar char="●"/>
              <a:defRPr sz="1200" b="1">
                <a:solidFill>
                  <a:srgbClr val="000000"/>
                </a:solidFill>
              </a:defRPr>
            </a:lvl4pPr>
            <a:lvl5pPr marL="2286000" lvl="4" indent="-304800" algn="ctr" rtl="0">
              <a:spcBef>
                <a:spcPts val="1600"/>
              </a:spcBef>
              <a:spcAft>
                <a:spcPts val="0"/>
              </a:spcAft>
              <a:buClr>
                <a:srgbClr val="000000"/>
              </a:buClr>
              <a:buSzPts val="1200"/>
              <a:buChar char="○"/>
              <a:defRPr sz="1200" b="1">
                <a:solidFill>
                  <a:srgbClr val="000000"/>
                </a:solidFill>
              </a:defRPr>
            </a:lvl5pPr>
            <a:lvl6pPr marL="2743200" lvl="5" indent="-304800" algn="ctr" rtl="0">
              <a:spcBef>
                <a:spcPts val="1600"/>
              </a:spcBef>
              <a:spcAft>
                <a:spcPts val="0"/>
              </a:spcAft>
              <a:buClr>
                <a:srgbClr val="000000"/>
              </a:buClr>
              <a:buSzPts val="1200"/>
              <a:buChar char="■"/>
              <a:defRPr sz="1200" b="1">
                <a:solidFill>
                  <a:srgbClr val="000000"/>
                </a:solidFill>
              </a:defRPr>
            </a:lvl6pPr>
            <a:lvl7pPr marL="3200400" lvl="6" indent="-304800" algn="ctr" rtl="0">
              <a:spcBef>
                <a:spcPts val="1600"/>
              </a:spcBef>
              <a:spcAft>
                <a:spcPts val="0"/>
              </a:spcAft>
              <a:buClr>
                <a:srgbClr val="000000"/>
              </a:buClr>
              <a:buSzPts val="1200"/>
              <a:buChar char="●"/>
              <a:defRPr sz="1200" b="1">
                <a:solidFill>
                  <a:srgbClr val="000000"/>
                </a:solidFill>
              </a:defRPr>
            </a:lvl7pPr>
            <a:lvl8pPr marL="3657600" lvl="7" indent="-304800" algn="ctr" rtl="0">
              <a:spcBef>
                <a:spcPts val="1600"/>
              </a:spcBef>
              <a:spcAft>
                <a:spcPts val="0"/>
              </a:spcAft>
              <a:buClr>
                <a:srgbClr val="000000"/>
              </a:buClr>
              <a:buSzPts val="1200"/>
              <a:buChar char="○"/>
              <a:defRPr sz="1200" b="1">
                <a:solidFill>
                  <a:srgbClr val="000000"/>
                </a:solidFill>
              </a:defRPr>
            </a:lvl8pPr>
            <a:lvl9pPr marL="4114800" lvl="8" indent="-304800" algn="ctr" rtl="0">
              <a:spcBef>
                <a:spcPts val="1600"/>
              </a:spcBef>
              <a:spcAft>
                <a:spcPts val="1600"/>
              </a:spcAft>
              <a:buClr>
                <a:srgbClr val="000000"/>
              </a:buClr>
              <a:buSzPts val="1200"/>
              <a:buChar char="■"/>
              <a:defRPr sz="1200" b="1">
                <a:solidFill>
                  <a:srgbClr val="000000"/>
                </a:solidFill>
              </a:defRPr>
            </a:lvl9pPr>
          </a:lstStyle>
          <a:p>
            <a:endParaRPr/>
          </a:p>
        </p:txBody>
      </p:sp>
      <p:sp>
        <p:nvSpPr>
          <p:cNvPr id="203" name="Google Shape;203;p10"/>
          <p:cNvSpPr txBox="1">
            <a:spLocks noGrp="1"/>
          </p:cNvSpPr>
          <p:nvPr>
            <p:ph type="body" idx="15"/>
          </p:nvPr>
        </p:nvSpPr>
        <p:spPr>
          <a:xfrm>
            <a:off x="4164900" y="5823150"/>
            <a:ext cx="814200" cy="6120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rtl="0">
              <a:spcBef>
                <a:spcPts val="0"/>
              </a:spcBef>
              <a:spcAft>
                <a:spcPts val="0"/>
              </a:spcAft>
              <a:buClr>
                <a:srgbClr val="000000"/>
              </a:buClr>
              <a:buSzPts val="1200"/>
              <a:buChar char="●"/>
              <a:defRPr sz="1200" b="1">
                <a:solidFill>
                  <a:srgbClr val="000000"/>
                </a:solidFill>
              </a:defRPr>
            </a:lvl1pPr>
            <a:lvl2pPr marL="914400" lvl="1" indent="-304800" rtl="0">
              <a:spcBef>
                <a:spcPts val="1600"/>
              </a:spcBef>
              <a:spcAft>
                <a:spcPts val="0"/>
              </a:spcAft>
              <a:buClr>
                <a:srgbClr val="000000"/>
              </a:buClr>
              <a:buSzPts val="1200"/>
              <a:buChar char="○"/>
              <a:defRPr sz="1200" b="1">
                <a:solidFill>
                  <a:srgbClr val="000000"/>
                </a:solidFill>
              </a:defRPr>
            </a:lvl2pPr>
            <a:lvl3pPr marL="1371600" lvl="2" indent="-304800" rtl="0">
              <a:spcBef>
                <a:spcPts val="1600"/>
              </a:spcBef>
              <a:spcAft>
                <a:spcPts val="0"/>
              </a:spcAft>
              <a:buClr>
                <a:srgbClr val="000000"/>
              </a:buClr>
              <a:buSzPts val="1200"/>
              <a:buChar char="■"/>
              <a:defRPr sz="1200" b="1">
                <a:solidFill>
                  <a:srgbClr val="000000"/>
                </a:solidFill>
              </a:defRPr>
            </a:lvl3pPr>
            <a:lvl4pPr marL="1828800" lvl="3" indent="-304800" rtl="0">
              <a:spcBef>
                <a:spcPts val="1600"/>
              </a:spcBef>
              <a:spcAft>
                <a:spcPts val="0"/>
              </a:spcAft>
              <a:buClr>
                <a:srgbClr val="000000"/>
              </a:buClr>
              <a:buSzPts val="1200"/>
              <a:buChar char="●"/>
              <a:defRPr sz="1200" b="1">
                <a:solidFill>
                  <a:srgbClr val="000000"/>
                </a:solidFill>
              </a:defRPr>
            </a:lvl4pPr>
            <a:lvl5pPr marL="2286000" lvl="4" indent="-304800" rtl="0">
              <a:spcBef>
                <a:spcPts val="1600"/>
              </a:spcBef>
              <a:spcAft>
                <a:spcPts val="0"/>
              </a:spcAft>
              <a:buClr>
                <a:srgbClr val="000000"/>
              </a:buClr>
              <a:buSzPts val="1200"/>
              <a:buChar char="○"/>
              <a:defRPr sz="1200" b="1">
                <a:solidFill>
                  <a:srgbClr val="000000"/>
                </a:solidFill>
              </a:defRPr>
            </a:lvl5pPr>
            <a:lvl6pPr marL="2743200" lvl="5" indent="-304800" rtl="0">
              <a:spcBef>
                <a:spcPts val="1600"/>
              </a:spcBef>
              <a:spcAft>
                <a:spcPts val="0"/>
              </a:spcAft>
              <a:buClr>
                <a:srgbClr val="000000"/>
              </a:buClr>
              <a:buSzPts val="1200"/>
              <a:buChar char="■"/>
              <a:defRPr sz="1200" b="1">
                <a:solidFill>
                  <a:srgbClr val="000000"/>
                </a:solidFill>
              </a:defRPr>
            </a:lvl6pPr>
            <a:lvl7pPr marL="3200400" lvl="6" indent="-304800" rtl="0">
              <a:spcBef>
                <a:spcPts val="1600"/>
              </a:spcBef>
              <a:spcAft>
                <a:spcPts val="0"/>
              </a:spcAft>
              <a:buClr>
                <a:srgbClr val="000000"/>
              </a:buClr>
              <a:buSzPts val="1200"/>
              <a:buChar char="●"/>
              <a:defRPr sz="1200" b="1">
                <a:solidFill>
                  <a:srgbClr val="000000"/>
                </a:solidFill>
              </a:defRPr>
            </a:lvl7pPr>
            <a:lvl8pPr marL="3657600" lvl="7" indent="-304800" rtl="0">
              <a:spcBef>
                <a:spcPts val="1600"/>
              </a:spcBef>
              <a:spcAft>
                <a:spcPts val="0"/>
              </a:spcAft>
              <a:buClr>
                <a:srgbClr val="000000"/>
              </a:buClr>
              <a:buSzPts val="1200"/>
              <a:buChar char="○"/>
              <a:defRPr sz="1200" b="1">
                <a:solidFill>
                  <a:srgbClr val="000000"/>
                </a:solidFill>
              </a:defRPr>
            </a:lvl8pPr>
            <a:lvl9pPr marL="4114800" lvl="8" indent="-304800" rtl="0">
              <a:spcBef>
                <a:spcPts val="1600"/>
              </a:spcBef>
              <a:spcAft>
                <a:spcPts val="1600"/>
              </a:spcAft>
              <a:buClr>
                <a:srgbClr val="000000"/>
              </a:buClr>
              <a:buSzPts val="1200"/>
              <a:buChar char="■"/>
              <a:defRPr sz="1200" b="1">
                <a:solidFill>
                  <a:srgbClr val="000000"/>
                </a:solidFill>
              </a:defRPr>
            </a:lvl9pPr>
          </a:lstStyle>
          <a:p>
            <a:endParaRPr/>
          </a:p>
        </p:txBody>
      </p:sp>
      <p:sp>
        <p:nvSpPr>
          <p:cNvPr id="204" name="Google Shape;204;p10"/>
          <p:cNvSpPr txBox="1">
            <a:spLocks noGrp="1"/>
          </p:cNvSpPr>
          <p:nvPr>
            <p:ph type="body" idx="16"/>
          </p:nvPr>
        </p:nvSpPr>
        <p:spPr>
          <a:xfrm>
            <a:off x="5005575" y="5823150"/>
            <a:ext cx="814200" cy="6120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rtl="0">
              <a:spcBef>
                <a:spcPts val="0"/>
              </a:spcBef>
              <a:spcAft>
                <a:spcPts val="0"/>
              </a:spcAft>
              <a:buClr>
                <a:srgbClr val="000000"/>
              </a:buClr>
              <a:buSzPts val="1200"/>
              <a:buChar char="●"/>
              <a:defRPr sz="1200" b="1">
                <a:solidFill>
                  <a:srgbClr val="000000"/>
                </a:solidFill>
              </a:defRPr>
            </a:lvl1pPr>
            <a:lvl2pPr marL="914400" lvl="1" indent="-304800" rtl="0">
              <a:spcBef>
                <a:spcPts val="1600"/>
              </a:spcBef>
              <a:spcAft>
                <a:spcPts val="0"/>
              </a:spcAft>
              <a:buClr>
                <a:srgbClr val="000000"/>
              </a:buClr>
              <a:buSzPts val="1200"/>
              <a:buChar char="○"/>
              <a:defRPr sz="1200" b="1">
                <a:solidFill>
                  <a:srgbClr val="000000"/>
                </a:solidFill>
              </a:defRPr>
            </a:lvl2pPr>
            <a:lvl3pPr marL="1371600" lvl="2" indent="-304800" rtl="0">
              <a:spcBef>
                <a:spcPts val="1600"/>
              </a:spcBef>
              <a:spcAft>
                <a:spcPts val="0"/>
              </a:spcAft>
              <a:buClr>
                <a:srgbClr val="000000"/>
              </a:buClr>
              <a:buSzPts val="1200"/>
              <a:buChar char="■"/>
              <a:defRPr sz="1200" b="1">
                <a:solidFill>
                  <a:srgbClr val="000000"/>
                </a:solidFill>
              </a:defRPr>
            </a:lvl3pPr>
            <a:lvl4pPr marL="1828800" lvl="3" indent="-304800" rtl="0">
              <a:spcBef>
                <a:spcPts val="1600"/>
              </a:spcBef>
              <a:spcAft>
                <a:spcPts val="0"/>
              </a:spcAft>
              <a:buClr>
                <a:srgbClr val="000000"/>
              </a:buClr>
              <a:buSzPts val="1200"/>
              <a:buChar char="●"/>
              <a:defRPr sz="1200" b="1">
                <a:solidFill>
                  <a:srgbClr val="000000"/>
                </a:solidFill>
              </a:defRPr>
            </a:lvl4pPr>
            <a:lvl5pPr marL="2286000" lvl="4" indent="-304800" rtl="0">
              <a:spcBef>
                <a:spcPts val="1600"/>
              </a:spcBef>
              <a:spcAft>
                <a:spcPts val="0"/>
              </a:spcAft>
              <a:buClr>
                <a:srgbClr val="000000"/>
              </a:buClr>
              <a:buSzPts val="1200"/>
              <a:buChar char="○"/>
              <a:defRPr sz="1200" b="1">
                <a:solidFill>
                  <a:srgbClr val="000000"/>
                </a:solidFill>
              </a:defRPr>
            </a:lvl5pPr>
            <a:lvl6pPr marL="2743200" lvl="5" indent="-304800" rtl="0">
              <a:spcBef>
                <a:spcPts val="1600"/>
              </a:spcBef>
              <a:spcAft>
                <a:spcPts val="0"/>
              </a:spcAft>
              <a:buClr>
                <a:srgbClr val="000000"/>
              </a:buClr>
              <a:buSzPts val="1200"/>
              <a:buChar char="■"/>
              <a:defRPr sz="1200" b="1">
                <a:solidFill>
                  <a:srgbClr val="000000"/>
                </a:solidFill>
              </a:defRPr>
            </a:lvl6pPr>
            <a:lvl7pPr marL="3200400" lvl="6" indent="-304800" rtl="0">
              <a:spcBef>
                <a:spcPts val="1600"/>
              </a:spcBef>
              <a:spcAft>
                <a:spcPts val="0"/>
              </a:spcAft>
              <a:buClr>
                <a:srgbClr val="000000"/>
              </a:buClr>
              <a:buSzPts val="1200"/>
              <a:buChar char="●"/>
              <a:defRPr sz="1200" b="1">
                <a:solidFill>
                  <a:srgbClr val="000000"/>
                </a:solidFill>
              </a:defRPr>
            </a:lvl7pPr>
            <a:lvl8pPr marL="3657600" lvl="7" indent="-304800" rtl="0">
              <a:spcBef>
                <a:spcPts val="1600"/>
              </a:spcBef>
              <a:spcAft>
                <a:spcPts val="0"/>
              </a:spcAft>
              <a:buClr>
                <a:srgbClr val="000000"/>
              </a:buClr>
              <a:buSzPts val="1200"/>
              <a:buChar char="○"/>
              <a:defRPr sz="1200" b="1">
                <a:solidFill>
                  <a:srgbClr val="000000"/>
                </a:solidFill>
              </a:defRPr>
            </a:lvl8pPr>
            <a:lvl9pPr marL="4114800" lvl="8" indent="-304800" rtl="0">
              <a:spcBef>
                <a:spcPts val="1600"/>
              </a:spcBef>
              <a:spcAft>
                <a:spcPts val="1600"/>
              </a:spcAft>
              <a:buClr>
                <a:srgbClr val="000000"/>
              </a:buClr>
              <a:buSzPts val="1200"/>
              <a:buChar char="■"/>
              <a:defRPr sz="1200" b="1">
                <a:solidFill>
                  <a:srgbClr val="000000"/>
                </a:solidFill>
              </a:defRPr>
            </a:lvl9pPr>
          </a:lstStyle>
          <a:p>
            <a:endParaRPr/>
          </a:p>
        </p:txBody>
      </p:sp>
      <p:sp>
        <p:nvSpPr>
          <p:cNvPr id="205" name="Google Shape;205;p10"/>
          <p:cNvSpPr txBox="1">
            <a:spLocks noGrp="1"/>
          </p:cNvSpPr>
          <p:nvPr>
            <p:ph type="body" idx="17"/>
          </p:nvPr>
        </p:nvSpPr>
        <p:spPr>
          <a:xfrm>
            <a:off x="5846250" y="5823150"/>
            <a:ext cx="814200" cy="6120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rtl="0">
              <a:spcBef>
                <a:spcPts val="0"/>
              </a:spcBef>
              <a:spcAft>
                <a:spcPts val="0"/>
              </a:spcAft>
              <a:buClr>
                <a:srgbClr val="000000"/>
              </a:buClr>
              <a:buSzPts val="1200"/>
              <a:buChar char="●"/>
              <a:defRPr sz="1200" b="1">
                <a:solidFill>
                  <a:srgbClr val="000000"/>
                </a:solidFill>
              </a:defRPr>
            </a:lvl1pPr>
            <a:lvl2pPr marL="914400" lvl="1" indent="-304800" rtl="0">
              <a:spcBef>
                <a:spcPts val="1600"/>
              </a:spcBef>
              <a:spcAft>
                <a:spcPts val="0"/>
              </a:spcAft>
              <a:buClr>
                <a:srgbClr val="000000"/>
              </a:buClr>
              <a:buSzPts val="1200"/>
              <a:buChar char="○"/>
              <a:defRPr sz="1200" b="1">
                <a:solidFill>
                  <a:srgbClr val="000000"/>
                </a:solidFill>
              </a:defRPr>
            </a:lvl2pPr>
            <a:lvl3pPr marL="1371600" lvl="2" indent="-304800" rtl="0">
              <a:spcBef>
                <a:spcPts val="1600"/>
              </a:spcBef>
              <a:spcAft>
                <a:spcPts val="0"/>
              </a:spcAft>
              <a:buClr>
                <a:srgbClr val="000000"/>
              </a:buClr>
              <a:buSzPts val="1200"/>
              <a:buChar char="■"/>
              <a:defRPr sz="1200" b="1">
                <a:solidFill>
                  <a:srgbClr val="000000"/>
                </a:solidFill>
              </a:defRPr>
            </a:lvl3pPr>
            <a:lvl4pPr marL="1828800" lvl="3" indent="-304800" rtl="0">
              <a:spcBef>
                <a:spcPts val="1600"/>
              </a:spcBef>
              <a:spcAft>
                <a:spcPts val="0"/>
              </a:spcAft>
              <a:buClr>
                <a:srgbClr val="000000"/>
              </a:buClr>
              <a:buSzPts val="1200"/>
              <a:buChar char="●"/>
              <a:defRPr sz="1200" b="1">
                <a:solidFill>
                  <a:srgbClr val="000000"/>
                </a:solidFill>
              </a:defRPr>
            </a:lvl4pPr>
            <a:lvl5pPr marL="2286000" lvl="4" indent="-304800" rtl="0">
              <a:spcBef>
                <a:spcPts val="1600"/>
              </a:spcBef>
              <a:spcAft>
                <a:spcPts val="0"/>
              </a:spcAft>
              <a:buClr>
                <a:srgbClr val="000000"/>
              </a:buClr>
              <a:buSzPts val="1200"/>
              <a:buChar char="○"/>
              <a:defRPr sz="1200" b="1">
                <a:solidFill>
                  <a:srgbClr val="000000"/>
                </a:solidFill>
              </a:defRPr>
            </a:lvl5pPr>
            <a:lvl6pPr marL="2743200" lvl="5" indent="-304800" rtl="0">
              <a:spcBef>
                <a:spcPts val="1600"/>
              </a:spcBef>
              <a:spcAft>
                <a:spcPts val="0"/>
              </a:spcAft>
              <a:buClr>
                <a:srgbClr val="000000"/>
              </a:buClr>
              <a:buSzPts val="1200"/>
              <a:buChar char="■"/>
              <a:defRPr sz="1200" b="1">
                <a:solidFill>
                  <a:srgbClr val="000000"/>
                </a:solidFill>
              </a:defRPr>
            </a:lvl6pPr>
            <a:lvl7pPr marL="3200400" lvl="6" indent="-304800" rtl="0">
              <a:spcBef>
                <a:spcPts val="1600"/>
              </a:spcBef>
              <a:spcAft>
                <a:spcPts val="0"/>
              </a:spcAft>
              <a:buClr>
                <a:srgbClr val="000000"/>
              </a:buClr>
              <a:buSzPts val="1200"/>
              <a:buChar char="●"/>
              <a:defRPr sz="1200" b="1">
                <a:solidFill>
                  <a:srgbClr val="000000"/>
                </a:solidFill>
              </a:defRPr>
            </a:lvl7pPr>
            <a:lvl8pPr marL="3657600" lvl="7" indent="-304800" rtl="0">
              <a:spcBef>
                <a:spcPts val="1600"/>
              </a:spcBef>
              <a:spcAft>
                <a:spcPts val="0"/>
              </a:spcAft>
              <a:buClr>
                <a:srgbClr val="000000"/>
              </a:buClr>
              <a:buSzPts val="1200"/>
              <a:buChar char="○"/>
              <a:defRPr sz="1200" b="1">
                <a:solidFill>
                  <a:srgbClr val="000000"/>
                </a:solidFill>
              </a:defRPr>
            </a:lvl8pPr>
            <a:lvl9pPr marL="4114800" lvl="8" indent="-304800" rtl="0">
              <a:spcBef>
                <a:spcPts val="1600"/>
              </a:spcBef>
              <a:spcAft>
                <a:spcPts val="1600"/>
              </a:spcAft>
              <a:buClr>
                <a:srgbClr val="000000"/>
              </a:buClr>
              <a:buSzPts val="1200"/>
              <a:buChar char="■"/>
              <a:defRPr sz="1200" b="1">
                <a:solidFill>
                  <a:srgbClr val="000000"/>
                </a:solidFill>
              </a:defRPr>
            </a:lvl9pPr>
          </a:lstStyle>
          <a:p>
            <a:endParaRPr/>
          </a:p>
        </p:txBody>
      </p:sp>
      <p:sp>
        <p:nvSpPr>
          <p:cNvPr id="206" name="Google Shape;206;p10"/>
          <p:cNvSpPr txBox="1">
            <a:spLocks noGrp="1"/>
          </p:cNvSpPr>
          <p:nvPr>
            <p:ph type="body" idx="18"/>
          </p:nvPr>
        </p:nvSpPr>
        <p:spPr>
          <a:xfrm>
            <a:off x="6686925" y="5823150"/>
            <a:ext cx="814200" cy="6120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rtl="0">
              <a:spcBef>
                <a:spcPts val="0"/>
              </a:spcBef>
              <a:spcAft>
                <a:spcPts val="0"/>
              </a:spcAft>
              <a:buClr>
                <a:srgbClr val="000000"/>
              </a:buClr>
              <a:buSzPts val="1200"/>
              <a:buChar char="●"/>
              <a:defRPr sz="1200" b="1">
                <a:solidFill>
                  <a:srgbClr val="000000"/>
                </a:solidFill>
              </a:defRPr>
            </a:lvl1pPr>
            <a:lvl2pPr marL="914400" lvl="1" indent="-304800" rtl="0">
              <a:spcBef>
                <a:spcPts val="1600"/>
              </a:spcBef>
              <a:spcAft>
                <a:spcPts val="0"/>
              </a:spcAft>
              <a:buClr>
                <a:srgbClr val="000000"/>
              </a:buClr>
              <a:buSzPts val="1200"/>
              <a:buChar char="○"/>
              <a:defRPr sz="1200" b="1">
                <a:solidFill>
                  <a:srgbClr val="000000"/>
                </a:solidFill>
              </a:defRPr>
            </a:lvl2pPr>
            <a:lvl3pPr marL="1371600" lvl="2" indent="-304800" rtl="0">
              <a:spcBef>
                <a:spcPts val="1600"/>
              </a:spcBef>
              <a:spcAft>
                <a:spcPts val="0"/>
              </a:spcAft>
              <a:buClr>
                <a:srgbClr val="000000"/>
              </a:buClr>
              <a:buSzPts val="1200"/>
              <a:buChar char="■"/>
              <a:defRPr sz="1200" b="1">
                <a:solidFill>
                  <a:srgbClr val="000000"/>
                </a:solidFill>
              </a:defRPr>
            </a:lvl3pPr>
            <a:lvl4pPr marL="1828800" lvl="3" indent="-304800" rtl="0">
              <a:spcBef>
                <a:spcPts val="1600"/>
              </a:spcBef>
              <a:spcAft>
                <a:spcPts val="0"/>
              </a:spcAft>
              <a:buClr>
                <a:srgbClr val="000000"/>
              </a:buClr>
              <a:buSzPts val="1200"/>
              <a:buChar char="●"/>
              <a:defRPr sz="1200" b="1">
                <a:solidFill>
                  <a:srgbClr val="000000"/>
                </a:solidFill>
              </a:defRPr>
            </a:lvl4pPr>
            <a:lvl5pPr marL="2286000" lvl="4" indent="-304800" rtl="0">
              <a:spcBef>
                <a:spcPts val="1600"/>
              </a:spcBef>
              <a:spcAft>
                <a:spcPts val="0"/>
              </a:spcAft>
              <a:buClr>
                <a:srgbClr val="000000"/>
              </a:buClr>
              <a:buSzPts val="1200"/>
              <a:buChar char="○"/>
              <a:defRPr sz="1200" b="1">
                <a:solidFill>
                  <a:srgbClr val="000000"/>
                </a:solidFill>
              </a:defRPr>
            </a:lvl5pPr>
            <a:lvl6pPr marL="2743200" lvl="5" indent="-304800" rtl="0">
              <a:spcBef>
                <a:spcPts val="1600"/>
              </a:spcBef>
              <a:spcAft>
                <a:spcPts val="0"/>
              </a:spcAft>
              <a:buClr>
                <a:srgbClr val="000000"/>
              </a:buClr>
              <a:buSzPts val="1200"/>
              <a:buChar char="■"/>
              <a:defRPr sz="1200" b="1">
                <a:solidFill>
                  <a:srgbClr val="000000"/>
                </a:solidFill>
              </a:defRPr>
            </a:lvl6pPr>
            <a:lvl7pPr marL="3200400" lvl="6" indent="-304800" rtl="0">
              <a:spcBef>
                <a:spcPts val="1600"/>
              </a:spcBef>
              <a:spcAft>
                <a:spcPts val="0"/>
              </a:spcAft>
              <a:buClr>
                <a:srgbClr val="000000"/>
              </a:buClr>
              <a:buSzPts val="1200"/>
              <a:buChar char="●"/>
              <a:defRPr sz="1200" b="1">
                <a:solidFill>
                  <a:srgbClr val="000000"/>
                </a:solidFill>
              </a:defRPr>
            </a:lvl7pPr>
            <a:lvl8pPr marL="3657600" lvl="7" indent="-304800" rtl="0">
              <a:spcBef>
                <a:spcPts val="1600"/>
              </a:spcBef>
              <a:spcAft>
                <a:spcPts val="0"/>
              </a:spcAft>
              <a:buClr>
                <a:srgbClr val="000000"/>
              </a:buClr>
              <a:buSzPts val="1200"/>
              <a:buChar char="○"/>
              <a:defRPr sz="1200" b="1">
                <a:solidFill>
                  <a:srgbClr val="000000"/>
                </a:solidFill>
              </a:defRPr>
            </a:lvl8pPr>
            <a:lvl9pPr marL="4114800" lvl="8" indent="-304800" rtl="0">
              <a:spcBef>
                <a:spcPts val="1600"/>
              </a:spcBef>
              <a:spcAft>
                <a:spcPts val="1600"/>
              </a:spcAft>
              <a:buClr>
                <a:srgbClr val="000000"/>
              </a:buClr>
              <a:buSzPts val="1200"/>
              <a:buChar char="■"/>
              <a:defRPr sz="1200" b="1">
                <a:solidFill>
                  <a:srgbClr val="000000"/>
                </a:solidFill>
              </a:defRPr>
            </a:lvl9pPr>
          </a:lstStyle>
          <a:p>
            <a:endParaRPr/>
          </a:p>
        </p:txBody>
      </p:sp>
      <p:sp>
        <p:nvSpPr>
          <p:cNvPr id="207" name="Google Shape;207;p10"/>
          <p:cNvSpPr txBox="1">
            <a:spLocks noGrp="1"/>
          </p:cNvSpPr>
          <p:nvPr>
            <p:ph type="body" idx="19"/>
          </p:nvPr>
        </p:nvSpPr>
        <p:spPr>
          <a:xfrm>
            <a:off x="3324225" y="5823150"/>
            <a:ext cx="814200" cy="6120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rtl="0">
              <a:spcBef>
                <a:spcPts val="0"/>
              </a:spcBef>
              <a:spcAft>
                <a:spcPts val="0"/>
              </a:spcAft>
              <a:buClr>
                <a:srgbClr val="000000"/>
              </a:buClr>
              <a:buSzPts val="1200"/>
              <a:buChar char="●"/>
              <a:defRPr sz="1200" b="1">
                <a:solidFill>
                  <a:srgbClr val="000000"/>
                </a:solidFill>
              </a:defRPr>
            </a:lvl1pPr>
            <a:lvl2pPr marL="914400" lvl="1" indent="-304800" rtl="0">
              <a:spcBef>
                <a:spcPts val="1600"/>
              </a:spcBef>
              <a:spcAft>
                <a:spcPts val="0"/>
              </a:spcAft>
              <a:buClr>
                <a:srgbClr val="000000"/>
              </a:buClr>
              <a:buSzPts val="1200"/>
              <a:buChar char="○"/>
              <a:defRPr sz="1200" b="1">
                <a:solidFill>
                  <a:srgbClr val="000000"/>
                </a:solidFill>
              </a:defRPr>
            </a:lvl2pPr>
            <a:lvl3pPr marL="1371600" lvl="2" indent="-304800" rtl="0">
              <a:spcBef>
                <a:spcPts val="1600"/>
              </a:spcBef>
              <a:spcAft>
                <a:spcPts val="0"/>
              </a:spcAft>
              <a:buClr>
                <a:srgbClr val="000000"/>
              </a:buClr>
              <a:buSzPts val="1200"/>
              <a:buChar char="■"/>
              <a:defRPr sz="1200" b="1">
                <a:solidFill>
                  <a:srgbClr val="000000"/>
                </a:solidFill>
              </a:defRPr>
            </a:lvl3pPr>
            <a:lvl4pPr marL="1828800" lvl="3" indent="-304800" rtl="0">
              <a:spcBef>
                <a:spcPts val="1600"/>
              </a:spcBef>
              <a:spcAft>
                <a:spcPts val="0"/>
              </a:spcAft>
              <a:buClr>
                <a:srgbClr val="000000"/>
              </a:buClr>
              <a:buSzPts val="1200"/>
              <a:buChar char="●"/>
              <a:defRPr sz="1200" b="1">
                <a:solidFill>
                  <a:srgbClr val="000000"/>
                </a:solidFill>
              </a:defRPr>
            </a:lvl4pPr>
            <a:lvl5pPr marL="2286000" lvl="4" indent="-304800" rtl="0">
              <a:spcBef>
                <a:spcPts val="1600"/>
              </a:spcBef>
              <a:spcAft>
                <a:spcPts val="0"/>
              </a:spcAft>
              <a:buClr>
                <a:srgbClr val="000000"/>
              </a:buClr>
              <a:buSzPts val="1200"/>
              <a:buChar char="○"/>
              <a:defRPr sz="1200" b="1">
                <a:solidFill>
                  <a:srgbClr val="000000"/>
                </a:solidFill>
              </a:defRPr>
            </a:lvl5pPr>
            <a:lvl6pPr marL="2743200" lvl="5" indent="-304800" rtl="0">
              <a:spcBef>
                <a:spcPts val="1600"/>
              </a:spcBef>
              <a:spcAft>
                <a:spcPts val="0"/>
              </a:spcAft>
              <a:buClr>
                <a:srgbClr val="000000"/>
              </a:buClr>
              <a:buSzPts val="1200"/>
              <a:buChar char="■"/>
              <a:defRPr sz="1200" b="1">
                <a:solidFill>
                  <a:srgbClr val="000000"/>
                </a:solidFill>
              </a:defRPr>
            </a:lvl6pPr>
            <a:lvl7pPr marL="3200400" lvl="6" indent="-304800" rtl="0">
              <a:spcBef>
                <a:spcPts val="1600"/>
              </a:spcBef>
              <a:spcAft>
                <a:spcPts val="0"/>
              </a:spcAft>
              <a:buClr>
                <a:srgbClr val="000000"/>
              </a:buClr>
              <a:buSzPts val="1200"/>
              <a:buChar char="●"/>
              <a:defRPr sz="1200" b="1">
                <a:solidFill>
                  <a:srgbClr val="000000"/>
                </a:solidFill>
              </a:defRPr>
            </a:lvl7pPr>
            <a:lvl8pPr marL="3657600" lvl="7" indent="-304800" rtl="0">
              <a:spcBef>
                <a:spcPts val="1600"/>
              </a:spcBef>
              <a:spcAft>
                <a:spcPts val="0"/>
              </a:spcAft>
              <a:buClr>
                <a:srgbClr val="000000"/>
              </a:buClr>
              <a:buSzPts val="1200"/>
              <a:buChar char="○"/>
              <a:defRPr sz="1200" b="1">
                <a:solidFill>
                  <a:srgbClr val="000000"/>
                </a:solidFill>
              </a:defRPr>
            </a:lvl8pPr>
            <a:lvl9pPr marL="4114800" lvl="8" indent="-304800" rtl="0">
              <a:spcBef>
                <a:spcPts val="1600"/>
              </a:spcBef>
              <a:spcAft>
                <a:spcPts val="1600"/>
              </a:spcAft>
              <a:buClr>
                <a:srgbClr val="000000"/>
              </a:buClr>
              <a:buSzPts val="1200"/>
              <a:buChar char="■"/>
              <a:defRPr sz="1200" b="1">
                <a:solidFill>
                  <a:srgbClr val="000000"/>
                </a:solidFill>
              </a:defRPr>
            </a:lvl9pPr>
          </a:lstStyle>
          <a:p>
            <a:endParaRPr/>
          </a:p>
        </p:txBody>
      </p:sp>
      <p:sp>
        <p:nvSpPr>
          <p:cNvPr id="208" name="Google Shape;208;p10"/>
          <p:cNvSpPr txBox="1">
            <a:spLocks noGrp="1"/>
          </p:cNvSpPr>
          <p:nvPr>
            <p:ph type="body" idx="20"/>
          </p:nvPr>
        </p:nvSpPr>
        <p:spPr>
          <a:xfrm>
            <a:off x="2483550" y="5823150"/>
            <a:ext cx="814200" cy="6120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rtl="0">
              <a:spcBef>
                <a:spcPts val="0"/>
              </a:spcBef>
              <a:spcAft>
                <a:spcPts val="0"/>
              </a:spcAft>
              <a:buClr>
                <a:srgbClr val="000000"/>
              </a:buClr>
              <a:buSzPts val="1200"/>
              <a:buChar char="●"/>
              <a:defRPr sz="1200" b="1">
                <a:solidFill>
                  <a:srgbClr val="000000"/>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09" name="Google Shape;209;p10"/>
          <p:cNvSpPr txBox="1">
            <a:spLocks noGrp="1"/>
          </p:cNvSpPr>
          <p:nvPr>
            <p:ph type="body" idx="21"/>
          </p:nvPr>
        </p:nvSpPr>
        <p:spPr>
          <a:xfrm>
            <a:off x="1638200" y="5823150"/>
            <a:ext cx="814200" cy="612000"/>
          </a:xfrm>
          <a:prstGeom prst="rect">
            <a:avLst/>
          </a:prstGeom>
          <a:solidFill>
            <a:srgbClr val="CCCCCC"/>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lvl1pPr marL="457200" lvl="0" indent="-304800" rtl="0">
              <a:spcBef>
                <a:spcPts val="0"/>
              </a:spcBef>
              <a:spcAft>
                <a:spcPts val="0"/>
              </a:spcAft>
              <a:buClr>
                <a:srgbClr val="000000"/>
              </a:buClr>
              <a:buSzPts val="1200"/>
              <a:buChar char="●"/>
              <a:defRPr sz="1200" b="1">
                <a:solidFill>
                  <a:srgbClr val="000000"/>
                </a:solidFill>
              </a:defRPr>
            </a:lvl1pPr>
            <a:lvl2pPr marL="914400" lvl="1" indent="-304800" rtl="0">
              <a:spcBef>
                <a:spcPts val="1600"/>
              </a:spcBef>
              <a:spcAft>
                <a:spcPts val="0"/>
              </a:spcAft>
              <a:buClr>
                <a:srgbClr val="000000"/>
              </a:buClr>
              <a:buSzPts val="1200"/>
              <a:buChar char="○"/>
              <a:defRPr sz="1200" b="1">
                <a:solidFill>
                  <a:srgbClr val="000000"/>
                </a:solidFill>
              </a:defRPr>
            </a:lvl2pPr>
            <a:lvl3pPr marL="1371600" lvl="2" indent="-304800" rtl="0">
              <a:spcBef>
                <a:spcPts val="1600"/>
              </a:spcBef>
              <a:spcAft>
                <a:spcPts val="0"/>
              </a:spcAft>
              <a:buClr>
                <a:srgbClr val="000000"/>
              </a:buClr>
              <a:buSzPts val="1200"/>
              <a:buChar char="■"/>
              <a:defRPr sz="1200" b="1">
                <a:solidFill>
                  <a:srgbClr val="000000"/>
                </a:solidFill>
              </a:defRPr>
            </a:lvl3pPr>
            <a:lvl4pPr marL="1828800" lvl="3" indent="-304800" rtl="0">
              <a:spcBef>
                <a:spcPts val="1600"/>
              </a:spcBef>
              <a:spcAft>
                <a:spcPts val="0"/>
              </a:spcAft>
              <a:buClr>
                <a:srgbClr val="000000"/>
              </a:buClr>
              <a:buSzPts val="1200"/>
              <a:buChar char="●"/>
              <a:defRPr sz="1200" b="1">
                <a:solidFill>
                  <a:srgbClr val="000000"/>
                </a:solidFill>
              </a:defRPr>
            </a:lvl4pPr>
            <a:lvl5pPr marL="2286000" lvl="4" indent="-304800" rtl="0">
              <a:spcBef>
                <a:spcPts val="1600"/>
              </a:spcBef>
              <a:spcAft>
                <a:spcPts val="0"/>
              </a:spcAft>
              <a:buClr>
                <a:srgbClr val="000000"/>
              </a:buClr>
              <a:buSzPts val="1200"/>
              <a:buChar char="○"/>
              <a:defRPr sz="1200" b="1">
                <a:solidFill>
                  <a:srgbClr val="000000"/>
                </a:solidFill>
              </a:defRPr>
            </a:lvl5pPr>
            <a:lvl6pPr marL="2743200" lvl="5" indent="-304800" rtl="0">
              <a:spcBef>
                <a:spcPts val="1600"/>
              </a:spcBef>
              <a:spcAft>
                <a:spcPts val="0"/>
              </a:spcAft>
              <a:buClr>
                <a:srgbClr val="000000"/>
              </a:buClr>
              <a:buSzPts val="1200"/>
              <a:buChar char="■"/>
              <a:defRPr sz="1200" b="1">
                <a:solidFill>
                  <a:srgbClr val="000000"/>
                </a:solidFill>
              </a:defRPr>
            </a:lvl6pPr>
            <a:lvl7pPr marL="3200400" lvl="6" indent="-304800" rtl="0">
              <a:spcBef>
                <a:spcPts val="1600"/>
              </a:spcBef>
              <a:spcAft>
                <a:spcPts val="0"/>
              </a:spcAft>
              <a:buClr>
                <a:srgbClr val="000000"/>
              </a:buClr>
              <a:buSzPts val="1200"/>
              <a:buChar char="●"/>
              <a:defRPr sz="1200" b="1">
                <a:solidFill>
                  <a:srgbClr val="000000"/>
                </a:solidFill>
              </a:defRPr>
            </a:lvl7pPr>
            <a:lvl8pPr marL="3657600" lvl="7" indent="-304800" rtl="0">
              <a:spcBef>
                <a:spcPts val="1600"/>
              </a:spcBef>
              <a:spcAft>
                <a:spcPts val="0"/>
              </a:spcAft>
              <a:buClr>
                <a:srgbClr val="000000"/>
              </a:buClr>
              <a:buSzPts val="1200"/>
              <a:buChar char="○"/>
              <a:defRPr sz="1200" b="1">
                <a:solidFill>
                  <a:srgbClr val="000000"/>
                </a:solidFill>
              </a:defRPr>
            </a:lvl8pPr>
            <a:lvl9pPr marL="4114800" lvl="8" indent="-304800" rtl="0">
              <a:spcBef>
                <a:spcPts val="1600"/>
              </a:spcBef>
              <a:spcAft>
                <a:spcPts val="1600"/>
              </a:spcAft>
              <a:buClr>
                <a:srgbClr val="000000"/>
              </a:buClr>
              <a:buSzPts val="1200"/>
              <a:buChar char="■"/>
              <a:defRPr sz="1200" b="1">
                <a:solidFill>
                  <a:srgbClr val="000000"/>
                </a:solidFill>
              </a:defRPr>
            </a:lvl9pPr>
          </a:lstStyle>
          <a:p>
            <a:endParaRPr/>
          </a:p>
        </p:txBody>
      </p:sp>
      <p:sp>
        <p:nvSpPr>
          <p:cNvPr id="210" name="Google Shape;210;p10"/>
          <p:cNvSpPr/>
          <p:nvPr/>
        </p:nvSpPr>
        <p:spPr>
          <a:xfrm>
            <a:off x="2851350" y="1267325"/>
            <a:ext cx="3441300" cy="390900"/>
          </a:xfrm>
          <a:prstGeom prst="rect">
            <a:avLst/>
          </a:prstGeom>
          <a:gradFill>
            <a:gsLst>
              <a:gs pos="0">
                <a:srgbClr val="FFFFFF"/>
              </a:gs>
              <a:gs pos="100000">
                <a:srgbClr val="B3B3B3"/>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dirty="0"/>
              <a:t>Screen</a:t>
            </a:r>
            <a:endParaRPr dirty="0"/>
          </a:p>
        </p:txBody>
      </p:sp>
      <p:grpSp>
        <p:nvGrpSpPr>
          <p:cNvPr id="211" name="Google Shape;211;p10"/>
          <p:cNvGrpSpPr/>
          <p:nvPr/>
        </p:nvGrpSpPr>
        <p:grpSpPr>
          <a:xfrm>
            <a:off x="200875" y="5572425"/>
            <a:ext cx="565500" cy="774300"/>
            <a:chOff x="3207775" y="2273700"/>
            <a:chExt cx="565500" cy="774300"/>
          </a:xfrm>
        </p:grpSpPr>
        <p:cxnSp>
          <p:nvCxnSpPr>
            <p:cNvPr id="212" name="Google Shape;212;p10"/>
            <p:cNvCxnSpPr/>
            <p:nvPr/>
          </p:nvCxnSpPr>
          <p:spPr>
            <a:xfrm rot="10800000">
              <a:off x="3773275" y="2273700"/>
              <a:ext cx="0" cy="774300"/>
            </a:xfrm>
            <a:prstGeom prst="straightConnector1">
              <a:avLst/>
            </a:prstGeom>
            <a:noFill/>
            <a:ln w="28575" cap="flat" cmpd="sng">
              <a:solidFill>
                <a:srgbClr val="000000"/>
              </a:solidFill>
              <a:prstDash val="solid"/>
              <a:round/>
              <a:headEnd type="none" w="med" len="med"/>
              <a:tailEnd type="none" w="med" len="med"/>
            </a:ln>
          </p:spPr>
        </p:cxnSp>
        <p:cxnSp>
          <p:nvCxnSpPr>
            <p:cNvPr id="213" name="Google Shape;213;p10"/>
            <p:cNvCxnSpPr/>
            <p:nvPr/>
          </p:nvCxnSpPr>
          <p:spPr>
            <a:xfrm flipH="1">
              <a:off x="3207775" y="2286000"/>
              <a:ext cx="553200" cy="553200"/>
            </a:xfrm>
            <a:prstGeom prst="straightConnector1">
              <a:avLst/>
            </a:prstGeom>
            <a:noFill/>
            <a:ln w="28575" cap="flat" cmpd="sng">
              <a:solidFill>
                <a:srgbClr val="000000"/>
              </a:solidFill>
              <a:prstDash val="solid"/>
              <a:round/>
              <a:headEnd type="none" w="med" len="med"/>
              <a:tailEnd type="none" w="med" len="med"/>
            </a:ln>
          </p:spPr>
        </p:cxnSp>
      </p:grpSp>
      <p:sp>
        <p:nvSpPr>
          <p:cNvPr id="214" name="Google Shape;214;p10"/>
          <p:cNvSpPr txBox="1"/>
          <p:nvPr/>
        </p:nvSpPr>
        <p:spPr>
          <a:xfrm>
            <a:off x="145675" y="6057750"/>
            <a:ext cx="675900" cy="39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Door</a:t>
            </a: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lan by Week">
  <p:cSld name="BIG_NUMBER">
    <p:spTree>
      <p:nvGrpSpPr>
        <p:cNvPr id="1" name="Shape 215"/>
        <p:cNvGrpSpPr/>
        <p:nvPr/>
      </p:nvGrpSpPr>
      <p:grpSpPr>
        <a:xfrm>
          <a:off x="0" y="0"/>
          <a:ext cx="0" cy="0"/>
          <a:chOff x="0" y="0"/>
          <a:chExt cx="0" cy="0"/>
        </a:xfrm>
      </p:grpSpPr>
      <p:sp>
        <p:nvSpPr>
          <p:cNvPr id="216" name="Google Shape;216;p11"/>
          <p:cNvSpPr txBox="1">
            <a:spLocks noGrp="1"/>
          </p:cNvSpPr>
          <p:nvPr>
            <p:ph type="sldNum" idx="12"/>
          </p:nvPr>
        </p:nvSpPr>
        <p:spPr>
          <a:xfrm>
            <a:off x="8582958" y="465747"/>
            <a:ext cx="548700" cy="524700"/>
          </a:xfrm>
          <a:prstGeom prst="rect">
            <a:avLst/>
          </a:prstGeom>
        </p:spPr>
        <p:txBody>
          <a:bodyPr spcFirstLastPara="1" wrap="square" lIns="91425" tIns="91425" rIns="91425" bIns="91425" anchor="ctr" anchorCtr="0">
            <a:noAutofit/>
          </a:bodyPr>
          <a:lstStyle>
            <a:lvl1pPr lvl="0">
              <a:buNone/>
              <a:defRPr sz="1400"/>
            </a:lvl1pPr>
            <a:lvl2pPr lvl="1">
              <a:buNone/>
              <a:defRPr sz="1400"/>
            </a:lvl2pPr>
            <a:lvl3pPr lvl="2">
              <a:buNone/>
              <a:defRPr sz="1400"/>
            </a:lvl3pPr>
            <a:lvl4pPr lvl="3">
              <a:buNone/>
              <a:defRPr sz="1400"/>
            </a:lvl4pPr>
            <a:lvl5pPr lvl="4">
              <a:buNone/>
              <a:defRPr sz="1400"/>
            </a:lvl5pPr>
            <a:lvl6pPr lvl="5">
              <a:buNone/>
              <a:defRPr sz="1400"/>
            </a:lvl6pPr>
            <a:lvl7pPr lvl="6">
              <a:buNone/>
              <a:defRPr sz="1400"/>
            </a:lvl7pPr>
            <a:lvl8pPr lvl="7">
              <a:buNone/>
              <a:defRPr sz="1400"/>
            </a:lvl8pPr>
            <a:lvl9pPr lvl="8">
              <a:buNone/>
              <a:defRPr sz="1400"/>
            </a:lvl9pPr>
          </a:lstStyle>
          <a:p>
            <a:pPr marL="0" lvl="0" indent="0" algn="r" rtl="0">
              <a:spcBef>
                <a:spcPts val="0"/>
              </a:spcBef>
              <a:spcAft>
                <a:spcPts val="0"/>
              </a:spcAft>
              <a:buNone/>
            </a:pPr>
            <a:fld id="{00000000-1234-1234-1234-123412341234}" type="slidenum">
              <a:rPr lang="en-US"/>
              <a:t>‹#›</a:t>
            </a:fld>
            <a:endParaRPr dirty="0"/>
          </a:p>
        </p:txBody>
      </p:sp>
      <p:cxnSp>
        <p:nvCxnSpPr>
          <p:cNvPr id="217" name="Google Shape;217;p11"/>
          <p:cNvCxnSpPr/>
          <p:nvPr/>
        </p:nvCxnSpPr>
        <p:spPr>
          <a:xfrm>
            <a:off x="61450" y="1855850"/>
            <a:ext cx="9070200" cy="0"/>
          </a:xfrm>
          <a:prstGeom prst="straightConnector1">
            <a:avLst/>
          </a:prstGeom>
          <a:noFill/>
          <a:ln w="19050" cap="flat" cmpd="sng">
            <a:solidFill>
              <a:schemeClr val="dk2"/>
            </a:solidFill>
            <a:prstDash val="solid"/>
            <a:round/>
            <a:headEnd type="none" w="med" len="med"/>
            <a:tailEnd type="none" w="med" len="med"/>
          </a:ln>
        </p:spPr>
      </p:cxnSp>
      <p:cxnSp>
        <p:nvCxnSpPr>
          <p:cNvPr id="218" name="Google Shape;218;p11"/>
          <p:cNvCxnSpPr/>
          <p:nvPr/>
        </p:nvCxnSpPr>
        <p:spPr>
          <a:xfrm>
            <a:off x="2460525" y="1216750"/>
            <a:ext cx="0" cy="5186400"/>
          </a:xfrm>
          <a:prstGeom prst="straightConnector1">
            <a:avLst/>
          </a:prstGeom>
          <a:noFill/>
          <a:ln w="9525" cap="flat" cmpd="sng">
            <a:solidFill>
              <a:schemeClr val="dk2"/>
            </a:solidFill>
            <a:prstDash val="solid"/>
            <a:round/>
            <a:headEnd type="none" w="med" len="med"/>
            <a:tailEnd type="none" w="med" len="med"/>
          </a:ln>
        </p:spPr>
      </p:cxnSp>
      <p:cxnSp>
        <p:nvCxnSpPr>
          <p:cNvPr id="219" name="Google Shape;219;p11"/>
          <p:cNvCxnSpPr/>
          <p:nvPr/>
        </p:nvCxnSpPr>
        <p:spPr>
          <a:xfrm>
            <a:off x="1224100" y="1265900"/>
            <a:ext cx="0" cy="5162100"/>
          </a:xfrm>
          <a:prstGeom prst="straightConnector1">
            <a:avLst/>
          </a:prstGeom>
          <a:noFill/>
          <a:ln w="9525" cap="flat" cmpd="sng">
            <a:solidFill>
              <a:schemeClr val="dk2"/>
            </a:solidFill>
            <a:prstDash val="solid"/>
            <a:round/>
            <a:headEnd type="none" w="med" len="med"/>
            <a:tailEnd type="none" w="med" len="med"/>
          </a:ln>
        </p:spPr>
      </p:cxnSp>
      <p:cxnSp>
        <p:nvCxnSpPr>
          <p:cNvPr id="220" name="Google Shape;220;p11"/>
          <p:cNvCxnSpPr/>
          <p:nvPr/>
        </p:nvCxnSpPr>
        <p:spPr>
          <a:xfrm>
            <a:off x="3763075" y="1192150"/>
            <a:ext cx="0" cy="5321700"/>
          </a:xfrm>
          <a:prstGeom prst="straightConnector1">
            <a:avLst/>
          </a:prstGeom>
          <a:noFill/>
          <a:ln w="9525" cap="flat" cmpd="sng">
            <a:solidFill>
              <a:schemeClr val="dk2"/>
            </a:solidFill>
            <a:prstDash val="solid"/>
            <a:round/>
            <a:headEnd type="none" w="med" len="med"/>
            <a:tailEnd type="none" w="med" len="med"/>
          </a:ln>
        </p:spPr>
      </p:cxnSp>
      <p:cxnSp>
        <p:nvCxnSpPr>
          <p:cNvPr id="221" name="Google Shape;221;p11"/>
          <p:cNvCxnSpPr/>
          <p:nvPr/>
        </p:nvCxnSpPr>
        <p:spPr>
          <a:xfrm>
            <a:off x="5105400" y="1130700"/>
            <a:ext cx="0" cy="5358900"/>
          </a:xfrm>
          <a:prstGeom prst="straightConnector1">
            <a:avLst/>
          </a:prstGeom>
          <a:noFill/>
          <a:ln w="9525" cap="flat" cmpd="sng">
            <a:solidFill>
              <a:schemeClr val="dk2"/>
            </a:solidFill>
            <a:prstDash val="solid"/>
            <a:round/>
            <a:headEnd type="none" w="med" len="med"/>
            <a:tailEnd type="none" w="med" len="med"/>
          </a:ln>
        </p:spPr>
      </p:cxnSp>
      <p:cxnSp>
        <p:nvCxnSpPr>
          <p:cNvPr id="222" name="Google Shape;222;p11"/>
          <p:cNvCxnSpPr/>
          <p:nvPr/>
        </p:nvCxnSpPr>
        <p:spPr>
          <a:xfrm>
            <a:off x="6457325" y="1118425"/>
            <a:ext cx="0" cy="5358900"/>
          </a:xfrm>
          <a:prstGeom prst="straightConnector1">
            <a:avLst/>
          </a:prstGeom>
          <a:noFill/>
          <a:ln w="9525" cap="flat" cmpd="sng">
            <a:solidFill>
              <a:schemeClr val="dk2"/>
            </a:solidFill>
            <a:prstDash val="solid"/>
            <a:round/>
            <a:headEnd type="none" w="med" len="med"/>
            <a:tailEnd type="none" w="med" len="med"/>
          </a:ln>
        </p:spPr>
      </p:cxnSp>
      <p:cxnSp>
        <p:nvCxnSpPr>
          <p:cNvPr id="223" name="Google Shape;223;p11"/>
          <p:cNvCxnSpPr/>
          <p:nvPr/>
        </p:nvCxnSpPr>
        <p:spPr>
          <a:xfrm>
            <a:off x="7826475" y="1106125"/>
            <a:ext cx="0" cy="5358900"/>
          </a:xfrm>
          <a:prstGeom prst="straightConnector1">
            <a:avLst/>
          </a:prstGeom>
          <a:noFill/>
          <a:ln w="9525" cap="flat" cmpd="sng">
            <a:solidFill>
              <a:schemeClr val="dk2"/>
            </a:solidFill>
            <a:prstDash val="solid"/>
            <a:round/>
            <a:headEnd type="none" w="med" len="med"/>
            <a:tailEnd type="none" w="med" len="med"/>
          </a:ln>
        </p:spPr>
      </p:cxnSp>
      <p:sp>
        <p:nvSpPr>
          <p:cNvPr id="224" name="Google Shape;224;p11"/>
          <p:cNvSpPr txBox="1"/>
          <p:nvPr/>
        </p:nvSpPr>
        <p:spPr>
          <a:xfrm>
            <a:off x="149950" y="1076625"/>
            <a:ext cx="1084200" cy="52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SUNDAY</a:t>
            </a:r>
            <a:endParaRPr dirty="0"/>
          </a:p>
        </p:txBody>
      </p:sp>
      <p:sp>
        <p:nvSpPr>
          <p:cNvPr id="225" name="Google Shape;225;p11"/>
          <p:cNvSpPr txBox="1"/>
          <p:nvPr/>
        </p:nvSpPr>
        <p:spPr>
          <a:xfrm>
            <a:off x="2645900" y="1043575"/>
            <a:ext cx="1084200" cy="52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TUESDAY</a:t>
            </a:r>
            <a:endParaRPr dirty="0"/>
          </a:p>
        </p:txBody>
      </p:sp>
      <p:sp>
        <p:nvSpPr>
          <p:cNvPr id="226" name="Google Shape;226;p11"/>
          <p:cNvSpPr txBox="1"/>
          <p:nvPr/>
        </p:nvSpPr>
        <p:spPr>
          <a:xfrm>
            <a:off x="1376413" y="1043575"/>
            <a:ext cx="1084200" cy="52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MONDAY</a:t>
            </a:r>
            <a:endParaRPr dirty="0"/>
          </a:p>
        </p:txBody>
      </p:sp>
      <p:sp>
        <p:nvSpPr>
          <p:cNvPr id="227" name="Google Shape;227;p11"/>
          <p:cNvSpPr txBox="1"/>
          <p:nvPr/>
        </p:nvSpPr>
        <p:spPr>
          <a:xfrm>
            <a:off x="6807438" y="1076625"/>
            <a:ext cx="1084200" cy="52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FRIDAY</a:t>
            </a:r>
            <a:endParaRPr dirty="0"/>
          </a:p>
        </p:txBody>
      </p:sp>
      <p:sp>
        <p:nvSpPr>
          <p:cNvPr id="228" name="Google Shape;228;p11"/>
          <p:cNvSpPr txBox="1"/>
          <p:nvPr/>
        </p:nvSpPr>
        <p:spPr>
          <a:xfrm>
            <a:off x="3763075" y="1043575"/>
            <a:ext cx="1342200" cy="52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WEDNESDAY</a:t>
            </a:r>
            <a:endParaRPr dirty="0"/>
          </a:p>
        </p:txBody>
      </p:sp>
      <p:sp>
        <p:nvSpPr>
          <p:cNvPr id="229" name="Google Shape;229;p11"/>
          <p:cNvSpPr txBox="1"/>
          <p:nvPr/>
        </p:nvSpPr>
        <p:spPr>
          <a:xfrm>
            <a:off x="5181600" y="1076625"/>
            <a:ext cx="1218000" cy="52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THURSDAY</a:t>
            </a:r>
            <a:endParaRPr dirty="0"/>
          </a:p>
        </p:txBody>
      </p:sp>
      <p:sp>
        <p:nvSpPr>
          <p:cNvPr id="230" name="Google Shape;230;p11"/>
          <p:cNvSpPr txBox="1"/>
          <p:nvPr/>
        </p:nvSpPr>
        <p:spPr>
          <a:xfrm>
            <a:off x="7902675" y="1043575"/>
            <a:ext cx="1171500" cy="52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SATURDAY</a:t>
            </a:r>
            <a:endParaRPr dirty="0"/>
          </a:p>
        </p:txBody>
      </p:sp>
      <p:sp>
        <p:nvSpPr>
          <p:cNvPr id="231" name="Google Shape;231;p11"/>
          <p:cNvSpPr txBox="1">
            <a:spLocks noGrp="1"/>
          </p:cNvSpPr>
          <p:nvPr>
            <p:ph type="body" idx="1"/>
          </p:nvPr>
        </p:nvSpPr>
        <p:spPr>
          <a:xfrm>
            <a:off x="63775" y="2015725"/>
            <a:ext cx="1084200" cy="44487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2" name="Google Shape;232;p11"/>
          <p:cNvSpPr txBox="1">
            <a:spLocks noGrp="1"/>
          </p:cNvSpPr>
          <p:nvPr>
            <p:ph type="body" idx="2"/>
          </p:nvPr>
        </p:nvSpPr>
        <p:spPr>
          <a:xfrm>
            <a:off x="1300213" y="2015725"/>
            <a:ext cx="1084200" cy="444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3" name="Google Shape;233;p11"/>
          <p:cNvSpPr txBox="1">
            <a:spLocks noGrp="1"/>
          </p:cNvSpPr>
          <p:nvPr>
            <p:ph type="body" idx="3"/>
          </p:nvPr>
        </p:nvSpPr>
        <p:spPr>
          <a:xfrm>
            <a:off x="2569700" y="2015725"/>
            <a:ext cx="1084200" cy="444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4" name="Google Shape;234;p11"/>
          <p:cNvSpPr txBox="1">
            <a:spLocks noGrp="1"/>
          </p:cNvSpPr>
          <p:nvPr>
            <p:ph type="body" idx="4"/>
          </p:nvPr>
        </p:nvSpPr>
        <p:spPr>
          <a:xfrm>
            <a:off x="3892138" y="2015725"/>
            <a:ext cx="1084200" cy="444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5" name="Google Shape;235;p11"/>
          <p:cNvSpPr txBox="1">
            <a:spLocks noGrp="1"/>
          </p:cNvSpPr>
          <p:nvPr>
            <p:ph type="body" idx="5"/>
          </p:nvPr>
        </p:nvSpPr>
        <p:spPr>
          <a:xfrm>
            <a:off x="5239263" y="2015725"/>
            <a:ext cx="1084200" cy="444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6" name="Google Shape;236;p11"/>
          <p:cNvSpPr txBox="1">
            <a:spLocks noGrp="1"/>
          </p:cNvSpPr>
          <p:nvPr>
            <p:ph type="body" idx="6"/>
          </p:nvPr>
        </p:nvSpPr>
        <p:spPr>
          <a:xfrm>
            <a:off x="7968950" y="2015725"/>
            <a:ext cx="1084200" cy="444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7" name="Google Shape;237;p11"/>
          <p:cNvSpPr txBox="1">
            <a:spLocks noGrp="1"/>
          </p:cNvSpPr>
          <p:nvPr>
            <p:ph type="body" idx="7"/>
          </p:nvPr>
        </p:nvSpPr>
        <p:spPr>
          <a:xfrm>
            <a:off x="6599800" y="2015725"/>
            <a:ext cx="1084200" cy="444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8" name="Google Shape;238;p11"/>
          <p:cNvSpPr txBox="1">
            <a:spLocks noGrp="1"/>
          </p:cNvSpPr>
          <p:nvPr>
            <p:ph type="title"/>
          </p:nvPr>
        </p:nvSpPr>
        <p:spPr>
          <a:xfrm>
            <a:off x="1809100" y="170800"/>
            <a:ext cx="5874900" cy="6513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239" name="Google Shape;239;p11"/>
          <p:cNvSpPr txBox="1">
            <a:spLocks noGrp="1"/>
          </p:cNvSpPr>
          <p:nvPr>
            <p:ph type="body" idx="8"/>
          </p:nvPr>
        </p:nvSpPr>
        <p:spPr>
          <a:xfrm>
            <a:off x="73750" y="1401100"/>
            <a:ext cx="1084200" cy="3687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b="1"/>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0" name="Google Shape;240;p11"/>
          <p:cNvSpPr txBox="1">
            <a:spLocks noGrp="1"/>
          </p:cNvSpPr>
          <p:nvPr>
            <p:ph type="body" idx="9"/>
          </p:nvPr>
        </p:nvSpPr>
        <p:spPr>
          <a:xfrm>
            <a:off x="1305238" y="1401100"/>
            <a:ext cx="1084200" cy="36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b="1"/>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1" name="Google Shape;241;p11"/>
          <p:cNvSpPr txBox="1">
            <a:spLocks noGrp="1"/>
          </p:cNvSpPr>
          <p:nvPr>
            <p:ph type="body" idx="13"/>
          </p:nvPr>
        </p:nvSpPr>
        <p:spPr>
          <a:xfrm>
            <a:off x="2569700" y="1401100"/>
            <a:ext cx="1084200" cy="36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b="1"/>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2" name="Google Shape;242;p11"/>
          <p:cNvSpPr txBox="1">
            <a:spLocks noGrp="1"/>
          </p:cNvSpPr>
          <p:nvPr>
            <p:ph type="body" idx="14"/>
          </p:nvPr>
        </p:nvSpPr>
        <p:spPr>
          <a:xfrm>
            <a:off x="3875638" y="1401100"/>
            <a:ext cx="1084200" cy="36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b="1"/>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3" name="Google Shape;243;p11"/>
          <p:cNvSpPr txBox="1">
            <a:spLocks noGrp="1"/>
          </p:cNvSpPr>
          <p:nvPr>
            <p:ph type="body" idx="15"/>
          </p:nvPr>
        </p:nvSpPr>
        <p:spPr>
          <a:xfrm>
            <a:off x="5239188" y="1401100"/>
            <a:ext cx="1084200" cy="36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b="1"/>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4" name="Google Shape;244;p11"/>
          <p:cNvSpPr txBox="1">
            <a:spLocks noGrp="1"/>
          </p:cNvSpPr>
          <p:nvPr>
            <p:ph type="body" idx="16"/>
          </p:nvPr>
        </p:nvSpPr>
        <p:spPr>
          <a:xfrm>
            <a:off x="6599800" y="1401100"/>
            <a:ext cx="1084200" cy="36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b="1"/>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5" name="Google Shape;245;p11"/>
          <p:cNvSpPr txBox="1">
            <a:spLocks noGrp="1"/>
          </p:cNvSpPr>
          <p:nvPr>
            <p:ph type="body" idx="17"/>
          </p:nvPr>
        </p:nvSpPr>
        <p:spPr>
          <a:xfrm>
            <a:off x="7968950" y="1401100"/>
            <a:ext cx="1084200" cy="368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b="1"/>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2">
  <p:cSld name="OBJECT_1">
    <p:spTree>
      <p:nvGrpSpPr>
        <p:cNvPr id="1" name="Shape 252"/>
        <p:cNvGrpSpPr/>
        <p:nvPr/>
      </p:nvGrpSpPr>
      <p:grpSpPr>
        <a:xfrm>
          <a:off x="0" y="0"/>
          <a:ext cx="0" cy="0"/>
          <a:chOff x="0" y="0"/>
          <a:chExt cx="0" cy="0"/>
        </a:xfrm>
      </p:grpSpPr>
      <p:sp>
        <p:nvSpPr>
          <p:cNvPr id="253" name="Google Shape;253;p14"/>
          <p:cNvSpPr txBox="1">
            <a:spLocks noGrp="1"/>
          </p:cNvSpPr>
          <p:nvPr>
            <p:ph type="title"/>
          </p:nvPr>
        </p:nvSpPr>
        <p:spPr>
          <a:xfrm>
            <a:off x="457200" y="914400"/>
            <a:ext cx="7772400" cy="762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2800"/>
              <a:buNone/>
              <a:defRPr/>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254" name="Google Shape;254;p14"/>
          <p:cNvSpPr txBox="1">
            <a:spLocks noGrp="1"/>
          </p:cNvSpPr>
          <p:nvPr>
            <p:ph type="body" idx="1"/>
          </p:nvPr>
        </p:nvSpPr>
        <p:spPr>
          <a:xfrm>
            <a:off x="457200" y="1828801"/>
            <a:ext cx="8077200" cy="43020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SzPts val="1800"/>
              <a:buChar char="●"/>
              <a:defRPr/>
            </a:lvl1pPr>
            <a:lvl2pPr marL="914400" lvl="1" indent="-342900" algn="l" rtl="0">
              <a:spcBef>
                <a:spcPts val="360"/>
              </a:spcBef>
              <a:spcAft>
                <a:spcPts val="0"/>
              </a:spcAft>
              <a:buSzPts val="1800"/>
              <a:buChar char="○"/>
              <a:defRPr/>
            </a:lvl2pPr>
            <a:lvl3pPr marL="1371600" lvl="2" indent="-342900" algn="l" rtl="0">
              <a:spcBef>
                <a:spcPts val="360"/>
              </a:spcBef>
              <a:spcAft>
                <a:spcPts val="0"/>
              </a:spcAft>
              <a:buSzPts val="1800"/>
              <a:buChar char="■"/>
              <a:defRPr/>
            </a:lvl3pPr>
            <a:lvl4pPr marL="1828800" lvl="3" indent="-342900" algn="l" rtl="0">
              <a:spcBef>
                <a:spcPts val="360"/>
              </a:spcBef>
              <a:spcAft>
                <a:spcPts val="0"/>
              </a:spcAft>
              <a:buSzPts val="1800"/>
              <a:buChar char="●"/>
              <a:defRPr/>
            </a:lvl4pPr>
            <a:lvl5pPr marL="2286000" lvl="4" indent="-342900" algn="l" rtl="0">
              <a:spcBef>
                <a:spcPts val="360"/>
              </a:spcBef>
              <a:spcAft>
                <a:spcPts val="0"/>
              </a:spcAft>
              <a:buSzPts val="1800"/>
              <a:buChar char="○"/>
              <a:defRPr/>
            </a:lvl5pPr>
            <a:lvl6pPr marL="2743200" lvl="5" indent="-285750" algn="l" rtl="0">
              <a:spcBef>
                <a:spcPts val="360"/>
              </a:spcBef>
              <a:spcAft>
                <a:spcPts val="0"/>
              </a:spcAft>
              <a:buSzPts val="900"/>
              <a:buChar char="■"/>
              <a:defRPr/>
            </a:lvl6pPr>
            <a:lvl7pPr marL="3200400" lvl="6" indent="-285750" algn="l" rtl="0">
              <a:spcBef>
                <a:spcPts val="360"/>
              </a:spcBef>
              <a:spcAft>
                <a:spcPts val="0"/>
              </a:spcAft>
              <a:buSzPts val="900"/>
              <a:buChar char="●"/>
              <a:defRPr/>
            </a:lvl7pPr>
            <a:lvl8pPr marL="3657600" lvl="7" indent="-285750" algn="l" rtl="0">
              <a:spcBef>
                <a:spcPts val="360"/>
              </a:spcBef>
              <a:spcAft>
                <a:spcPts val="0"/>
              </a:spcAft>
              <a:buSzPts val="900"/>
              <a:buChar char="○"/>
              <a:defRPr/>
            </a:lvl8pPr>
            <a:lvl9pPr marL="4114800" lvl="8" indent="-285750" algn="l" rtl="0">
              <a:spcBef>
                <a:spcPts val="360"/>
              </a:spcBef>
              <a:spcAft>
                <a:spcPts val="0"/>
              </a:spcAft>
              <a:buSzPts val="900"/>
              <a:buChar char="■"/>
              <a:defRPr/>
            </a:lvl9pPr>
          </a:lstStyle>
          <a:p>
            <a:endParaRPr/>
          </a:p>
        </p:txBody>
      </p:sp>
      <p:sp>
        <p:nvSpPr>
          <p:cNvPr id="255" name="Google Shape;255;p14"/>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5656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542C06-1A25-40FB-8D15-090B52478861}"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206854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42C06-1A25-40FB-8D15-090B52478861}"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306471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542C06-1A25-40FB-8D15-090B52478861}"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3980212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542C06-1A25-40FB-8D15-090B52478861}"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951F8-B5CA-42AD-9A0D-D4AA51E567A4}" type="slidenum">
              <a:rPr lang="en-US" smtClean="0"/>
              <a:t>‹#›</a:t>
            </a:fld>
            <a:endParaRPr lang="en-US"/>
          </a:p>
        </p:txBody>
      </p:sp>
    </p:spTree>
    <p:extLst>
      <p:ext uri="{BB962C8B-B14F-4D97-AF65-F5344CB8AC3E}">
        <p14:creationId xmlns:p14="http://schemas.microsoft.com/office/powerpoint/2010/main" val="36577558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Ref idx="1001">
        <a:schemeClr val="bg1"/>
      </p:bgRef>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055300" y="66033"/>
            <a:ext cx="5033400" cy="763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US"/>
              <a:t>‹#›</a:t>
            </a:fld>
            <a:endParaRPr dirty="0"/>
          </a:p>
        </p:txBody>
      </p:sp>
      <p:sp>
        <p:nvSpPr>
          <p:cNvPr id="2" name="Date Placeholder 1"/>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3" name="Footer Placeholder 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48" r:id="rId1"/>
    <p:sldLayoutId id="2147483656" r:id="rId2"/>
    <p:sldLayoutId id="2147483657" r:id="rId3"/>
    <p:sldLayoutId id="2147483660" r:id="rId4"/>
    <p:sldLayoutId id="214748366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42C06-1A25-40FB-8D15-090B52478861}" type="datetimeFigureOut">
              <a:rPr lang="en-US" smtClean="0"/>
              <a:t>1/2/2024</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2951F8-B5CA-42AD-9A0D-D4AA51E567A4}" type="slidenum">
              <a:rPr lang="en-US" smtClean="0"/>
              <a:t>‹#›</a:t>
            </a:fld>
            <a:endParaRPr lang="en-US"/>
          </a:p>
        </p:txBody>
      </p:sp>
    </p:spTree>
    <p:extLst>
      <p:ext uri="{BB962C8B-B14F-4D97-AF65-F5344CB8AC3E}">
        <p14:creationId xmlns:p14="http://schemas.microsoft.com/office/powerpoint/2010/main" val="102641678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hyperlink" Target="https://bulletin.marquette.edu/resources-opportunities/marquette-core-curriculum/#requirementstext" TargetMode="External"/><Relationship Id="rId7" Type="http://schemas.openxmlformats.org/officeDocument/2006/relationships/hyperlink" Target="https://www.uwp.edu/learn/academicmaps/" TargetMode="External"/><Relationship Id="rId2" Type="http://schemas.openxmlformats.org/officeDocument/2006/relationships/hyperlink" Target="https://www.marquette.edu/army-rotc/cadet-schedule-and-training.php" TargetMode="External"/><Relationship Id="rId1" Type="http://schemas.openxmlformats.org/officeDocument/2006/relationships/slideLayout" Target="../slideLayouts/slideLayout5.xml"/><Relationship Id="rId6" Type="http://schemas.openxmlformats.org/officeDocument/2006/relationships/hyperlink" Target="https://catalog.cuw.edu/undergraduate/university/acad-prog/trad/core/" TargetMode="External"/><Relationship Id="rId5" Type="http://schemas.openxmlformats.org/officeDocument/2006/relationships/hyperlink" Target="https://www.msoe.edu/academics/how-we-teach/degree-structure/" TargetMode="External"/><Relationship Id="rId4" Type="http://schemas.openxmlformats.org/officeDocument/2006/relationships/hyperlink" Target="https://catalog.uwm.edu/policies/undergraduate-policies/#generaleducationtex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 Id="rId4" Type="http://schemas.openxmlformats.org/officeDocument/2006/relationships/hyperlink" Target="https://nces.ed.gov/"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9"/>
        <p:cNvGrpSpPr/>
        <p:nvPr/>
      </p:nvGrpSpPr>
      <p:grpSpPr>
        <a:xfrm>
          <a:off x="0" y="0"/>
          <a:ext cx="0" cy="0"/>
          <a:chOff x="0" y="0"/>
          <a:chExt cx="0" cy="0"/>
        </a:xfrm>
      </p:grpSpPr>
      <p:sp>
        <p:nvSpPr>
          <p:cNvPr id="260" name="Google Shape;260;p15"/>
          <p:cNvSpPr txBox="1"/>
          <p:nvPr/>
        </p:nvSpPr>
        <p:spPr>
          <a:xfrm>
            <a:off x="145500" y="6635825"/>
            <a:ext cx="416400" cy="115200"/>
          </a:xfrm>
          <a:prstGeom prst="rect">
            <a:avLst/>
          </a:prstGeom>
          <a:solidFill>
            <a:srgbClr val="000000"/>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900" dirty="0">
              <a:solidFill>
                <a:srgbClr val="F1C232"/>
              </a:solidFill>
            </a:endParaRPr>
          </a:p>
        </p:txBody>
      </p:sp>
      <p:sp>
        <p:nvSpPr>
          <p:cNvPr id="261" name="Google Shape;261;p15"/>
          <p:cNvSpPr/>
          <p:nvPr/>
        </p:nvSpPr>
        <p:spPr>
          <a:xfrm>
            <a:off x="6182686" y="117446"/>
            <a:ext cx="2885813" cy="822121"/>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262" name="Google Shape;262;p15" descr="https://lh6.googleusercontent.com/-VtW4D0SccGtppL6izi42mJUk5Z4mGE1heLapj0Zc6g0A7eniIjzHSc73nNNqWoI8_9aBl62steza4dGI7YX0XoIXFgtZog6CSkuv64oOvMk8wnJG-CP0vPWw4luoR73-vacU5GbCb8"/>
          <p:cNvPicPr preferRelativeResize="0"/>
          <p:nvPr/>
        </p:nvPicPr>
        <p:blipFill rotWithShape="1">
          <a:blip r:embed="rId4">
            <a:alphaModFix/>
          </a:blip>
          <a:srcRect l="5229" t="16757" r="6330" b="29664"/>
          <a:stretch/>
        </p:blipFill>
        <p:spPr>
          <a:xfrm>
            <a:off x="7449422" y="15213"/>
            <a:ext cx="1694576" cy="1026590"/>
          </a:xfrm>
          <a:prstGeom prst="rect">
            <a:avLst/>
          </a:prstGeom>
          <a:noFill/>
          <a:ln>
            <a:noFill/>
          </a:ln>
        </p:spPr>
      </p:pic>
      <p:sp>
        <p:nvSpPr>
          <p:cNvPr id="263" name="Google Shape;263;p15"/>
          <p:cNvSpPr txBox="1"/>
          <p:nvPr/>
        </p:nvSpPr>
        <p:spPr>
          <a:xfrm>
            <a:off x="1183064" y="1488198"/>
            <a:ext cx="6777871" cy="3881604"/>
          </a:xfrm>
          <a:prstGeom prst="rect">
            <a:avLst/>
          </a:prstGeom>
          <a:noFill/>
          <a:ln>
            <a:noFill/>
          </a:ln>
        </p:spPr>
        <p:txBody>
          <a:bodyPr spcFirstLastPara="1" wrap="square" lIns="91425" tIns="91425" rIns="91425" bIns="91425" anchor="t" anchorCtr="0">
            <a:noAutofit/>
          </a:bodyPr>
          <a:lstStyle/>
          <a:p>
            <a:pPr lvl="0" algn="ctr"/>
            <a:r>
              <a:rPr lang="en-US" sz="4000" dirty="0"/>
              <a:t>Standard Operating Procedure for the Cadet Command Form 104-R, </a:t>
            </a:r>
          </a:p>
          <a:p>
            <a:pPr lvl="0" algn="ctr"/>
            <a:r>
              <a:rPr lang="en-US" sz="4000" dirty="0" smtClean="0"/>
              <a:t>Planned </a:t>
            </a:r>
            <a:r>
              <a:rPr lang="en-US" sz="4000" dirty="0"/>
              <a:t>Academic </a:t>
            </a:r>
          </a:p>
          <a:p>
            <a:pPr marL="0" lvl="0" indent="0" algn="ctr" rtl="0">
              <a:spcBef>
                <a:spcPts val="0"/>
              </a:spcBef>
              <a:spcAft>
                <a:spcPts val="0"/>
              </a:spcAft>
              <a:buNone/>
            </a:pPr>
            <a:r>
              <a:rPr lang="en-US" sz="4000" dirty="0"/>
              <a:t>Program </a:t>
            </a:r>
            <a:r>
              <a:rPr lang="en-US" sz="4000" dirty="0" smtClean="0"/>
              <a:t>Worksheet</a:t>
            </a:r>
            <a:endParaRPr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2812" y="208407"/>
            <a:ext cx="5033400" cy="763500"/>
          </a:xfrm>
        </p:spPr>
        <p:txBody>
          <a:bodyPr/>
          <a:lstStyle/>
          <a:p>
            <a:r>
              <a:rPr lang="en-US" dirty="0" smtClean="0"/>
              <a:t>104-R Block 6-7</a:t>
            </a:r>
            <a:endParaRPr lang="en-US" dirty="0"/>
          </a:p>
        </p:txBody>
      </p:sp>
      <p:pic>
        <p:nvPicPr>
          <p:cNvPr id="4" name="Content Placeholder 3"/>
          <p:cNvPicPr>
            <a:picLocks noGrp="1" noChangeAspect="1"/>
          </p:cNvPicPr>
          <p:nvPr>
            <p:ph idx="1"/>
          </p:nvPr>
        </p:nvPicPr>
        <p:blipFill>
          <a:blip r:embed="rId2"/>
          <a:stretch>
            <a:fillRect/>
          </a:stretch>
        </p:blipFill>
        <p:spPr>
          <a:xfrm>
            <a:off x="435824" y="1457787"/>
            <a:ext cx="3238952" cy="2076740"/>
          </a:xfrm>
          <a:prstGeom prst="rect">
            <a:avLst/>
          </a:prstGeom>
        </p:spPr>
      </p:pic>
      <p:sp>
        <p:nvSpPr>
          <p:cNvPr id="5" name="TextBox 4"/>
          <p:cNvSpPr txBox="1"/>
          <p:nvPr/>
        </p:nvSpPr>
        <p:spPr>
          <a:xfrm>
            <a:off x="4177553" y="1667974"/>
            <a:ext cx="4966447" cy="954107"/>
          </a:xfrm>
          <a:prstGeom prst="rect">
            <a:avLst/>
          </a:prstGeom>
          <a:noFill/>
        </p:spPr>
        <p:txBody>
          <a:bodyPr wrap="square" rtlCol="0">
            <a:spAutoFit/>
          </a:bodyPr>
          <a:lstStyle/>
          <a:p>
            <a:r>
              <a:rPr lang="en-US" b="1" dirty="0" smtClean="0"/>
              <a:t>Block 6</a:t>
            </a:r>
            <a:r>
              <a:rPr lang="en-US" dirty="0" smtClean="0"/>
              <a:t>. Enter your semester and cumulative GPA for each </a:t>
            </a:r>
          </a:p>
          <a:p>
            <a:r>
              <a:rPr lang="en-US" dirty="0" smtClean="0"/>
              <a:t>Completed semester. This is updated every </a:t>
            </a:r>
          </a:p>
          <a:p>
            <a:r>
              <a:rPr lang="en-US" dirty="0" smtClean="0"/>
              <a:t>Semester.  Include all summer classes that count towards your degree. </a:t>
            </a:r>
          </a:p>
        </p:txBody>
      </p:sp>
      <p:pic>
        <p:nvPicPr>
          <p:cNvPr id="6" name="Picture 5"/>
          <p:cNvPicPr>
            <a:picLocks noChangeAspect="1"/>
          </p:cNvPicPr>
          <p:nvPr/>
        </p:nvPicPr>
        <p:blipFill>
          <a:blip r:embed="rId3"/>
          <a:stretch>
            <a:fillRect/>
          </a:stretch>
        </p:blipFill>
        <p:spPr>
          <a:xfrm>
            <a:off x="435824" y="3800043"/>
            <a:ext cx="3534268" cy="2162477"/>
          </a:xfrm>
          <a:prstGeom prst="rect">
            <a:avLst/>
          </a:prstGeom>
        </p:spPr>
      </p:pic>
      <p:sp>
        <p:nvSpPr>
          <p:cNvPr id="7" name="TextBox 6"/>
          <p:cNvSpPr txBox="1"/>
          <p:nvPr/>
        </p:nvSpPr>
        <p:spPr>
          <a:xfrm>
            <a:off x="4133089" y="3061379"/>
            <a:ext cx="4330032" cy="738664"/>
          </a:xfrm>
          <a:prstGeom prst="rect">
            <a:avLst/>
          </a:prstGeom>
          <a:noFill/>
        </p:spPr>
        <p:txBody>
          <a:bodyPr wrap="none" rtlCol="0">
            <a:spAutoFit/>
          </a:bodyPr>
          <a:lstStyle/>
          <a:p>
            <a:r>
              <a:rPr lang="en-US" b="1" dirty="0" smtClean="0"/>
              <a:t>Block 7.</a:t>
            </a:r>
            <a:r>
              <a:rPr lang="en-US" dirty="0" smtClean="0"/>
              <a:t> Fill out entire academic plan for degree to </a:t>
            </a:r>
          </a:p>
          <a:p>
            <a:r>
              <a:rPr lang="en-US" dirty="0" smtClean="0"/>
              <a:t>include past, current, and future courses needed for </a:t>
            </a:r>
          </a:p>
          <a:p>
            <a:r>
              <a:rPr lang="en-US" dirty="0" smtClean="0"/>
              <a:t>degree. You will also list all of your ROTC courses.  </a:t>
            </a:r>
            <a:endParaRPr lang="en-US" dirty="0"/>
          </a:p>
        </p:txBody>
      </p:sp>
      <p:sp>
        <p:nvSpPr>
          <p:cNvPr id="8" name="TextBox 7"/>
          <p:cNvSpPr txBox="1"/>
          <p:nvPr/>
        </p:nvSpPr>
        <p:spPr>
          <a:xfrm>
            <a:off x="4133089" y="3931920"/>
            <a:ext cx="4828032" cy="2246769"/>
          </a:xfrm>
          <a:prstGeom prst="rect">
            <a:avLst/>
          </a:prstGeom>
          <a:noFill/>
        </p:spPr>
        <p:txBody>
          <a:bodyPr wrap="square" rtlCol="0">
            <a:spAutoFit/>
          </a:bodyPr>
          <a:lstStyle/>
          <a:p>
            <a:r>
              <a:rPr lang="en-US" b="1" dirty="0" smtClean="0"/>
              <a:t>Term:</a:t>
            </a:r>
            <a:r>
              <a:rPr lang="en-US" dirty="0" smtClean="0"/>
              <a:t> Fall, Summer, Spring</a:t>
            </a:r>
          </a:p>
          <a:p>
            <a:r>
              <a:rPr lang="en-US" b="1" dirty="0" smtClean="0"/>
              <a:t>Year:</a:t>
            </a:r>
            <a:r>
              <a:rPr lang="en-US" dirty="0" smtClean="0"/>
              <a:t> 2023, 2024, </a:t>
            </a:r>
            <a:r>
              <a:rPr lang="en-US" dirty="0" err="1" smtClean="0"/>
              <a:t>etc</a:t>
            </a:r>
            <a:endParaRPr lang="en-US" dirty="0" smtClean="0"/>
          </a:p>
          <a:p>
            <a:r>
              <a:rPr lang="en-US" b="1" dirty="0" smtClean="0"/>
              <a:t>No:</a:t>
            </a:r>
            <a:r>
              <a:rPr lang="en-US" dirty="0" smtClean="0"/>
              <a:t> Course Number in catalog</a:t>
            </a:r>
          </a:p>
          <a:p>
            <a:r>
              <a:rPr lang="en-US" b="1" dirty="0" smtClean="0"/>
              <a:t>Course Title</a:t>
            </a:r>
            <a:r>
              <a:rPr lang="en-US" dirty="0" smtClean="0"/>
              <a:t>: Name of course</a:t>
            </a:r>
          </a:p>
          <a:p>
            <a:r>
              <a:rPr lang="en-US" b="1" dirty="0" err="1" smtClean="0"/>
              <a:t>Hrs</a:t>
            </a:r>
            <a:r>
              <a:rPr lang="en-US" b="1" dirty="0" smtClean="0"/>
              <a:t>:</a:t>
            </a:r>
            <a:r>
              <a:rPr lang="en-US" dirty="0" smtClean="0"/>
              <a:t> Number of credit hours for the class</a:t>
            </a:r>
          </a:p>
          <a:p>
            <a:r>
              <a:rPr lang="en-US" b="1" dirty="0" err="1" smtClean="0"/>
              <a:t>Cts</a:t>
            </a:r>
            <a:r>
              <a:rPr lang="en-US" b="1" dirty="0" smtClean="0"/>
              <a:t>:</a:t>
            </a:r>
            <a:r>
              <a:rPr lang="en-US" dirty="0" smtClean="0"/>
              <a:t> Credits awarded for class towards degree, NOT all </a:t>
            </a:r>
          </a:p>
          <a:p>
            <a:r>
              <a:rPr lang="en-US" dirty="0" smtClean="0"/>
              <a:t>ROTC classes count towards degree. Classes with failing grade do not count</a:t>
            </a:r>
          </a:p>
          <a:p>
            <a:r>
              <a:rPr lang="en-US" b="1" dirty="0" err="1" smtClean="0"/>
              <a:t>Grd</a:t>
            </a:r>
            <a:r>
              <a:rPr lang="en-US" b="1" dirty="0" smtClean="0"/>
              <a:t>:</a:t>
            </a:r>
            <a:r>
              <a:rPr lang="en-US" dirty="0" smtClean="0"/>
              <a:t> grade received for class</a:t>
            </a:r>
          </a:p>
          <a:p>
            <a:r>
              <a:rPr lang="en-US" b="1" dirty="0" smtClean="0"/>
              <a:t>Total Term Hours</a:t>
            </a:r>
            <a:r>
              <a:rPr lang="en-US" dirty="0" smtClean="0"/>
              <a:t>: will self-populate</a:t>
            </a:r>
            <a:endParaRPr lang="en-US" dirty="0"/>
          </a:p>
        </p:txBody>
      </p:sp>
    </p:spTree>
    <p:extLst>
      <p:ext uri="{BB962C8B-B14F-4D97-AF65-F5344CB8AC3E}">
        <p14:creationId xmlns:p14="http://schemas.microsoft.com/office/powerpoint/2010/main" val="706952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0406" y="251806"/>
            <a:ext cx="5033400" cy="763500"/>
          </a:xfrm>
        </p:spPr>
        <p:txBody>
          <a:bodyPr/>
          <a:lstStyle/>
          <a:p>
            <a:r>
              <a:rPr lang="en-US" dirty="0" smtClean="0"/>
              <a:t> 104-R Block 8-13</a:t>
            </a:r>
            <a:endParaRPr lang="en-US" dirty="0"/>
          </a:p>
        </p:txBody>
      </p:sp>
      <p:pic>
        <p:nvPicPr>
          <p:cNvPr id="4" name="Content Placeholder 3"/>
          <p:cNvPicPr>
            <a:picLocks noGrp="1" noChangeAspect="1"/>
          </p:cNvPicPr>
          <p:nvPr>
            <p:ph idx="1"/>
          </p:nvPr>
        </p:nvPicPr>
        <p:blipFill>
          <a:blip r:embed="rId2"/>
          <a:stretch>
            <a:fillRect/>
          </a:stretch>
        </p:blipFill>
        <p:spPr>
          <a:xfrm>
            <a:off x="388657" y="1638693"/>
            <a:ext cx="8521700" cy="621233"/>
          </a:xfrm>
          <a:prstGeom prst="rect">
            <a:avLst/>
          </a:prstGeom>
        </p:spPr>
      </p:pic>
      <p:sp>
        <p:nvSpPr>
          <p:cNvPr id="5" name="TextBox 4"/>
          <p:cNvSpPr txBox="1"/>
          <p:nvPr/>
        </p:nvSpPr>
        <p:spPr>
          <a:xfrm>
            <a:off x="307974" y="2406259"/>
            <a:ext cx="8366685" cy="954107"/>
          </a:xfrm>
          <a:prstGeom prst="rect">
            <a:avLst/>
          </a:prstGeom>
          <a:noFill/>
        </p:spPr>
        <p:txBody>
          <a:bodyPr wrap="square" rtlCol="0">
            <a:spAutoFit/>
          </a:bodyPr>
          <a:lstStyle/>
          <a:p>
            <a:r>
              <a:rPr lang="en-US" b="1" dirty="0" smtClean="0"/>
              <a:t>Block 8</a:t>
            </a:r>
            <a:r>
              <a:rPr lang="en-US" dirty="0" smtClean="0"/>
              <a:t>.  You will initial these black spaces each time you are counseled by your ROTC instructor. The terms refer to your semester in ROTC, not that  you have been counseled on each individual term. A college sophomore who is in their third semester would initial next to term 1, term 2, and term 3 after the counseling. </a:t>
            </a:r>
            <a:endParaRPr lang="en-US" dirty="0"/>
          </a:p>
        </p:txBody>
      </p:sp>
      <p:pic>
        <p:nvPicPr>
          <p:cNvPr id="6" name="Picture 5"/>
          <p:cNvPicPr>
            <a:picLocks noChangeAspect="1"/>
          </p:cNvPicPr>
          <p:nvPr/>
        </p:nvPicPr>
        <p:blipFill>
          <a:blip r:embed="rId3"/>
          <a:stretch>
            <a:fillRect/>
          </a:stretch>
        </p:blipFill>
        <p:spPr>
          <a:xfrm>
            <a:off x="388657" y="3506699"/>
            <a:ext cx="8323446" cy="1294759"/>
          </a:xfrm>
          <a:prstGeom prst="rect">
            <a:avLst/>
          </a:prstGeom>
        </p:spPr>
      </p:pic>
      <p:sp>
        <p:nvSpPr>
          <p:cNvPr id="7" name="TextBox 6"/>
          <p:cNvSpPr txBox="1"/>
          <p:nvPr/>
        </p:nvSpPr>
        <p:spPr>
          <a:xfrm>
            <a:off x="388658" y="4939553"/>
            <a:ext cx="8286002" cy="954107"/>
          </a:xfrm>
          <a:prstGeom prst="rect">
            <a:avLst/>
          </a:prstGeom>
          <a:noFill/>
        </p:spPr>
        <p:txBody>
          <a:bodyPr wrap="square" rtlCol="0">
            <a:spAutoFit/>
          </a:bodyPr>
          <a:lstStyle/>
          <a:p>
            <a:r>
              <a:rPr lang="en-US" b="1" dirty="0" smtClean="0"/>
              <a:t>Block 9</a:t>
            </a:r>
            <a:r>
              <a:rPr lang="en-US" dirty="0" smtClean="0"/>
              <a:t>:  Academic Advisor checks based on if your plan is viable. Enter the degree you are receiving with date you will receive it. </a:t>
            </a:r>
          </a:p>
          <a:p>
            <a:r>
              <a:rPr lang="en-US" b="1" dirty="0" smtClean="0"/>
              <a:t>Block 10. </a:t>
            </a:r>
            <a:r>
              <a:rPr lang="en-US" dirty="0" smtClean="0"/>
              <a:t>Cadet signs and dates </a:t>
            </a:r>
            <a:r>
              <a:rPr lang="en-US" b="1" dirty="0" smtClean="0"/>
              <a:t>Block 11</a:t>
            </a:r>
            <a:r>
              <a:rPr lang="en-US" dirty="0" smtClean="0"/>
              <a:t>. </a:t>
            </a:r>
          </a:p>
          <a:p>
            <a:r>
              <a:rPr lang="en-US" b="1" dirty="0" smtClean="0"/>
              <a:t>Block 12</a:t>
            </a:r>
            <a:r>
              <a:rPr lang="en-US" dirty="0" smtClean="0"/>
              <a:t>: Academic Advisor signs and dates </a:t>
            </a:r>
            <a:r>
              <a:rPr lang="en-US" b="1" dirty="0" smtClean="0"/>
              <a:t>Block 13</a:t>
            </a:r>
            <a:r>
              <a:rPr lang="en-US" dirty="0" smtClean="0"/>
              <a:t>. </a:t>
            </a:r>
            <a:endParaRPr lang="en-US" dirty="0"/>
          </a:p>
        </p:txBody>
      </p:sp>
    </p:spTree>
    <p:extLst>
      <p:ext uri="{BB962C8B-B14F-4D97-AF65-F5344CB8AC3E}">
        <p14:creationId xmlns:p14="http://schemas.microsoft.com/office/powerpoint/2010/main" val="970131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536" y="200504"/>
            <a:ext cx="5033400" cy="763500"/>
          </a:xfrm>
        </p:spPr>
        <p:txBody>
          <a:bodyPr/>
          <a:lstStyle/>
          <a:p>
            <a:r>
              <a:rPr lang="en-US" dirty="0" smtClean="0"/>
              <a:t>Page 3 of 104-R</a:t>
            </a:r>
            <a:endParaRPr lang="en-US" dirty="0"/>
          </a:p>
        </p:txBody>
      </p:sp>
      <p:pic>
        <p:nvPicPr>
          <p:cNvPr id="4" name="Content Placeholder 3"/>
          <p:cNvPicPr>
            <a:picLocks noGrp="1" noChangeAspect="1"/>
          </p:cNvPicPr>
          <p:nvPr>
            <p:ph idx="1"/>
          </p:nvPr>
        </p:nvPicPr>
        <p:blipFill>
          <a:blip r:embed="rId2"/>
          <a:stretch>
            <a:fillRect/>
          </a:stretch>
        </p:blipFill>
        <p:spPr>
          <a:xfrm>
            <a:off x="454521" y="1509806"/>
            <a:ext cx="5617263" cy="4554538"/>
          </a:xfrm>
          <a:prstGeom prst="rect">
            <a:avLst/>
          </a:prstGeom>
        </p:spPr>
      </p:pic>
      <p:sp>
        <p:nvSpPr>
          <p:cNvPr id="3" name="TextBox 2"/>
          <p:cNvSpPr txBox="1"/>
          <p:nvPr/>
        </p:nvSpPr>
        <p:spPr>
          <a:xfrm>
            <a:off x="6183855" y="1580478"/>
            <a:ext cx="2512090" cy="2462213"/>
          </a:xfrm>
          <a:prstGeom prst="rect">
            <a:avLst/>
          </a:prstGeom>
          <a:noFill/>
        </p:spPr>
        <p:txBody>
          <a:bodyPr wrap="square" rtlCol="0">
            <a:spAutoFit/>
          </a:bodyPr>
          <a:lstStyle/>
          <a:p>
            <a:r>
              <a:rPr lang="en-US" dirty="0" smtClean="0"/>
              <a:t>Type appropriate info where specified, then sign and date the form when you submit your 104-R to your ROTC instructor.  Your ROTC instructor will review, initial, and turn into the PMS for final review and signature.  This form will then go into your 201-R file.  </a:t>
            </a:r>
          </a:p>
          <a:p>
            <a:endParaRPr lang="en-US" dirty="0"/>
          </a:p>
        </p:txBody>
      </p:sp>
    </p:spTree>
    <p:extLst>
      <p:ext uri="{BB962C8B-B14F-4D97-AF65-F5344CB8AC3E}">
        <p14:creationId xmlns:p14="http://schemas.microsoft.com/office/powerpoint/2010/main" val="10806320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u="none" dirty="0">
                <a:effectLst/>
              </a:rPr>
              <a:t>Things to Remember</a:t>
            </a:r>
          </a:p>
        </p:txBody>
      </p:sp>
      <p:sp>
        <p:nvSpPr>
          <p:cNvPr id="3" name="Content Placeholder 2"/>
          <p:cNvSpPr>
            <a:spLocks noGrp="1"/>
          </p:cNvSpPr>
          <p:nvPr>
            <p:ph idx="1"/>
          </p:nvPr>
        </p:nvSpPr>
        <p:spPr>
          <a:xfrm>
            <a:off x="390525" y="1433512"/>
            <a:ext cx="8229600" cy="4471988"/>
          </a:xfrm>
        </p:spPr>
        <p:txBody>
          <a:bodyPr/>
          <a:lstStyle/>
          <a:p>
            <a:pPr>
              <a:lnSpc>
                <a:spcPct val="100000"/>
              </a:lnSpc>
            </a:pPr>
            <a:r>
              <a:rPr lang="en-US" b="0" dirty="0">
                <a:solidFill>
                  <a:schemeClr val="tx1"/>
                </a:solidFill>
                <a:effectLst/>
                <a:latin typeface="Arial (Body)"/>
              </a:rPr>
              <a:t>Visit your advisor once a semester.</a:t>
            </a:r>
          </a:p>
          <a:p>
            <a:pPr lvl="1">
              <a:lnSpc>
                <a:spcPct val="100000"/>
              </a:lnSpc>
              <a:spcBef>
                <a:spcPts val="0"/>
              </a:spcBef>
            </a:pPr>
            <a:r>
              <a:rPr lang="en-US" sz="1200" b="0" dirty="0">
                <a:solidFill>
                  <a:schemeClr val="tx1"/>
                </a:solidFill>
                <a:effectLst/>
                <a:latin typeface="Arial (Body)"/>
              </a:rPr>
              <a:t>Print the CC Form 104-R in three separate pages. That way minor changes (e.g. entering your grades and GPA) will not require your advisor to sign multiple times during one semester/quarter.</a:t>
            </a:r>
          </a:p>
          <a:p>
            <a:pPr>
              <a:lnSpc>
                <a:spcPct val="100000"/>
              </a:lnSpc>
            </a:pPr>
            <a:endParaRPr lang="en-US" b="0" dirty="0">
              <a:solidFill>
                <a:schemeClr val="tx1"/>
              </a:solidFill>
              <a:effectLst/>
              <a:latin typeface="Arial (Body)"/>
            </a:endParaRPr>
          </a:p>
          <a:p>
            <a:pPr>
              <a:lnSpc>
                <a:spcPct val="100000"/>
              </a:lnSpc>
            </a:pPr>
            <a:r>
              <a:rPr lang="en-US" b="0" dirty="0">
                <a:solidFill>
                  <a:schemeClr val="tx1"/>
                </a:solidFill>
                <a:effectLst/>
                <a:latin typeface="Arial (Body)"/>
              </a:rPr>
              <a:t>Remember where you saved it so you can make minor changes to update.</a:t>
            </a:r>
          </a:p>
          <a:p>
            <a:pPr marL="114300" indent="0">
              <a:lnSpc>
                <a:spcPct val="100000"/>
              </a:lnSpc>
              <a:buNone/>
            </a:pPr>
            <a:endParaRPr lang="en-US" b="0" dirty="0">
              <a:solidFill>
                <a:schemeClr val="tx1"/>
              </a:solidFill>
              <a:effectLst/>
              <a:latin typeface="Arial (Body)"/>
            </a:endParaRPr>
          </a:p>
          <a:p>
            <a:pPr>
              <a:lnSpc>
                <a:spcPct val="100000"/>
              </a:lnSpc>
            </a:pPr>
            <a:r>
              <a:rPr lang="en-US" b="0" dirty="0">
                <a:solidFill>
                  <a:schemeClr val="tx1"/>
                </a:solidFill>
                <a:effectLst/>
                <a:latin typeface="Arial (Body)"/>
              </a:rPr>
              <a:t>Some classes are only taken once a year.</a:t>
            </a:r>
          </a:p>
          <a:p>
            <a:pPr lvl="1">
              <a:lnSpc>
                <a:spcPct val="100000"/>
              </a:lnSpc>
              <a:spcBef>
                <a:spcPts val="0"/>
              </a:spcBef>
            </a:pPr>
            <a:r>
              <a:rPr lang="en-US" sz="1200" b="0" dirty="0">
                <a:solidFill>
                  <a:schemeClr val="tx1"/>
                </a:solidFill>
                <a:effectLst/>
                <a:latin typeface="Arial (Body)"/>
              </a:rPr>
              <a:t>Do not miss prerequisite course(s).</a:t>
            </a:r>
          </a:p>
          <a:p>
            <a:pPr>
              <a:lnSpc>
                <a:spcPct val="100000"/>
              </a:lnSpc>
            </a:pPr>
            <a:endParaRPr lang="en-US" b="0" dirty="0">
              <a:solidFill>
                <a:schemeClr val="tx1"/>
              </a:solidFill>
              <a:effectLst/>
              <a:latin typeface="Arial (Body)"/>
            </a:endParaRPr>
          </a:p>
          <a:p>
            <a:pPr>
              <a:lnSpc>
                <a:spcPct val="100000"/>
              </a:lnSpc>
            </a:pPr>
            <a:r>
              <a:rPr lang="en-US" b="0" dirty="0">
                <a:solidFill>
                  <a:schemeClr val="tx1"/>
                </a:solidFill>
                <a:effectLst/>
                <a:latin typeface="Arial (Body)"/>
              </a:rPr>
              <a:t>If you change a course, ensure the new course meets the requirements that the original one satisfied or meets a requirement that you planned to satisfy in the future.</a:t>
            </a:r>
          </a:p>
          <a:p>
            <a:pPr>
              <a:lnSpc>
                <a:spcPct val="100000"/>
              </a:lnSpc>
            </a:pPr>
            <a:endParaRPr lang="en-US" b="0" dirty="0">
              <a:solidFill>
                <a:schemeClr val="tx1"/>
              </a:solidFill>
              <a:effectLst/>
              <a:latin typeface="Arial (Body)"/>
            </a:endParaRPr>
          </a:p>
          <a:p>
            <a:pPr>
              <a:lnSpc>
                <a:spcPct val="100000"/>
              </a:lnSpc>
            </a:pPr>
            <a:r>
              <a:rPr lang="en-US" b="0" dirty="0">
                <a:solidFill>
                  <a:schemeClr val="tx1"/>
                </a:solidFill>
                <a:effectLst/>
                <a:latin typeface="Arial (Body)"/>
              </a:rPr>
              <a:t>Contracted (or pending contracted) Cadets cannot change major unless approved by Professor of Military Science</a:t>
            </a:r>
            <a:r>
              <a:rPr lang="en-US" b="0" dirty="0" smtClean="0">
                <a:solidFill>
                  <a:schemeClr val="tx1"/>
                </a:solidFill>
                <a:effectLst/>
                <a:latin typeface="Arial (Body)"/>
              </a:rPr>
              <a:t>.</a:t>
            </a:r>
          </a:p>
          <a:p>
            <a:pPr>
              <a:lnSpc>
                <a:spcPct val="100000"/>
              </a:lnSpc>
            </a:pPr>
            <a:endParaRPr lang="en-US" dirty="0">
              <a:solidFill>
                <a:schemeClr val="tx1"/>
              </a:solidFill>
              <a:latin typeface="Arial (Body)"/>
            </a:endParaRPr>
          </a:p>
          <a:p>
            <a:pPr>
              <a:lnSpc>
                <a:spcPct val="100000"/>
              </a:lnSpc>
            </a:pPr>
            <a:r>
              <a:rPr lang="en-US" b="0" dirty="0" smtClean="0">
                <a:solidFill>
                  <a:schemeClr val="tx1"/>
                </a:solidFill>
                <a:effectLst/>
                <a:latin typeface="Arial (Body)"/>
              </a:rPr>
              <a:t>You must maintain full-time status while participating in ROTC (at least 12 credits for undergrad)</a:t>
            </a:r>
            <a:endParaRPr lang="en-US" b="0" dirty="0">
              <a:solidFill>
                <a:schemeClr val="tx1"/>
              </a:solidFill>
              <a:effectLst/>
              <a:latin typeface="Arial (Body)"/>
            </a:endParaRPr>
          </a:p>
          <a:p>
            <a:endParaRPr lang="en-US" sz="1400" dirty="0">
              <a:effectLst/>
              <a:latin typeface="Arial (Body)"/>
            </a:endParaRPr>
          </a:p>
          <a:p>
            <a:endParaRPr lang="en-US" sz="1400" dirty="0">
              <a:latin typeface="Arial (Body)"/>
            </a:endParaRPr>
          </a:p>
        </p:txBody>
      </p:sp>
    </p:spTree>
    <p:extLst>
      <p:ext uri="{BB962C8B-B14F-4D97-AF65-F5344CB8AC3E}">
        <p14:creationId xmlns:p14="http://schemas.microsoft.com/office/powerpoint/2010/main" val="1724905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bwMode="auto">
          <a:xfrm>
            <a:off x="1485900" y="228600"/>
            <a:ext cx="6172200" cy="762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z="3200" u="none" dirty="0">
                <a:effectLst/>
              </a:rPr>
              <a:t>Purpose of the CC Form 104-R</a:t>
            </a:r>
          </a:p>
        </p:txBody>
      </p:sp>
      <p:sp>
        <p:nvSpPr>
          <p:cNvPr id="6147" name="Rectangle 3"/>
          <p:cNvSpPr>
            <a:spLocks noGrp="1" noChangeArrowheads="1"/>
          </p:cNvSpPr>
          <p:nvPr>
            <p:ph type="subTitle" idx="1"/>
          </p:nvPr>
        </p:nvSpPr>
        <p:spPr bwMode="auto">
          <a:xfrm>
            <a:off x="609600" y="1328737"/>
            <a:ext cx="7924800" cy="4200525"/>
          </a:xfrm>
          <a:noFill/>
          <a:ln>
            <a:miter lim="800000"/>
            <a:headEnd/>
            <a:tailEnd/>
          </a:ln>
        </p:spPr>
        <p:txBody>
          <a:bodyPr vert="horz" wrap="square" lIns="91440" tIns="45720" rIns="91440" bIns="45720" numCol="1" anchor="t" anchorCtr="0" compatLnSpc="1">
            <a:prstTxWarp prst="textNoShape">
              <a:avLst/>
            </a:prstTxWarp>
          </a:bodyPr>
          <a:lstStyle/>
          <a:p>
            <a:pPr marL="457200" indent="-457200" algn="l">
              <a:buFont typeface="Arial" panose="020B0604020202020204" pitchFamily="34" charset="0"/>
              <a:buChar char="•"/>
            </a:pPr>
            <a:r>
              <a:rPr lang="en-US" altLang="en-US" sz="2000" dirty="0">
                <a:solidFill>
                  <a:schemeClr val="tx1"/>
                </a:solidFill>
                <a:effectLst/>
              </a:rPr>
              <a:t>Verification of graduation date</a:t>
            </a:r>
          </a:p>
          <a:p>
            <a:pPr marL="457200" lvl="1" indent="0" algn="l"/>
            <a:r>
              <a:rPr lang="en-US" altLang="en-US" sz="1400" b="0" dirty="0">
                <a:solidFill>
                  <a:schemeClr val="tx1"/>
                </a:solidFill>
                <a:effectLst/>
              </a:rPr>
              <a:t>Correct Graduation Date in Cadet Database for only one major.</a:t>
            </a:r>
          </a:p>
          <a:p>
            <a:pPr marL="914400" lvl="1" indent="-457200" algn="l">
              <a:buFont typeface="Arial" panose="020B0604020202020204" pitchFamily="34" charset="0"/>
              <a:buChar char="•"/>
            </a:pPr>
            <a:endParaRPr lang="en-US" altLang="en-US" sz="1400" dirty="0">
              <a:solidFill>
                <a:schemeClr val="tx1"/>
              </a:solidFill>
              <a:effectLst/>
            </a:endParaRPr>
          </a:p>
          <a:p>
            <a:pPr marL="457200" indent="-457200" algn="l">
              <a:buFont typeface="Arial" panose="020B0604020202020204" pitchFamily="34" charset="0"/>
              <a:buChar char="•"/>
            </a:pPr>
            <a:r>
              <a:rPr lang="en-US" altLang="en-US" sz="2000" dirty="0">
                <a:solidFill>
                  <a:schemeClr val="tx1"/>
                </a:solidFill>
                <a:effectLst/>
              </a:rPr>
              <a:t>Academic alignment with ROTC Classes</a:t>
            </a:r>
          </a:p>
          <a:p>
            <a:pPr marL="457200" lvl="1" indent="0" algn="l"/>
            <a:r>
              <a:rPr lang="en-US" altLang="en-US" sz="1400" b="0" dirty="0">
                <a:solidFill>
                  <a:schemeClr val="tx1"/>
                </a:solidFill>
                <a:effectLst/>
              </a:rPr>
              <a:t>To ensure Cadet completes all required Army ROTC courses and that Cadet will graduate and commission as planned.</a:t>
            </a:r>
          </a:p>
          <a:p>
            <a:pPr marL="914400" lvl="1" indent="-457200" algn="l">
              <a:buFont typeface="Arial" panose="020B0604020202020204" pitchFamily="34" charset="0"/>
              <a:buChar char="•"/>
            </a:pPr>
            <a:endParaRPr lang="en-US" altLang="en-US" sz="1400" dirty="0">
              <a:solidFill>
                <a:schemeClr val="tx1"/>
              </a:solidFill>
              <a:effectLst/>
            </a:endParaRPr>
          </a:p>
          <a:p>
            <a:pPr marL="457200" indent="-457200" algn="l">
              <a:buFont typeface="Arial" panose="020B0604020202020204" pitchFamily="34" charset="0"/>
              <a:buChar char="•"/>
            </a:pPr>
            <a:r>
              <a:rPr lang="en-US" altLang="en-US" sz="2000" dirty="0">
                <a:solidFill>
                  <a:schemeClr val="tx1"/>
                </a:solidFill>
                <a:effectLst/>
              </a:rPr>
              <a:t>Correct CC Form 104-R equals correct ROTC contract length</a:t>
            </a:r>
          </a:p>
          <a:p>
            <a:pPr marL="457200" lvl="1" indent="0" algn="l"/>
            <a:r>
              <a:rPr lang="en-US" altLang="en-US" sz="1400" b="0" dirty="0">
                <a:solidFill>
                  <a:schemeClr val="tx1"/>
                </a:solidFill>
                <a:effectLst/>
              </a:rPr>
              <a:t>Imperative initial CC Form 104-R reflects accurate length of study toward graduation</a:t>
            </a:r>
          </a:p>
          <a:p>
            <a:pPr marL="457200" lvl="1" indent="0" algn="l"/>
            <a:r>
              <a:rPr lang="en-US" altLang="en-US" sz="1400" b="0" dirty="0">
                <a:solidFill>
                  <a:schemeClr val="tx1"/>
                </a:solidFill>
                <a:effectLst/>
              </a:rPr>
              <a:t>Initial CC Form 104-R will lock number of contract semesters in Cadet Database at time of signing the Army contract</a:t>
            </a:r>
          </a:p>
          <a:p>
            <a:pPr marL="457200" lvl="1" indent="0" algn="l"/>
            <a:r>
              <a:rPr lang="en-US" altLang="en-US" sz="1400" b="0" dirty="0">
                <a:solidFill>
                  <a:schemeClr val="tx1"/>
                </a:solidFill>
                <a:effectLst/>
              </a:rPr>
              <a:t>While most academic majors are 4-year programs, you cannot assume e.g. some engineering students require 9 semesters to graduate because little to no ROTC courses count towards completing the undergraduate requirements.</a:t>
            </a:r>
          </a:p>
          <a:p>
            <a:pPr marL="914400" lvl="1" indent="-457200" algn="l">
              <a:buFont typeface="Arial" panose="020B0604020202020204" pitchFamily="34" charset="0"/>
              <a:buChar char="•"/>
            </a:pPr>
            <a:endParaRPr lang="en-US" altLang="en-US" sz="2000" dirty="0"/>
          </a:p>
        </p:txBody>
      </p:sp>
    </p:spTree>
    <p:extLst>
      <p:ext uri="{BB962C8B-B14F-4D97-AF65-F5344CB8AC3E}">
        <p14:creationId xmlns:p14="http://schemas.microsoft.com/office/powerpoint/2010/main" val="1600018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9EE3AE3-929B-2373-A441-009C95AE0E9F}"/>
              </a:ext>
            </a:extLst>
          </p:cNvPr>
          <p:cNvSpPr>
            <a:spLocks noGrp="1"/>
          </p:cNvSpPr>
          <p:nvPr>
            <p:ph type="title"/>
          </p:nvPr>
        </p:nvSpPr>
        <p:spPr>
          <a:xfrm>
            <a:off x="1840521" y="259233"/>
            <a:ext cx="7886700" cy="994172"/>
          </a:xfrm>
        </p:spPr>
        <p:txBody>
          <a:bodyPr/>
          <a:lstStyle/>
          <a:p>
            <a:r>
              <a:rPr lang="en-US" dirty="0">
                <a:latin typeface="Arial" panose="020B0604020202020204" pitchFamily="34" charset="0"/>
                <a:cs typeface="Arial" panose="020B0604020202020204" pitchFamily="34" charset="0"/>
              </a:rPr>
              <a:t>104-R Process </a:t>
            </a:r>
            <a:r>
              <a:rPr lang="en-US" dirty="0" smtClean="0">
                <a:latin typeface="Arial" panose="020B0604020202020204" pitchFamily="34" charset="0"/>
                <a:cs typeface="Arial" panose="020B0604020202020204" pitchFamily="34" charset="0"/>
              </a:rPr>
              <a:t> (each semester)</a:t>
            </a:r>
            <a:endParaRPr lang="en-US" dirty="0">
              <a:latin typeface="Arial" panose="020B0604020202020204" pitchFamily="34" charset="0"/>
              <a:cs typeface="Arial" panose="020B0604020202020204" pitchFamily="34" charset="0"/>
            </a:endParaRPr>
          </a:p>
        </p:txBody>
      </p:sp>
      <p:graphicFrame>
        <p:nvGraphicFramePr>
          <p:cNvPr id="14" name="Diagram 13">
            <a:extLst>
              <a:ext uri="{FF2B5EF4-FFF2-40B4-BE49-F238E27FC236}">
                <a16:creationId xmlns:a16="http://schemas.microsoft.com/office/drawing/2014/main" id="{17702631-49FD-0136-C6C2-E7B8441F6EF3}"/>
              </a:ext>
            </a:extLst>
          </p:cNvPr>
          <p:cNvGraphicFramePr/>
          <p:nvPr>
            <p:extLst>
              <p:ext uri="{D42A27DB-BD31-4B8C-83A1-F6EECF244321}">
                <p14:modId xmlns:p14="http://schemas.microsoft.com/office/powerpoint/2010/main" val="2135880595"/>
              </p:ext>
            </p:extLst>
          </p:nvPr>
        </p:nvGraphicFramePr>
        <p:xfrm>
          <a:off x="564211" y="1845161"/>
          <a:ext cx="8015579" cy="2523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extBox 14">
            <a:extLst>
              <a:ext uri="{FF2B5EF4-FFF2-40B4-BE49-F238E27FC236}">
                <a16:creationId xmlns:a16="http://schemas.microsoft.com/office/drawing/2014/main" id="{C6660D0A-D4BA-3678-D6E9-03DD04B7B7B2}"/>
              </a:ext>
            </a:extLst>
          </p:cNvPr>
          <p:cNvSpPr txBox="1"/>
          <p:nvPr/>
        </p:nvSpPr>
        <p:spPr>
          <a:xfrm>
            <a:off x="1482213" y="4022845"/>
            <a:ext cx="6378678" cy="738664"/>
          </a:xfrm>
          <a:prstGeom prst="rect">
            <a:avLst/>
          </a:prstGeom>
          <a:noFill/>
          <a:ln w="57150">
            <a:solidFill>
              <a:schemeClr val="tx1"/>
            </a:solidFill>
          </a:ln>
        </p:spPr>
        <p:txBody>
          <a:bodyPr wrap="square" rtlCol="0">
            <a:spAutoFit/>
          </a:bodyPr>
          <a:lstStyle/>
          <a:p>
            <a:r>
              <a:rPr lang="en-US" sz="1050" dirty="0" smtClean="0">
                <a:latin typeface="Arial" panose="020B0604020202020204" pitchFamily="34" charset="0"/>
                <a:cs typeface="Arial" panose="020B0604020202020204" pitchFamily="34" charset="0"/>
              </a:rPr>
              <a:t>Academic Advisor ensures all classes needed for degree reflect on 104-R</a:t>
            </a:r>
          </a:p>
          <a:p>
            <a:r>
              <a:rPr lang="en-US" sz="1050" dirty="0" smtClean="0">
                <a:latin typeface="Arial" panose="020B0604020202020204" pitchFamily="34" charset="0"/>
                <a:cs typeface="Arial" panose="020B0604020202020204" pitchFamily="34" charset="0"/>
              </a:rPr>
              <a:t>ROTC Instructor ensures all ROTC classes (27 credits) reflect on 104-R</a:t>
            </a:r>
          </a:p>
          <a:p>
            <a:r>
              <a:rPr lang="en-US" sz="1050" dirty="0" smtClean="0">
                <a:latin typeface="Arial" panose="020B0604020202020204" pitchFamily="34" charset="0"/>
                <a:cs typeface="Arial" panose="020B0604020202020204" pitchFamily="34" charset="0"/>
              </a:rPr>
              <a:t>Cadets are encouraged to find an upperclassmen with similar major/school</a:t>
            </a:r>
          </a:p>
          <a:p>
            <a:r>
              <a:rPr lang="en-US" sz="1050" dirty="0" smtClean="0">
                <a:latin typeface="Arial" panose="020B0604020202020204" pitchFamily="34" charset="0"/>
                <a:cs typeface="Arial" panose="020B0604020202020204" pitchFamily="34" charset="0"/>
              </a:rPr>
              <a:t>Cadets keep electronic version for future updates</a:t>
            </a:r>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7143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287" y="110856"/>
            <a:ext cx="5735029" cy="1323496"/>
          </a:xfrm>
        </p:spPr>
        <p:txBody>
          <a:bodyPr/>
          <a:lstStyle/>
          <a:p>
            <a:pPr algn="ctr"/>
            <a:r>
              <a:rPr lang="en-US" dirty="0" smtClean="0"/>
              <a:t>List of Core Curriculum/General Requirements</a:t>
            </a:r>
            <a:endParaRPr lang="en-US" dirty="0"/>
          </a:p>
        </p:txBody>
      </p:sp>
      <p:sp>
        <p:nvSpPr>
          <p:cNvPr id="3" name="Content Placeholder 2"/>
          <p:cNvSpPr>
            <a:spLocks noGrp="1"/>
          </p:cNvSpPr>
          <p:nvPr>
            <p:ph idx="1"/>
          </p:nvPr>
        </p:nvSpPr>
        <p:spPr/>
        <p:txBody>
          <a:bodyPr/>
          <a:lstStyle/>
          <a:p>
            <a:pPr marL="114300" indent="0" algn="ctr">
              <a:buNone/>
            </a:pPr>
            <a:r>
              <a:rPr lang="en-US" b="1" dirty="0" smtClean="0"/>
              <a:t>Work with your Academic Advisor to find your degree programs and school specific requirements or you can find a list on your school’s website. </a:t>
            </a:r>
          </a:p>
          <a:p>
            <a:endParaRPr lang="en-US" dirty="0" smtClean="0"/>
          </a:p>
          <a:p>
            <a:r>
              <a:rPr lang="en-US" dirty="0" smtClean="0"/>
              <a:t>List of required ROTC Classes</a:t>
            </a:r>
            <a:r>
              <a:rPr lang="en-US" dirty="0"/>
              <a:t>: </a:t>
            </a:r>
            <a:r>
              <a:rPr lang="en-US" dirty="0">
                <a:hlinkClick r:id="rId2"/>
              </a:rPr>
              <a:t>https://</a:t>
            </a:r>
            <a:r>
              <a:rPr lang="en-US" dirty="0" smtClean="0">
                <a:hlinkClick r:id="rId2"/>
              </a:rPr>
              <a:t>www.marquette.edu/army-rotc/cadet-schedule-and-training.php</a:t>
            </a:r>
            <a:endParaRPr lang="en-US" dirty="0" smtClean="0"/>
          </a:p>
          <a:p>
            <a:endParaRPr lang="en-US" dirty="0" smtClean="0"/>
          </a:p>
          <a:p>
            <a:r>
              <a:rPr lang="en-US" dirty="0" smtClean="0"/>
              <a:t>Marquette</a:t>
            </a:r>
            <a:r>
              <a:rPr lang="en-US" dirty="0"/>
              <a:t>: </a:t>
            </a:r>
            <a:r>
              <a:rPr lang="en-US" dirty="0">
                <a:hlinkClick r:id="rId3"/>
              </a:rPr>
              <a:t>https://bulletin.marquette.edu/resources-opportunities/marquette-core-curriculum/#</a:t>
            </a:r>
            <a:r>
              <a:rPr lang="en-US" dirty="0" smtClean="0">
                <a:hlinkClick r:id="rId3"/>
              </a:rPr>
              <a:t>requirementstext</a:t>
            </a:r>
            <a:endParaRPr lang="en-US" dirty="0" smtClean="0"/>
          </a:p>
          <a:p>
            <a:r>
              <a:rPr lang="en-US" dirty="0" smtClean="0"/>
              <a:t> </a:t>
            </a:r>
            <a:r>
              <a:rPr lang="en-US" dirty="0"/>
              <a:t>UWM: </a:t>
            </a:r>
            <a:r>
              <a:rPr lang="en-US" dirty="0">
                <a:hlinkClick r:id="rId4"/>
              </a:rPr>
              <a:t>https://catalog.uwm.edu/policies/undergraduate-policies/#</a:t>
            </a:r>
            <a:r>
              <a:rPr lang="en-US" dirty="0" smtClean="0">
                <a:hlinkClick r:id="rId4"/>
              </a:rPr>
              <a:t>generaleducationtext</a:t>
            </a:r>
            <a:endParaRPr lang="en-US" dirty="0" smtClean="0"/>
          </a:p>
          <a:p>
            <a:r>
              <a:rPr lang="en-US" dirty="0" smtClean="0"/>
              <a:t>MSOE</a:t>
            </a:r>
            <a:r>
              <a:rPr lang="en-US" dirty="0"/>
              <a:t>: </a:t>
            </a:r>
            <a:r>
              <a:rPr lang="en-US" dirty="0">
                <a:hlinkClick r:id="rId5"/>
              </a:rPr>
              <a:t>https://www.msoe.edu/academics/how-we-teach/degree-structure</a:t>
            </a:r>
            <a:r>
              <a:rPr lang="en-US" dirty="0" smtClean="0">
                <a:hlinkClick r:id="rId5"/>
              </a:rPr>
              <a:t>/</a:t>
            </a:r>
            <a:endParaRPr lang="en-US" dirty="0" smtClean="0"/>
          </a:p>
          <a:p>
            <a:r>
              <a:rPr lang="en-US" dirty="0"/>
              <a:t>CUW: </a:t>
            </a:r>
            <a:r>
              <a:rPr lang="en-US" dirty="0">
                <a:hlinkClick r:id="rId6"/>
              </a:rPr>
              <a:t>https://catalog.cuw.edu/undergraduate/university/acad-prog/trad/core</a:t>
            </a:r>
            <a:r>
              <a:rPr lang="en-US" dirty="0" smtClean="0">
                <a:hlinkClick r:id="rId6"/>
              </a:rPr>
              <a:t>/</a:t>
            </a:r>
            <a:endParaRPr lang="en-US" dirty="0" smtClean="0"/>
          </a:p>
          <a:p>
            <a:r>
              <a:rPr lang="en-US" dirty="0"/>
              <a:t>UWP: </a:t>
            </a:r>
            <a:r>
              <a:rPr lang="en-US" dirty="0">
                <a:hlinkClick r:id="rId7"/>
              </a:rPr>
              <a:t>https</a:t>
            </a:r>
            <a:r>
              <a:rPr lang="en-US" dirty="0" smtClean="0">
                <a:hlinkClick r:id="rId7"/>
              </a:rPr>
              <a:t>://www.uwp.edu/learn/academicmaps/</a:t>
            </a:r>
            <a:endParaRPr lang="en-US" dirty="0" smtClean="0"/>
          </a:p>
          <a:p>
            <a:endParaRPr lang="en-US" dirty="0"/>
          </a:p>
        </p:txBody>
      </p:sp>
    </p:spTree>
    <p:extLst>
      <p:ext uri="{BB962C8B-B14F-4D97-AF65-F5344CB8AC3E}">
        <p14:creationId xmlns:p14="http://schemas.microsoft.com/office/powerpoint/2010/main" val="1388361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039" y="164645"/>
            <a:ext cx="5033400" cy="763500"/>
          </a:xfrm>
        </p:spPr>
        <p:txBody>
          <a:bodyPr/>
          <a:lstStyle/>
          <a:p>
            <a:r>
              <a:rPr lang="en-US" dirty="0" smtClean="0"/>
              <a:t>Page 1 of 104-R Sample</a:t>
            </a:r>
            <a:endParaRPr lang="en-US" dirty="0"/>
          </a:p>
        </p:txBody>
      </p:sp>
      <p:pic>
        <p:nvPicPr>
          <p:cNvPr id="4" name="Content Placeholder 3"/>
          <p:cNvPicPr>
            <a:picLocks noGrp="1" noChangeAspect="1"/>
          </p:cNvPicPr>
          <p:nvPr>
            <p:ph idx="1"/>
          </p:nvPr>
        </p:nvPicPr>
        <p:blipFill>
          <a:blip r:embed="rId2"/>
          <a:stretch>
            <a:fillRect/>
          </a:stretch>
        </p:blipFill>
        <p:spPr>
          <a:xfrm>
            <a:off x="1117634" y="1129553"/>
            <a:ext cx="6887847" cy="5352604"/>
          </a:xfrm>
          <a:prstGeom prst="rect">
            <a:avLst/>
          </a:prstGeom>
        </p:spPr>
      </p:pic>
    </p:spTree>
    <p:extLst>
      <p:ext uri="{BB962C8B-B14F-4D97-AF65-F5344CB8AC3E}">
        <p14:creationId xmlns:p14="http://schemas.microsoft.com/office/powerpoint/2010/main" val="1373298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288" y="209468"/>
            <a:ext cx="5033400" cy="763500"/>
          </a:xfrm>
        </p:spPr>
        <p:txBody>
          <a:bodyPr/>
          <a:lstStyle/>
          <a:p>
            <a:r>
              <a:rPr lang="en-US" dirty="0" smtClean="0"/>
              <a:t>Page 2 of 104-R Sample</a:t>
            </a:r>
            <a:endParaRPr lang="en-US" dirty="0"/>
          </a:p>
        </p:txBody>
      </p:sp>
      <p:pic>
        <p:nvPicPr>
          <p:cNvPr id="4" name="Content Placeholder 3"/>
          <p:cNvPicPr>
            <a:picLocks noGrp="1" noChangeAspect="1"/>
          </p:cNvPicPr>
          <p:nvPr>
            <p:ph idx="1"/>
          </p:nvPr>
        </p:nvPicPr>
        <p:blipFill>
          <a:blip r:embed="rId2"/>
          <a:stretch>
            <a:fillRect/>
          </a:stretch>
        </p:blipFill>
        <p:spPr>
          <a:xfrm>
            <a:off x="1057835" y="847322"/>
            <a:ext cx="7037295" cy="5594650"/>
          </a:xfrm>
          <a:prstGeom prst="rect">
            <a:avLst/>
          </a:prstGeom>
        </p:spPr>
      </p:pic>
    </p:spTree>
    <p:extLst>
      <p:ext uri="{BB962C8B-B14F-4D97-AF65-F5344CB8AC3E}">
        <p14:creationId xmlns:p14="http://schemas.microsoft.com/office/powerpoint/2010/main" val="3121762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536" y="200504"/>
            <a:ext cx="5033400" cy="763500"/>
          </a:xfrm>
        </p:spPr>
        <p:txBody>
          <a:bodyPr/>
          <a:lstStyle/>
          <a:p>
            <a:r>
              <a:rPr lang="en-US" dirty="0" smtClean="0"/>
              <a:t>Page 3 of 104-R Sample</a:t>
            </a:r>
            <a:endParaRPr lang="en-US" dirty="0"/>
          </a:p>
        </p:txBody>
      </p:sp>
      <p:pic>
        <p:nvPicPr>
          <p:cNvPr id="4" name="Content Placeholder 3"/>
          <p:cNvPicPr>
            <a:picLocks noGrp="1" noChangeAspect="1"/>
          </p:cNvPicPr>
          <p:nvPr>
            <p:ph idx="1"/>
          </p:nvPr>
        </p:nvPicPr>
        <p:blipFill>
          <a:blip r:embed="rId2"/>
          <a:stretch>
            <a:fillRect/>
          </a:stretch>
        </p:blipFill>
        <p:spPr>
          <a:xfrm>
            <a:off x="941294" y="870153"/>
            <a:ext cx="7557247" cy="6127499"/>
          </a:xfrm>
          <a:prstGeom prst="rect">
            <a:avLst/>
          </a:prstGeom>
        </p:spPr>
      </p:pic>
    </p:spTree>
    <p:extLst>
      <p:ext uri="{BB962C8B-B14F-4D97-AF65-F5344CB8AC3E}">
        <p14:creationId xmlns:p14="http://schemas.microsoft.com/office/powerpoint/2010/main" val="1669482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8689" y="240822"/>
            <a:ext cx="5033400" cy="763500"/>
          </a:xfrm>
        </p:spPr>
        <p:txBody>
          <a:bodyPr/>
          <a:lstStyle/>
          <a:p>
            <a:r>
              <a:rPr lang="en-US" dirty="0" smtClean="0"/>
              <a:t>104-R Blocks 1-4</a:t>
            </a:r>
            <a:endParaRPr lang="en-US" dirty="0"/>
          </a:p>
        </p:txBody>
      </p:sp>
      <p:pic>
        <p:nvPicPr>
          <p:cNvPr id="4" name="Content Placeholder 3"/>
          <p:cNvPicPr>
            <a:picLocks noGrp="1" noChangeAspect="1"/>
          </p:cNvPicPr>
          <p:nvPr>
            <p:ph idx="1"/>
          </p:nvPr>
        </p:nvPicPr>
        <p:blipFill>
          <a:blip r:embed="rId2"/>
          <a:stretch>
            <a:fillRect/>
          </a:stretch>
        </p:blipFill>
        <p:spPr>
          <a:xfrm>
            <a:off x="311150" y="1445339"/>
            <a:ext cx="8521700" cy="290766"/>
          </a:xfrm>
          <a:prstGeom prst="rect">
            <a:avLst/>
          </a:prstGeom>
        </p:spPr>
      </p:pic>
      <p:pic>
        <p:nvPicPr>
          <p:cNvPr id="7" name="Picture 6"/>
          <p:cNvPicPr>
            <a:picLocks noChangeAspect="1"/>
          </p:cNvPicPr>
          <p:nvPr/>
        </p:nvPicPr>
        <p:blipFill>
          <a:blip r:embed="rId3"/>
          <a:stretch>
            <a:fillRect/>
          </a:stretch>
        </p:blipFill>
        <p:spPr>
          <a:xfrm>
            <a:off x="311150" y="2927280"/>
            <a:ext cx="3848637" cy="1590897"/>
          </a:xfrm>
          <a:prstGeom prst="rect">
            <a:avLst/>
          </a:prstGeom>
        </p:spPr>
      </p:pic>
      <p:sp>
        <p:nvSpPr>
          <p:cNvPr id="8" name="TextBox 7"/>
          <p:cNvSpPr txBox="1"/>
          <p:nvPr/>
        </p:nvSpPr>
        <p:spPr>
          <a:xfrm>
            <a:off x="311150" y="1854639"/>
            <a:ext cx="5875326" cy="954107"/>
          </a:xfrm>
          <a:prstGeom prst="rect">
            <a:avLst/>
          </a:prstGeom>
          <a:noFill/>
        </p:spPr>
        <p:txBody>
          <a:bodyPr wrap="none" rtlCol="0">
            <a:spAutoFit/>
          </a:bodyPr>
          <a:lstStyle/>
          <a:p>
            <a:pPr marL="342900" indent="-342900">
              <a:buAutoNum type="arabicPeriod"/>
            </a:pPr>
            <a:r>
              <a:rPr lang="en-US" dirty="0" smtClean="0"/>
              <a:t>Fill in your name (Last, First, Middle)</a:t>
            </a:r>
          </a:p>
          <a:p>
            <a:pPr marL="342900" indent="-342900">
              <a:buAutoNum type="arabicPeriod"/>
            </a:pPr>
            <a:r>
              <a:rPr lang="en-US" dirty="0" smtClean="0"/>
              <a:t>Fill in your academic major (Criminal Justice, Civil Engineering, </a:t>
            </a:r>
            <a:r>
              <a:rPr lang="en-US" dirty="0" err="1" smtClean="0"/>
              <a:t>etc</a:t>
            </a:r>
            <a:r>
              <a:rPr lang="en-US" dirty="0" smtClean="0"/>
              <a:t>)</a:t>
            </a:r>
          </a:p>
          <a:p>
            <a:r>
              <a:rPr lang="en-US" dirty="0" smtClean="0"/>
              <a:t>2a.  CIP Code = Google Search Major’s CIP code</a:t>
            </a:r>
            <a:r>
              <a:rPr lang="en-US" dirty="0">
                <a:solidFill>
                  <a:schemeClr val="tx1"/>
                </a:solidFill>
                <a:hlinkClick r:id="rId4"/>
              </a:rPr>
              <a:t> https://nces.ed.gov</a:t>
            </a:r>
            <a:r>
              <a:rPr lang="en-US" dirty="0">
                <a:solidFill>
                  <a:schemeClr val="tx1"/>
                </a:solidFill>
              </a:rPr>
              <a:t> </a:t>
            </a:r>
            <a:endParaRPr lang="en-US" dirty="0" smtClean="0"/>
          </a:p>
          <a:p>
            <a:r>
              <a:rPr lang="en-US" dirty="0" smtClean="0"/>
              <a:t>3.    Fill in date form filled out</a:t>
            </a:r>
            <a:endParaRPr lang="en-US" dirty="0"/>
          </a:p>
        </p:txBody>
      </p:sp>
      <p:sp>
        <p:nvSpPr>
          <p:cNvPr id="9" name="TextBox 8"/>
          <p:cNvSpPr txBox="1"/>
          <p:nvPr/>
        </p:nvSpPr>
        <p:spPr>
          <a:xfrm>
            <a:off x="311150" y="4688541"/>
            <a:ext cx="6114174" cy="738664"/>
          </a:xfrm>
          <a:prstGeom prst="rect">
            <a:avLst/>
          </a:prstGeom>
          <a:noFill/>
        </p:spPr>
        <p:txBody>
          <a:bodyPr wrap="none" rtlCol="0">
            <a:spAutoFit/>
          </a:bodyPr>
          <a:lstStyle/>
          <a:p>
            <a:r>
              <a:rPr lang="en-US" dirty="0" smtClean="0"/>
              <a:t>4.     Fill in the school you attend (UWM, UWP, Marquette, CUW, MSOE)</a:t>
            </a:r>
          </a:p>
          <a:p>
            <a:r>
              <a:rPr lang="en-US" dirty="0" smtClean="0"/>
              <a:t>4a.   Marquette is a Host University, all other schools mark “Cross-Enrolled”</a:t>
            </a:r>
          </a:p>
          <a:p>
            <a:r>
              <a:rPr lang="en-US" dirty="0" smtClean="0"/>
              <a:t>4c.   HOST FICE: 003863</a:t>
            </a:r>
            <a:endParaRPr lang="en-US" dirty="0"/>
          </a:p>
        </p:txBody>
      </p:sp>
    </p:spTree>
    <p:extLst>
      <p:ext uri="{BB962C8B-B14F-4D97-AF65-F5344CB8AC3E}">
        <p14:creationId xmlns:p14="http://schemas.microsoft.com/office/powerpoint/2010/main" val="1805488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3488" y="196019"/>
            <a:ext cx="5033400" cy="763500"/>
          </a:xfrm>
        </p:spPr>
        <p:txBody>
          <a:bodyPr/>
          <a:lstStyle/>
          <a:p>
            <a:r>
              <a:rPr lang="en-US" dirty="0" smtClean="0"/>
              <a:t>104-R Block 5</a:t>
            </a:r>
            <a:endParaRPr lang="en-US" dirty="0"/>
          </a:p>
        </p:txBody>
      </p:sp>
      <p:pic>
        <p:nvPicPr>
          <p:cNvPr id="4" name="Content Placeholder 3"/>
          <p:cNvPicPr>
            <a:picLocks noGrp="1" noChangeAspect="1"/>
          </p:cNvPicPr>
          <p:nvPr>
            <p:ph idx="1"/>
          </p:nvPr>
        </p:nvPicPr>
        <p:blipFill>
          <a:blip r:embed="rId2"/>
          <a:stretch>
            <a:fillRect/>
          </a:stretch>
        </p:blipFill>
        <p:spPr>
          <a:xfrm>
            <a:off x="313779" y="1338168"/>
            <a:ext cx="3801005" cy="2029108"/>
          </a:xfrm>
          <a:prstGeom prst="rect">
            <a:avLst/>
          </a:prstGeom>
        </p:spPr>
      </p:pic>
      <p:sp>
        <p:nvSpPr>
          <p:cNvPr id="5" name="TextBox 4"/>
          <p:cNvSpPr txBox="1"/>
          <p:nvPr/>
        </p:nvSpPr>
        <p:spPr>
          <a:xfrm>
            <a:off x="4354516" y="1444781"/>
            <a:ext cx="4673074" cy="1815882"/>
          </a:xfrm>
          <a:prstGeom prst="rect">
            <a:avLst/>
          </a:prstGeom>
          <a:noFill/>
        </p:spPr>
        <p:txBody>
          <a:bodyPr wrap="none" rtlCol="0">
            <a:spAutoFit/>
          </a:bodyPr>
          <a:lstStyle/>
          <a:p>
            <a:r>
              <a:rPr lang="en-US" b="1" dirty="0" smtClean="0"/>
              <a:t>5a</a:t>
            </a:r>
            <a:r>
              <a:rPr lang="en-US" dirty="0" smtClean="0"/>
              <a:t>. Number of credits required for degree</a:t>
            </a:r>
          </a:p>
          <a:p>
            <a:r>
              <a:rPr lang="en-US" b="1" dirty="0" smtClean="0"/>
              <a:t>5a. (1) </a:t>
            </a:r>
            <a:r>
              <a:rPr lang="en-US" dirty="0" smtClean="0"/>
              <a:t>Number of ROTC hours that don’t count </a:t>
            </a:r>
          </a:p>
          <a:p>
            <a:r>
              <a:rPr lang="en-US" dirty="0" smtClean="0"/>
              <a:t>towards degree. ROTC is 27 credits total. Some </a:t>
            </a:r>
          </a:p>
          <a:p>
            <a:r>
              <a:rPr lang="en-US" dirty="0" smtClean="0"/>
              <a:t>degrees won’t count any while others count some. Talk</a:t>
            </a:r>
          </a:p>
          <a:p>
            <a:r>
              <a:rPr lang="en-US" dirty="0" smtClean="0"/>
              <a:t>with Academic Advisor to find out.  In this example, none</a:t>
            </a:r>
          </a:p>
          <a:p>
            <a:r>
              <a:rPr lang="en-US" dirty="0" smtClean="0"/>
              <a:t>of the ROTC credits count</a:t>
            </a:r>
          </a:p>
          <a:p>
            <a:r>
              <a:rPr lang="en-US" b="1" dirty="0" smtClean="0"/>
              <a:t>5a. (2) </a:t>
            </a:r>
            <a:r>
              <a:rPr lang="en-US" dirty="0" smtClean="0"/>
              <a:t>this </a:t>
            </a:r>
            <a:r>
              <a:rPr lang="en-US" dirty="0" err="1" smtClean="0"/>
              <a:t>poplulates</a:t>
            </a:r>
            <a:r>
              <a:rPr lang="en-US" dirty="0" smtClean="0"/>
              <a:t> (sum of 5a and 5a (1). This </a:t>
            </a:r>
          </a:p>
          <a:p>
            <a:r>
              <a:rPr lang="en-US" dirty="0" smtClean="0"/>
              <a:t>represents the number of credits needed to graduate</a:t>
            </a:r>
            <a:endParaRPr lang="en-US" dirty="0"/>
          </a:p>
        </p:txBody>
      </p:sp>
      <p:sp>
        <p:nvSpPr>
          <p:cNvPr id="6" name="TextBox 5"/>
          <p:cNvSpPr txBox="1"/>
          <p:nvPr/>
        </p:nvSpPr>
        <p:spPr>
          <a:xfrm>
            <a:off x="313779" y="3639312"/>
            <a:ext cx="8739893" cy="1169551"/>
          </a:xfrm>
          <a:prstGeom prst="rect">
            <a:avLst/>
          </a:prstGeom>
          <a:noFill/>
        </p:spPr>
        <p:txBody>
          <a:bodyPr wrap="none" rtlCol="0">
            <a:spAutoFit/>
          </a:bodyPr>
          <a:lstStyle/>
          <a:p>
            <a:r>
              <a:rPr lang="en-US" b="1" dirty="0" smtClean="0"/>
              <a:t>Normal Academic Progression Standard</a:t>
            </a:r>
            <a:r>
              <a:rPr lang="en-US" dirty="0" smtClean="0"/>
              <a:t>: average number of hours a student should take each semester </a:t>
            </a:r>
          </a:p>
          <a:p>
            <a:r>
              <a:rPr lang="en-US" dirty="0" smtClean="0"/>
              <a:t>to graduate on time (usually 8 semesters). 18 is the standard</a:t>
            </a:r>
          </a:p>
          <a:p>
            <a:r>
              <a:rPr lang="en-US" b="1" dirty="0" smtClean="0"/>
              <a:t>Block 5b</a:t>
            </a:r>
            <a:r>
              <a:rPr lang="en-US" dirty="0" smtClean="0"/>
              <a:t>.  Enter number of credits you have completed that count towards degree (not transfer)</a:t>
            </a:r>
          </a:p>
          <a:p>
            <a:r>
              <a:rPr lang="en-US" b="1" dirty="0" smtClean="0"/>
              <a:t>Block 5c</a:t>
            </a:r>
            <a:r>
              <a:rPr lang="en-US" dirty="0" smtClean="0"/>
              <a:t>: Enter credit hours transferred that count towards degree</a:t>
            </a:r>
          </a:p>
          <a:p>
            <a:r>
              <a:rPr lang="en-US" b="1" dirty="0" smtClean="0"/>
              <a:t>Block 5d </a:t>
            </a:r>
            <a:r>
              <a:rPr lang="en-US" dirty="0" smtClean="0"/>
              <a:t>and </a:t>
            </a:r>
            <a:r>
              <a:rPr lang="en-US" b="1" dirty="0" smtClean="0"/>
              <a:t>5e:</a:t>
            </a:r>
            <a:r>
              <a:rPr lang="en-US" dirty="0" smtClean="0"/>
              <a:t> Values self populate based on previous block info</a:t>
            </a:r>
            <a:endParaRPr lang="en-US" dirty="0"/>
          </a:p>
        </p:txBody>
      </p:sp>
    </p:spTree>
    <p:extLst>
      <p:ext uri="{BB962C8B-B14F-4D97-AF65-F5344CB8AC3E}">
        <p14:creationId xmlns:p14="http://schemas.microsoft.com/office/powerpoint/2010/main" val="751877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7648</TotalTime>
  <Words>991</Words>
  <Application>Microsoft Office PowerPoint</Application>
  <PresentationFormat>On-screen Show (4:3)</PresentationFormat>
  <Paragraphs>98</Paragraphs>
  <Slides>13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Arial (Body)</vt:lpstr>
      <vt:lpstr>Calibri</vt:lpstr>
      <vt:lpstr>Calibri Light</vt:lpstr>
      <vt:lpstr>Simple Light</vt:lpstr>
      <vt:lpstr>Custom Design</vt:lpstr>
      <vt:lpstr>PowerPoint Presentation</vt:lpstr>
      <vt:lpstr>Purpose of the CC Form 104-R</vt:lpstr>
      <vt:lpstr>104-R Process  (each semester)</vt:lpstr>
      <vt:lpstr>List of Core Curriculum/General Requirements</vt:lpstr>
      <vt:lpstr>Page 1 of 104-R Sample</vt:lpstr>
      <vt:lpstr>Page 2 of 104-R Sample</vt:lpstr>
      <vt:lpstr>Page 3 of 104-R Sample</vt:lpstr>
      <vt:lpstr>104-R Blocks 1-4</vt:lpstr>
      <vt:lpstr>104-R Block 5</vt:lpstr>
      <vt:lpstr>104-R Block 6-7</vt:lpstr>
      <vt:lpstr> 104-R Block 8-13</vt:lpstr>
      <vt:lpstr>Page 3 of 104-R</vt:lpstr>
      <vt:lpstr>Things to 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SROTC</dc:creator>
  <cp:lastModifiedBy>Lewis, Katherine</cp:lastModifiedBy>
  <cp:revision>118</cp:revision>
  <cp:lastPrinted>2022-11-08T19:42:59Z</cp:lastPrinted>
  <dcterms:modified xsi:type="dcterms:W3CDTF">2024-01-02T20:47:06Z</dcterms:modified>
</cp:coreProperties>
</file>