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58" r:id="rId6"/>
    <p:sldMasterId id="2147484265" r:id="rId7"/>
    <p:sldMasterId id="2147484274" r:id="rId8"/>
  </p:sldMasterIdLst>
  <p:notesMasterIdLst>
    <p:notesMasterId r:id="rId48"/>
  </p:notesMasterIdLst>
  <p:handoutMasterIdLst>
    <p:handoutMasterId r:id="rId49"/>
  </p:handoutMasterIdLst>
  <p:sldIdLst>
    <p:sldId id="327" r:id="rId9"/>
    <p:sldId id="334" r:id="rId10"/>
    <p:sldId id="333" r:id="rId11"/>
    <p:sldId id="332" r:id="rId12"/>
    <p:sldId id="338" r:id="rId13"/>
    <p:sldId id="369" r:id="rId14"/>
    <p:sldId id="380" r:id="rId15"/>
    <p:sldId id="379" r:id="rId16"/>
    <p:sldId id="364" r:id="rId17"/>
    <p:sldId id="381" r:id="rId18"/>
    <p:sldId id="365" r:id="rId19"/>
    <p:sldId id="366" r:id="rId20"/>
    <p:sldId id="367" r:id="rId21"/>
    <p:sldId id="370" r:id="rId22"/>
    <p:sldId id="376" r:id="rId23"/>
    <p:sldId id="375" r:id="rId24"/>
    <p:sldId id="342" r:id="rId25"/>
    <p:sldId id="377" r:id="rId26"/>
    <p:sldId id="382" r:id="rId27"/>
    <p:sldId id="340" r:id="rId28"/>
    <p:sldId id="339" r:id="rId29"/>
    <p:sldId id="335" r:id="rId30"/>
    <p:sldId id="346" r:id="rId31"/>
    <p:sldId id="378" r:id="rId32"/>
    <p:sldId id="345" r:id="rId33"/>
    <p:sldId id="353" r:id="rId34"/>
    <p:sldId id="344" r:id="rId35"/>
    <p:sldId id="343" r:id="rId36"/>
    <p:sldId id="368" r:id="rId37"/>
    <p:sldId id="341" r:id="rId38"/>
    <p:sldId id="348" r:id="rId39"/>
    <p:sldId id="349" r:id="rId40"/>
    <p:sldId id="372" r:id="rId41"/>
    <p:sldId id="383" r:id="rId42"/>
    <p:sldId id="357" r:id="rId43"/>
    <p:sldId id="354" r:id="rId44"/>
    <p:sldId id="358" r:id="rId45"/>
    <p:sldId id="359" r:id="rId46"/>
    <p:sldId id="362" r:id="rId47"/>
  </p:sldIdLst>
  <p:sldSz cx="12192000" cy="6858000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BCBC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A7A50-6706-436B-8A0B-DD68DD9ABC3C}" v="1" dt="2018-10-04T17:00:13.721"/>
    <p1510:client id="{F6B29C2F-19B4-4EB7-9E96-C878975A76B2}" v="33" dt="2018-10-04T21:08:2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8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otny, Diane" userId="f498bf58-ea35-4753-8095-2ba3186584eb" providerId="ADAL" clId="{F6B29C2F-19B4-4EB7-9E96-C878975A76B2}"/>
    <pc:docChg chg="undo custSel modSld modMainMaster">
      <pc:chgData name="Novotny, Diane" userId="f498bf58-ea35-4753-8095-2ba3186584eb" providerId="ADAL" clId="{F6B29C2F-19B4-4EB7-9E96-C878975A76B2}" dt="2018-10-04T21:08:27.004" v="32" actId="478"/>
      <pc:docMkLst>
        <pc:docMk/>
      </pc:docMkLst>
      <pc:sldChg chg="delSp modSp">
        <pc:chgData name="Novotny, Diane" userId="f498bf58-ea35-4753-8095-2ba3186584eb" providerId="ADAL" clId="{F6B29C2F-19B4-4EB7-9E96-C878975A76B2}" dt="2018-10-04T21:08:27.004" v="32" actId="478"/>
        <pc:sldMkLst>
          <pc:docMk/>
          <pc:sldMk cId="0" sldId="327"/>
        </pc:sldMkLst>
        <pc:spChg chg="mod">
          <ac:chgData name="Novotny, Diane" userId="f498bf58-ea35-4753-8095-2ba3186584eb" providerId="ADAL" clId="{F6B29C2F-19B4-4EB7-9E96-C878975A76B2}" dt="2018-10-04T21:08:16.378" v="31" actId="14100"/>
          <ac:spMkLst>
            <pc:docMk/>
            <pc:sldMk cId="0" sldId="327"/>
            <ac:spMk id="2" creationId="{D513EE30-9890-47F0-8B28-2576A93B7810}"/>
          </ac:spMkLst>
        </pc:spChg>
        <pc:spChg chg="mod">
          <ac:chgData name="Novotny, Diane" userId="f498bf58-ea35-4753-8095-2ba3186584eb" providerId="ADAL" clId="{F6B29C2F-19B4-4EB7-9E96-C878975A76B2}" dt="2018-10-04T21:08:16.378" v="31" actId="14100"/>
          <ac:spMkLst>
            <pc:docMk/>
            <pc:sldMk cId="0" sldId="327"/>
            <ac:spMk id="3" creationId="{AF364191-3AB9-4E7F-9594-EC42F72C108E}"/>
          </ac:spMkLst>
        </pc:spChg>
        <pc:picChg chg="mod">
          <ac:chgData name="Novotny, Diane" userId="f498bf58-ea35-4753-8095-2ba3186584eb" providerId="ADAL" clId="{F6B29C2F-19B4-4EB7-9E96-C878975A76B2}" dt="2018-10-04T21:08:16.378" v="31" actId="14100"/>
          <ac:picMkLst>
            <pc:docMk/>
            <pc:sldMk cId="0" sldId="327"/>
            <ac:picMk id="11268" creationId="{4D2136A2-639A-49C7-9803-6F1027C2CA72}"/>
          </ac:picMkLst>
        </pc:picChg>
        <pc:picChg chg="mod ord">
          <ac:chgData name="Novotny, Diane" userId="f498bf58-ea35-4753-8095-2ba3186584eb" providerId="ADAL" clId="{F6B29C2F-19B4-4EB7-9E96-C878975A76B2}" dt="2018-10-04T21:08:16.378" v="31" actId="14100"/>
          <ac:picMkLst>
            <pc:docMk/>
            <pc:sldMk cId="0" sldId="327"/>
            <ac:picMk id="11269" creationId="{0008FE45-21BF-4151-AA39-48894A4921AC}"/>
          </ac:picMkLst>
        </pc:picChg>
        <pc:picChg chg="del mod">
          <ac:chgData name="Novotny, Diane" userId="f498bf58-ea35-4753-8095-2ba3186584eb" providerId="ADAL" clId="{F6B29C2F-19B4-4EB7-9E96-C878975A76B2}" dt="2018-10-04T21:08:27.004" v="32" actId="478"/>
          <ac:picMkLst>
            <pc:docMk/>
            <pc:sldMk cId="0" sldId="327"/>
            <ac:picMk id="11270" creationId="{7910047F-2663-4E18-BF0A-9A68CFF5A670}"/>
          </ac:picMkLst>
        </pc:picChg>
        <pc:picChg chg="mod">
          <ac:chgData name="Novotny, Diane" userId="f498bf58-ea35-4753-8095-2ba3186584eb" providerId="ADAL" clId="{F6B29C2F-19B4-4EB7-9E96-C878975A76B2}" dt="2018-10-04T21:08:16.378" v="31" actId="14100"/>
          <ac:picMkLst>
            <pc:docMk/>
            <pc:sldMk cId="0" sldId="327"/>
            <ac:picMk id="11271" creationId="{B205A665-0092-4ED6-A242-CB591F1ACDD8}"/>
          </ac:picMkLst>
        </pc:picChg>
        <pc:picChg chg="mod">
          <ac:chgData name="Novotny, Diane" userId="f498bf58-ea35-4753-8095-2ba3186584eb" providerId="ADAL" clId="{F6B29C2F-19B4-4EB7-9E96-C878975A76B2}" dt="2018-10-04T21:08:16.378" v="31" actId="14100"/>
          <ac:picMkLst>
            <pc:docMk/>
            <pc:sldMk cId="0" sldId="327"/>
            <ac:picMk id="11272" creationId="{5A9A5D02-9FE8-4469-8AA4-8560156348E9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32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2"/>
            <ac:spMk id="14338" creationId="{349EF971-4269-4C57-849C-F2ACF7022FED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2"/>
            <ac:spMk id="14339" creationId="{8003DAFE-17FB-48EB-94A5-4E92DB85159F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32"/>
            <ac:picMk id="14340" creationId="{0B286949-3C83-46DB-94D9-3131A7E1C042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32"/>
            <ac:picMk id="14341" creationId="{EDB78F68-1CD0-4EC2-8F17-55564AB37A3F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33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3"/>
            <ac:spMk id="4" creationId="{BBD1FB27-3F8C-405B-BD99-F5E9E0519893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3"/>
            <ac:spMk id="13315" creationId="{5DE4A96E-90E4-4776-BE36-6355D791CD26}"/>
          </ac:spMkLst>
        </pc:sp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34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4"/>
            <ac:spMk id="2" creationId="{B8544053-85E3-4C93-8ADB-FEA1F0347F70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4"/>
            <ac:spMk id="3" creationId="{762AC999-CD20-4B3F-9163-E0DE67E6E8E0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4"/>
            <ac:spMk id="12292" creationId="{898C3E40-571B-44BE-AC49-4C9BC691CAA0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34"/>
            <ac:picMk id="12290" creationId="{999AAE2D-C263-4B4E-AE4F-EFAF4DB2D991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35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5"/>
            <ac:spMk id="3" creationId="{41676F45-0F68-436A-944E-F4842DE7E28D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5"/>
            <ac:spMk id="4" creationId="{DC37DC6A-48F6-4754-8A17-2AF454ED1343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5"/>
            <ac:spMk id="8" creationId="{E4E8D944-F9FE-436D-B81E-972CC60A2406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35"/>
            <ac:picMk id="5" creationId="{1F03A9C9-A2D8-4A22-BB2E-ACA957CF3DD6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38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8"/>
            <ac:spMk id="15362" creationId="{19C800F2-3A3A-494A-8B55-31D4108F16D4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8"/>
            <ac:spMk id="15363" creationId="{C7690470-3476-4FA4-AF74-DFCDB7575178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38"/>
            <ac:picMk id="15364" creationId="{07296F3F-FD2D-428F-A241-35ADA4587006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38"/>
            <ac:picMk id="15365" creationId="{89D0766A-EB47-4DFF-8E05-10EEE4D70FC1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39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9"/>
            <ac:spMk id="25602" creationId="{5B47B57E-1C72-467F-9727-3FA36D3937A7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39"/>
            <ac:spMk id="25603" creationId="{E24564A4-A7B8-48FC-B129-F6FB5F56A8E1}"/>
          </ac:spMkLst>
        </pc:sp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0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0"/>
            <ac:spMk id="24578" creationId="{3922C0DB-CB33-491B-B67F-9AB8D9859DE9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0"/>
            <ac:spMk id="24579" creationId="{EC156671-BB2F-4781-A5C5-B5871FCC4508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0"/>
            <ac:picMk id="24580" creationId="{15E2C888-EDCE-4005-9CBF-AB4FF8B18E57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0"/>
            <ac:picMk id="24581" creationId="{DA713F8F-2E1E-4E2B-AFA0-585C4A36DE23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1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1"/>
            <ac:spMk id="33796" creationId="{04D647D3-6B92-41D3-9D39-0BAB917D1FF4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1"/>
            <ac:picMk id="33795" creationId="{FED4DB18-DD6E-4909-A4A1-AF541B32ABF3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2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2"/>
            <ac:spMk id="9" creationId="{32B63975-EA4B-41C9-AEFD-73026463998E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2"/>
            <ac:spMk id="23554" creationId="{592A4DB9-6A40-4474-8D71-CD4DA2FC95A4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2"/>
            <ac:picMk id="10" creationId="{025420F3-ECAD-4325-8279-2379691F335A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3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3"/>
            <ac:spMk id="3" creationId="{7E0EE1A0-3E5C-48C1-A0E7-D7A884CC9645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3"/>
            <ac:spMk id="9" creationId="{ED59CB6C-589A-46F5-85F9-DE8AC81AC58D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3"/>
            <ac:spMk id="10" creationId="{2293D8E7-77EF-4083-AA5C-262F4F8BAE3F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3"/>
            <ac:picMk id="31746" creationId="{34592D95-7F6D-4CC8-8C19-0B25E4DD3716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4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4"/>
            <ac:spMk id="4" creationId="{3E6C4656-6CA7-41D8-9482-18BD577DD918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4"/>
            <ac:spMk id="5" creationId="{3FF347E7-3EF7-490E-93F2-CA52B2FE7D53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4"/>
            <ac:picMk id="30722" creationId="{D7C6E559-F3C0-4E95-AADC-A508A747FC55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5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5"/>
            <ac:spMk id="2" creationId="{19AD95B1-6B2A-4602-A8A4-5D82EEF8740D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5"/>
            <ac:spMk id="28675" creationId="{B58E7A5D-7F41-478C-BA12-4A042C7E006F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5"/>
            <ac:spMk id="28677" creationId="{C1AEE9A2-9730-4FA5-96D3-5C0021F27F9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5"/>
            <ac:picMk id="4" creationId="{38D18803-9C1A-4F8F-8730-E71D6E479DB5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6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6"/>
            <ac:spMk id="4" creationId="{A524EDFC-8B94-4BAB-9D38-2BF96DD5E90C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6"/>
            <ac:spMk id="5" creationId="{27F618D2-7958-42F2-8C4C-BD38B78EFE91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6"/>
            <ac:spMk id="6" creationId="{D4BC081D-8012-4A59-B186-0C79544BC7FC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6"/>
            <ac:spMk id="7" creationId="{1B638F37-A301-4B91-BADC-BD9034985F97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6"/>
            <ac:picMk id="27651" creationId="{AADA9000-5B4E-44EA-BF98-BAC2F7CC1109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8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8"/>
            <ac:spMk id="34818" creationId="{94E11889-E7B2-4C86-B59A-1E383F2D75D7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8"/>
            <ac:spMk id="34819" creationId="{152D7E24-33DD-40F6-B5E3-523F831F2498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8"/>
            <ac:spMk id="34820" creationId="{FFE3A2AF-F8A7-4D49-88C8-49E90A7F535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8"/>
            <ac:picMk id="34821" creationId="{F7582B40-EC9E-4991-AF83-81F2D2197F94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49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9"/>
            <ac:spMk id="3" creationId="{4E253BB9-8A42-4FC5-957F-422DFC915FAA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9"/>
            <ac:spMk id="35842" creationId="{C7FB69A4-FD63-4A9A-BE4E-69EB7E0A762C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49"/>
            <ac:spMk id="35844" creationId="{314BC91B-2147-4548-8BF8-AA090920AFD8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49"/>
            <ac:picMk id="35843" creationId="{C5C405EF-9DEB-47C2-AE95-1EBD11605736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53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3"/>
            <ac:spMk id="6" creationId="{E44457C6-F5B6-4994-AA52-2BB0C0846997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3"/>
            <ac:spMk id="29698" creationId="{6FD10651-8DE1-4AE2-B2A9-3EF396139ABF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53"/>
            <ac:picMk id="29699" creationId="{3D240910-2EBE-45E8-ADEA-8F45C1ECE41B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54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4"/>
            <ac:spMk id="3" creationId="{A118DCE0-2C6F-4B88-857B-2AABE37767AF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4"/>
            <ac:spMk id="5" creationId="{02956B90-EABA-46A0-9AAD-C7C5B249DD01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4"/>
            <ac:spMk id="10" creationId="{9BD7E6E2-3261-44D3-99AD-A75BB4C09916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4"/>
            <ac:spMk id="11" creationId="{B669F9F8-A479-4FD5-AFD6-5C749CCA84FA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54"/>
            <ac:picMk id="39938" creationId="{52D74C38-96D7-4D6B-B78C-43D8800AF140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57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7"/>
            <ac:spMk id="38914" creationId="{CBDB3FF7-6E4C-4121-92D7-E301F79D952D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7"/>
            <ac:spMk id="38915" creationId="{FAB16CF5-981D-458B-9E6B-DED43EBBFF86}"/>
          </ac:spMkLst>
        </pc:sp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58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8"/>
            <ac:spMk id="3" creationId="{1CBBAF2D-FE0D-4BEA-B27D-6E814D87D70B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8"/>
            <ac:spMk id="40962" creationId="{1BD8619E-3627-4BF5-93D3-6148B4F51A23}"/>
          </ac:spMkLst>
        </pc:sp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59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9"/>
            <ac:spMk id="41986" creationId="{0616DFC7-A881-45BB-88AE-E0C8D9D7E37A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59"/>
            <ac:spMk id="41987" creationId="{F4C0470C-F946-4BEB-BD38-93468B08C94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59"/>
            <ac:picMk id="41988" creationId="{DF35DBA1-7DA4-48E2-9535-1F56A100ABF8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62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2"/>
            <ac:spMk id="2" creationId="{661DBF76-E438-4C3F-BBDC-FBD383A174A0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2"/>
            <ac:spMk id="43010" creationId="{C4D573FD-E1EC-4324-BABA-4693FBE2F9FE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62"/>
            <ac:picMk id="43011" creationId="{C1D809F0-35CB-4B6E-8E7F-52938D67EB02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64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4"/>
            <ac:spMk id="2" creationId="{64A21023-7AC7-4F65-8E09-9AF9A7122293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4"/>
            <ac:spMk id="7" creationId="{C5C8D660-0CFF-452F-965A-42EE71509E3B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4"/>
            <ac:spMk id="17412" creationId="{623F6C18-3E4B-4D27-A628-818ABA41ACA0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4"/>
            <ac:spMk id="17413" creationId="{8C7DAD7C-A10E-4E16-B825-22B4FDE2498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64"/>
            <ac:picMk id="17410" creationId="{6A391036-9282-4F44-828F-6BA91B2A1847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65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5"/>
            <ac:spMk id="8" creationId="{213E5F88-5CDB-4F46-BC89-0109A78C5F45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5"/>
            <ac:spMk id="9" creationId="{923C2F68-EF67-4609-93CD-B9CFEFB41024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5"/>
            <ac:spMk id="18436" creationId="{8BE5F525-E988-493A-BDAE-7E16B65B70E8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5"/>
            <ac:spMk id="18437" creationId="{274B29F3-A10E-411D-9C04-75340398B26B}"/>
          </ac:spMkLst>
        </pc:s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65"/>
            <ac:grpSpMk id="18435" creationId="{A390430C-A2CA-49C0-A1B8-7D3F45ECCDC5}"/>
          </ac:grpSpMkLst>
        </pc:gr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65"/>
            <ac:picMk id="18434" creationId="{7FB17BE3-7975-4017-A7BE-7D59A3290DFD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66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6"/>
            <ac:spMk id="11" creationId="{53DC29AD-AA52-44CB-9B51-C12A306EDDEB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6"/>
            <ac:spMk id="19461" creationId="{5D8C0197-5CE8-4B1D-B85F-A55770FAC18A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6"/>
            <ac:spMk id="19462" creationId="{871C45DE-50D0-4DBB-B845-3DA2958BABD2}"/>
          </ac:spMkLst>
        </pc:s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66"/>
            <ac:grpSpMk id="19459" creationId="{DA721C46-F4F8-4707-BAC5-A55A00DC6F2C}"/>
          </ac:grpSpMkLst>
        </pc:gr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66"/>
            <ac:grpSpMk id="19460" creationId="{6688D103-BBA9-4AFF-AE0E-BA26B9852690}"/>
          </ac:grpSpMkLst>
        </pc:gr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66"/>
            <ac:picMk id="19458" creationId="{90B9BCE4-DAE4-4E81-8BDD-B3153AACD414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67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7"/>
            <ac:spMk id="14" creationId="{02966A57-2B54-4F79-81A2-C1A14E324C33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7"/>
            <ac:spMk id="20486" creationId="{09EBF55A-3B4F-4DE7-A6C2-7C613883630F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7"/>
            <ac:spMk id="20487" creationId="{13D6771A-1863-47BA-8033-97F051317696}"/>
          </ac:spMkLst>
        </pc:s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67"/>
            <ac:grpSpMk id="20483" creationId="{1FF96AC2-2CE3-4426-B6D7-7A16BC7BC393}"/>
          </ac:grpSpMkLst>
        </pc:gr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67"/>
            <ac:grpSpMk id="20484" creationId="{69AE7EBC-079F-4CC3-A198-F932EE9BC005}"/>
          </ac:grpSpMkLst>
        </pc:gr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67"/>
            <ac:grpSpMk id="20485" creationId="{3D025E98-5C82-4A91-9531-274A2662C7E4}"/>
          </ac:grpSpMkLst>
        </pc:gr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67"/>
            <ac:picMk id="20482" creationId="{748AA203-8388-4613-84C0-729318616ADC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68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8"/>
            <ac:spMk id="9" creationId="{924E9CB0-6D90-4E1C-A6D0-404AFC554F39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8"/>
            <ac:spMk id="32771" creationId="{BD134FC1-3386-4B41-870D-C4677DF0BF80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68"/>
            <ac:picMk id="32770" creationId="{F382B67A-0353-4375-9A3A-18B3D27B917F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69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9"/>
            <ac:spMk id="8" creationId="{AFFDA4FE-4DAB-4185-8DE7-8CB735EF2BA7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9"/>
            <ac:spMk id="16386" creationId="{0B4D3AF8-79AE-4EA7-8E09-11A1628F7DEC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69"/>
            <ac:spMk id="16388" creationId="{CF8329E6-CEF8-46A6-BC38-B01606E04627}"/>
          </ac:spMkLst>
        </pc:spChg>
        <pc:graphicFrameChg chg="mod">
          <ac:chgData name="Novotny, Diane" userId="f498bf58-ea35-4753-8095-2ba3186584eb" providerId="ADAL" clId="{F6B29C2F-19B4-4EB7-9E96-C878975A76B2}" dt="2018-10-04T21:08:01.428" v="29"/>
          <ac:graphicFrameMkLst>
            <pc:docMk/>
            <pc:sldMk cId="0" sldId="369"/>
            <ac:graphicFrameMk id="3" creationId="{C449C4E8-1023-4754-AA08-60C9FC82A874}"/>
          </ac:graphicFrameMkLst>
        </pc:graphicFrameChg>
        <pc:cxnChg chg="mod">
          <ac:chgData name="Novotny, Diane" userId="f498bf58-ea35-4753-8095-2ba3186584eb" providerId="ADAL" clId="{F6B29C2F-19B4-4EB7-9E96-C878975A76B2}" dt="2018-10-04T21:08:01.428" v="29"/>
          <ac:cxnSpMkLst>
            <pc:docMk/>
            <pc:sldMk cId="0" sldId="369"/>
            <ac:cxnSpMk id="5" creationId="{111CED00-6620-4FB2-A1AF-03548163E94A}"/>
          </ac:cxnSpMkLst>
        </pc:cxnChg>
        <pc:cxnChg chg="mod">
          <ac:chgData name="Novotny, Diane" userId="f498bf58-ea35-4753-8095-2ba3186584eb" providerId="ADAL" clId="{F6B29C2F-19B4-4EB7-9E96-C878975A76B2}" dt="2018-10-04T21:08:01.428" v="29"/>
          <ac:cxnSpMkLst>
            <pc:docMk/>
            <pc:sldMk cId="0" sldId="369"/>
            <ac:cxnSpMk id="6" creationId="{9EFE2CFC-C230-4B38-ACF0-770769CD2AB5}"/>
          </ac:cxnSpMkLst>
        </pc:cxn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70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0"/>
            <ac:spMk id="15" creationId="{E555A939-3E1E-4824-9921-6607FF033179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0"/>
            <ac:spMk id="16" creationId="{16440543-2DF7-42C4-8A38-FBCA1986E34A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0"/>
            <ac:spMk id="19" creationId="{7984061B-81C0-489A-81EC-1CA6A8495A3C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0"/>
            <ac:spMk id="21510" creationId="{F3C7246E-AC98-460D-801D-5B977CF22DAE}"/>
          </ac:spMkLst>
        </pc:s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70"/>
            <ac:grpSpMk id="21507" creationId="{EC629B45-E498-41D9-B586-677E765A7AE0}"/>
          </ac:grpSpMkLst>
        </pc:gr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70"/>
            <ac:grpSpMk id="21508" creationId="{DA50EA0F-B738-4C8A-885A-964424923063}"/>
          </ac:grpSpMkLst>
        </pc:grpChg>
        <pc:grpChg chg="mod">
          <ac:chgData name="Novotny, Diane" userId="f498bf58-ea35-4753-8095-2ba3186584eb" providerId="ADAL" clId="{F6B29C2F-19B4-4EB7-9E96-C878975A76B2}" dt="2018-10-04T21:08:01.428" v="29"/>
          <ac:grpSpMkLst>
            <pc:docMk/>
            <pc:sldMk cId="0" sldId="370"/>
            <ac:grpSpMk id="21509" creationId="{D3FE87CA-E477-4093-92A2-4F7BD572FB08}"/>
          </ac:grpSpMkLst>
        </pc:gr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70"/>
            <ac:picMk id="21506" creationId="{6DE422F0-C206-4CA4-A1DC-0C7B769EACB7}"/>
          </ac:picMkLst>
        </pc:picChg>
        <pc:cxnChg chg="mod">
          <ac:chgData name="Novotny, Diane" userId="f498bf58-ea35-4753-8095-2ba3186584eb" providerId="ADAL" clId="{F6B29C2F-19B4-4EB7-9E96-C878975A76B2}" dt="2018-10-04T21:08:01.428" v="29"/>
          <ac:cxnSpMkLst>
            <pc:docMk/>
            <pc:sldMk cId="0" sldId="370"/>
            <ac:cxnSpMk id="17" creationId="{49FAF771-1566-48B9-B88D-BCEFE9F92648}"/>
          </ac:cxnSpMkLst>
        </pc:cxnChg>
        <pc:cxnChg chg="mod">
          <ac:chgData name="Novotny, Diane" userId="f498bf58-ea35-4753-8095-2ba3186584eb" providerId="ADAL" clId="{F6B29C2F-19B4-4EB7-9E96-C878975A76B2}" dt="2018-10-04T21:08:01.428" v="29"/>
          <ac:cxnSpMkLst>
            <pc:docMk/>
            <pc:sldMk cId="0" sldId="370"/>
            <ac:cxnSpMk id="18" creationId="{64D2629F-5D5A-43DB-B3F1-BBC94753EF3A}"/>
          </ac:cxnSpMkLst>
        </pc:cxn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0" sldId="372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2"/>
            <ac:spMk id="3" creationId="{A4F5B7C1-1F03-4A9C-B23A-7BD4CA644458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2"/>
            <ac:spMk id="6" creationId="{ECB1F5CB-D01B-4980-879E-FF25A6D8B8D8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2"/>
            <ac:spMk id="7" creationId="{EF29FAFB-982D-46DD-BBC9-DEF71BE9E0AF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2"/>
            <ac:spMk id="36866" creationId="{C5A6BD90-52E5-4482-B20D-F816A9805149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0" sldId="372"/>
            <ac:spMk id="36868" creationId="{643EA533-BEE4-4B6F-B2B8-BC2FF661D230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0" sldId="372"/>
            <ac:picMk id="36867" creationId="{818047DE-FD1C-4C91-9405-ACFB52351124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1992019385" sldId="375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1992019385" sldId="375"/>
            <ac:spMk id="2" creationId="{FA077A53-E091-4BED-B1FB-5FB729BEB32B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1992019385" sldId="375"/>
            <ac:spMk id="3" creationId="{DDEC1399-8919-4DF7-B55A-EFE47F14E1FC}"/>
          </ac:spMkLst>
        </pc:sp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318858195" sldId="376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18858195" sldId="376"/>
            <ac:spMk id="2" creationId="{FA077A53-E091-4BED-B1FB-5FB729BEB32B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18858195" sldId="376"/>
            <ac:spMk id="3" creationId="{DDEC1399-8919-4DF7-B55A-EFE47F14E1F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318858195" sldId="376"/>
            <ac:picMk id="5" creationId="{3E0D642B-4EE9-42EE-BD39-A846BBB65AB6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3348973348" sldId="377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348973348" sldId="377"/>
            <ac:spMk id="3" creationId="{321C09B6-10ED-4ABD-BA47-6169C80AA536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348973348" sldId="377"/>
            <ac:spMk id="22530" creationId="{9D979661-B315-4846-875F-AA30F09B12F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3348973348" sldId="377"/>
            <ac:picMk id="4" creationId="{3C273A55-FB4D-44F3-8155-4AFA32DBA448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2957107972" sldId="378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957107972" sldId="378"/>
            <ac:spMk id="5" creationId="{27F618D2-7958-42F2-8C4C-BD38B78EFE91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957107972" sldId="378"/>
            <ac:spMk id="6" creationId="{D4BC081D-8012-4A59-B186-0C79544BC7F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2957107972" sldId="378"/>
            <ac:picMk id="27651" creationId="{AADA9000-5B4E-44EA-BF98-BAC2F7CC1109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2526743436" sldId="379"/>
        </pc:sldMkLst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2526743436" sldId="379"/>
            <ac:picMk id="4" creationId="{F5F0A6AE-E414-4173-A1DB-8440A1D34307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2134675989" sldId="380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134675989" sldId="380"/>
            <ac:spMk id="2" creationId="{06CE92AD-324A-4EC5-851F-96508BE8F8E0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134675989" sldId="380"/>
            <ac:spMk id="8" creationId="{AFFDA4FE-4DAB-4185-8DE7-8CB735EF2BA7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134675989" sldId="380"/>
            <ac:spMk id="16386" creationId="{0B4D3AF8-79AE-4EA7-8E09-11A1628F7DEC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134675989" sldId="380"/>
            <ac:spMk id="16388" creationId="{CF8329E6-CEF8-46A6-BC38-B01606E04627}"/>
          </ac:spMkLst>
        </pc:spChg>
        <pc:graphicFrameChg chg="mod">
          <ac:chgData name="Novotny, Diane" userId="f498bf58-ea35-4753-8095-2ba3186584eb" providerId="ADAL" clId="{F6B29C2F-19B4-4EB7-9E96-C878975A76B2}" dt="2018-10-04T21:08:01.428" v="29"/>
          <ac:graphicFrameMkLst>
            <pc:docMk/>
            <pc:sldMk cId="2134675989" sldId="380"/>
            <ac:graphicFrameMk id="3" creationId="{C449C4E8-1023-4754-AA08-60C9FC82A874}"/>
          </ac:graphicFrameMkLst>
        </pc:graphicFrameChg>
        <pc:cxnChg chg="mod">
          <ac:chgData name="Novotny, Diane" userId="f498bf58-ea35-4753-8095-2ba3186584eb" providerId="ADAL" clId="{F6B29C2F-19B4-4EB7-9E96-C878975A76B2}" dt="2018-10-04T21:08:01.428" v="29"/>
          <ac:cxnSpMkLst>
            <pc:docMk/>
            <pc:sldMk cId="2134675989" sldId="380"/>
            <ac:cxnSpMk id="5" creationId="{111CED00-6620-4FB2-A1AF-03548163E94A}"/>
          </ac:cxnSpMkLst>
        </pc:cxnChg>
        <pc:cxnChg chg="mod">
          <ac:chgData name="Novotny, Diane" userId="f498bf58-ea35-4753-8095-2ba3186584eb" providerId="ADAL" clId="{F6B29C2F-19B4-4EB7-9E96-C878975A76B2}" dt="2018-10-04T21:08:01.428" v="29"/>
          <ac:cxnSpMkLst>
            <pc:docMk/>
            <pc:sldMk cId="2134675989" sldId="380"/>
            <ac:cxnSpMk id="6" creationId="{9EFE2CFC-C230-4B38-ACF0-770769CD2AB5}"/>
          </ac:cxnSpMkLst>
        </pc:cxn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325778319" sldId="381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25778319" sldId="381"/>
            <ac:spMk id="2" creationId="{64A21023-7AC7-4F65-8E09-9AF9A7122293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25778319" sldId="381"/>
            <ac:spMk id="7" creationId="{C5C8D660-0CFF-452F-965A-42EE71509E3B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25778319" sldId="381"/>
            <ac:spMk id="8" creationId="{74EF45B2-FBD6-41BC-B703-18BE2B5227A5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25778319" sldId="381"/>
            <ac:spMk id="10" creationId="{B20A13B0-E89F-417D-88B9-93A9E7CC6186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25778319" sldId="381"/>
            <ac:spMk id="17412" creationId="{623F6C18-3E4B-4D27-A628-818ABA41ACA0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325778319" sldId="381"/>
            <ac:spMk id="17413" creationId="{8C7DAD7C-A10E-4E16-B825-22B4FDE2498C}"/>
          </ac:spMkLst>
        </pc:sp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k cId="325778319" sldId="381"/>
            <ac:picMk id="17410" creationId="{6A391036-9282-4F44-828F-6BA91B2A1847}"/>
          </ac:picMkLst>
        </pc:picChg>
      </pc:sldChg>
      <pc:sldChg chg="modSp">
        <pc:chgData name="Novotny, Diane" userId="f498bf58-ea35-4753-8095-2ba3186584eb" providerId="ADAL" clId="{F6B29C2F-19B4-4EB7-9E96-C878975A76B2}" dt="2018-10-04T21:08:01.428" v="29"/>
        <pc:sldMkLst>
          <pc:docMk/>
          <pc:sldMk cId="2288114213" sldId="383"/>
        </pc:sldMkLst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288114213" sldId="383"/>
            <ac:spMk id="2" creationId="{5D797EED-0469-49E7-A405-68D4F4A77F5B}"/>
          </ac:spMkLst>
        </pc:spChg>
        <pc:spChg chg="mod">
          <ac:chgData name="Novotny, Diane" userId="f498bf58-ea35-4753-8095-2ba3186584eb" providerId="ADAL" clId="{F6B29C2F-19B4-4EB7-9E96-C878975A76B2}" dt="2018-10-04T21:08:01.428" v="29"/>
          <ac:spMkLst>
            <pc:docMk/>
            <pc:sldMk cId="2288114213" sldId="383"/>
            <ac:spMk id="3" creationId="{1BB0B2A2-0135-4027-8D55-05785D56D209}"/>
          </ac:spMkLst>
        </pc:spChg>
      </pc:sldChg>
      <pc:sldMasterChg chg="modSp modSldLayout">
        <pc:chgData name="Novotny, Diane" userId="f498bf58-ea35-4753-8095-2ba3186584eb" providerId="ADAL" clId="{F6B29C2F-19B4-4EB7-9E96-C878975A76B2}" dt="2018-10-04T21:08:01.428" v="29"/>
        <pc:sldMasterMkLst>
          <pc:docMk/>
          <pc:sldMasterMk cId="0" sldId="2147484258"/>
        </pc:sldMasterMkLst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58"/>
            <ac:picMk id="1026" creationId="{FC403E41-707F-4185-A7A4-77ACBFE10D62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58"/>
            <ac:picMk id="1027" creationId="{BC72E5F7-83F3-401E-9B47-20FD59AFF832}"/>
          </ac:picMkLst>
        </pc:pic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58"/>
            <pc:sldLayoutMk cId="1527738862" sldId="2147484443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1527738862" sldId="2147484443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1527738862" sldId="2147484443"/>
              <ac:spMk id="3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58"/>
            <pc:sldLayoutMk cId="3393730883" sldId="2147484444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3393730883" sldId="2147484444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3393730883" sldId="2147484444"/>
              <ac:spMk id="3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58"/>
            <pc:sldLayoutMk cId="437014122" sldId="2147484445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437014122" sldId="2147484445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437014122" sldId="2147484445"/>
              <ac:spMk id="3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437014122" sldId="2147484445"/>
              <ac:spMk id="4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58"/>
            <pc:sldLayoutMk cId="3727025303" sldId="2147484457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3727025303" sldId="2147484457"/>
              <ac:spMk id="3" creationId="{219EF20F-BBE4-4343-9698-3480D7196969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3727025303" sldId="2147484457"/>
              <ac:spMk id="4" creationId="{A6738074-3960-45FB-9EAC-FF8692C7532D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3727025303" sldId="2147484457"/>
              <ac:spMk id="11" creationId="{00000000-0000-0000-0000-000000000000}"/>
            </ac:spMkLst>
          </pc:spChg>
          <pc:picChg chg="mod">
            <ac:chgData name="Novotny, Diane" userId="f498bf58-ea35-4753-8095-2ba3186584eb" providerId="ADAL" clId="{F6B29C2F-19B4-4EB7-9E96-C878975A76B2}" dt="2018-10-04T21:08:01.428" v="29"/>
            <ac:picMkLst>
              <pc:docMk/>
              <pc:sldMasterMk cId="0" sldId="2147484258"/>
              <pc:sldLayoutMk cId="3727025303" sldId="2147484457"/>
              <ac:picMk id="5" creationId="{EFBB6762-2C61-4A6D-800E-7ED73210602E}"/>
            </ac:picMkLst>
          </pc:pic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58"/>
            <pc:sldLayoutMk cId="2270472146" sldId="2147484458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2270472146" sldId="2147484458"/>
              <ac:spMk id="3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2270472146" sldId="2147484458"/>
              <ac:spMk id="4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2270472146" sldId="2147484458"/>
              <ac:spMk id="5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2270472146" sldId="2147484458"/>
              <ac:spMk id="6" creationId="{FB9D2323-1D45-4772-9570-57E2A4CFB73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58"/>
              <pc:sldLayoutMk cId="2270472146" sldId="2147484458"/>
              <ac:spMk id="11" creationId="{00000000-0000-0000-0000-000000000000}"/>
            </ac:spMkLst>
          </pc:spChg>
        </pc:sldLayoutChg>
      </pc:sldMasterChg>
      <pc:sldMasterChg chg="modSp modSldLayout">
        <pc:chgData name="Novotny, Diane" userId="f498bf58-ea35-4753-8095-2ba3186584eb" providerId="ADAL" clId="{F6B29C2F-19B4-4EB7-9E96-C878975A76B2}" dt="2018-10-04T21:08:01.428" v="29"/>
        <pc:sldMasterMkLst>
          <pc:docMk/>
          <pc:sldMasterMk cId="0" sldId="2147484265"/>
        </pc:sldMasterMkLst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65"/>
            <ac:picMk id="2050" creationId="{310E17EB-12E8-4BE4-8971-10F093DFFCFA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65"/>
            <ac:picMk id="2051" creationId="{FFE58121-A145-4D1F-9F50-1450C34C9758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65"/>
            <ac:picMk id="2052" creationId="{17AEDFFC-88DF-43C9-B6D4-2D450685B59C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65"/>
            <ac:picMk id="2053" creationId="{705C2B9B-6AFE-4295-BFA8-0AA1F6ED65C7}"/>
          </ac:picMkLst>
        </pc:pic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65"/>
            <pc:sldLayoutMk cId="4174642338" sldId="2147484447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4174642338" sldId="2147484447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4174642338" sldId="2147484447"/>
              <ac:spMk id="3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65"/>
            <pc:sldLayoutMk cId="4171809462" sldId="2147484448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4171809462" sldId="2147484448"/>
              <ac:spMk id="4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4171809462" sldId="2147484448"/>
              <ac:spMk id="5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65"/>
            <pc:sldLayoutMk cId="667464938" sldId="2147484449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667464938" sldId="2147484449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667464938" sldId="2147484449"/>
              <ac:spMk id="3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65"/>
            <pc:sldLayoutMk cId="3665382449" sldId="2147484450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3665382449" sldId="2147484450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3665382449" sldId="2147484450"/>
              <ac:spMk id="3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3665382449" sldId="2147484450"/>
              <ac:spMk id="4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3665382449" sldId="2147484450"/>
              <ac:spMk id="5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3665382449" sldId="2147484450"/>
              <ac:spMk id="6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65"/>
            <pc:sldLayoutMk cId="1824693198" sldId="2147484451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1824693198" sldId="2147484451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1824693198" sldId="2147484451"/>
              <ac:spMk id="3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65"/>
              <pc:sldLayoutMk cId="1824693198" sldId="2147484451"/>
              <ac:spMk id="4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65"/>
            <pc:sldLayoutMk cId="4258389300" sldId="2147484459"/>
          </pc:sldLayoutMkLst>
          <pc:picChg chg="mod">
            <ac:chgData name="Novotny, Diane" userId="f498bf58-ea35-4753-8095-2ba3186584eb" providerId="ADAL" clId="{F6B29C2F-19B4-4EB7-9E96-C878975A76B2}" dt="2018-10-04T21:08:01.428" v="29"/>
            <ac:picMkLst>
              <pc:docMk/>
              <pc:sldMasterMk cId="0" sldId="2147484265"/>
              <pc:sldLayoutMk cId="4258389300" sldId="2147484459"/>
              <ac:picMk id="2" creationId="{709A8C65-675C-480E-A9CC-80F54BEC2260}"/>
            </ac:picMkLst>
          </pc:picChg>
          <pc:picChg chg="mod">
            <ac:chgData name="Novotny, Diane" userId="f498bf58-ea35-4753-8095-2ba3186584eb" providerId="ADAL" clId="{F6B29C2F-19B4-4EB7-9E96-C878975A76B2}" dt="2018-10-04T21:08:01.428" v="29"/>
            <ac:picMkLst>
              <pc:docMk/>
              <pc:sldMasterMk cId="0" sldId="2147484265"/>
              <pc:sldLayoutMk cId="4258389300" sldId="2147484459"/>
              <ac:picMk id="3" creationId="{E8563610-BD9C-45F3-B16B-FF7E0EFA2205}"/>
            </ac:picMkLst>
          </pc:picChg>
          <pc:picChg chg="mod">
            <ac:chgData name="Novotny, Diane" userId="f498bf58-ea35-4753-8095-2ba3186584eb" providerId="ADAL" clId="{F6B29C2F-19B4-4EB7-9E96-C878975A76B2}" dt="2018-10-04T21:08:01.428" v="29"/>
            <ac:picMkLst>
              <pc:docMk/>
              <pc:sldMasterMk cId="0" sldId="2147484265"/>
              <pc:sldLayoutMk cId="4258389300" sldId="2147484459"/>
              <ac:picMk id="4" creationId="{2C01E210-7747-401D-AA7C-8235FDEE8177}"/>
            </ac:picMkLst>
          </pc:pic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65"/>
            <pc:sldLayoutMk cId="3235846442" sldId="2147484460"/>
          </pc:sldLayoutMkLst>
          <pc:picChg chg="mod">
            <ac:chgData name="Novotny, Diane" userId="f498bf58-ea35-4753-8095-2ba3186584eb" providerId="ADAL" clId="{F6B29C2F-19B4-4EB7-9E96-C878975A76B2}" dt="2018-10-04T21:08:01.428" v="29"/>
            <ac:picMkLst>
              <pc:docMk/>
              <pc:sldMasterMk cId="0" sldId="2147484265"/>
              <pc:sldLayoutMk cId="3235846442" sldId="2147484460"/>
              <ac:picMk id="2" creationId="{7894E757-29F8-43E4-99F4-2BEDE269FCB7}"/>
            </ac:picMkLst>
          </pc:picChg>
        </pc:sldLayoutChg>
      </pc:sldMasterChg>
      <pc:sldMasterChg chg="modSp modSldLayout">
        <pc:chgData name="Novotny, Diane" userId="f498bf58-ea35-4753-8095-2ba3186584eb" providerId="ADAL" clId="{F6B29C2F-19B4-4EB7-9E96-C878975A76B2}" dt="2018-10-04T21:08:01.428" v="29"/>
        <pc:sldMasterMkLst>
          <pc:docMk/>
          <pc:sldMasterMk cId="0" sldId="2147484274"/>
        </pc:sldMasterMkLst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74"/>
            <ac:picMk id="3074" creationId="{D2AC2CAB-D937-482D-95F9-180D5E4C1482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74"/>
            <ac:picMk id="3075" creationId="{A5BB694A-CD51-4612-9251-57BAC031568B}"/>
          </ac:picMkLst>
        </pc:picChg>
        <pc:picChg chg="mod">
          <ac:chgData name="Novotny, Diane" userId="f498bf58-ea35-4753-8095-2ba3186584eb" providerId="ADAL" clId="{F6B29C2F-19B4-4EB7-9E96-C878975A76B2}" dt="2018-10-04T21:08:01.428" v="29"/>
          <ac:picMkLst>
            <pc:docMk/>
            <pc:sldMasterMk cId="0" sldId="2147484274"/>
            <ac:picMk id="3076" creationId="{CF9299F5-823E-43B1-94EC-5C6E0318FDA7}"/>
          </ac:picMkLst>
        </pc:pic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74"/>
            <pc:sldLayoutMk cId="281674254" sldId="2147484453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281674254" sldId="2147484453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281674254" sldId="2147484453"/>
              <ac:spMk id="3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74"/>
            <pc:sldLayoutMk cId="2452896518" sldId="2147484454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2452896518" sldId="2147484454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2452896518" sldId="2147484454"/>
              <ac:spMk id="3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74"/>
            <pc:sldLayoutMk cId="211311338" sldId="2147484455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211311338" sldId="2147484455"/>
              <ac:spMk id="2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211311338" sldId="2147484455"/>
              <ac:spMk id="3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211311338" sldId="2147484455"/>
              <ac:spMk id="4" creationId="{00000000-0000-0000-0000-000000000000}"/>
            </ac:spMkLst>
          </pc:sp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74"/>
            <pc:sldLayoutMk cId="1017340899" sldId="2147484461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1017340899" sldId="2147484461"/>
              <ac:spMk id="3" creationId="{42A59F81-4E6D-4A04-B20E-0219FD26050F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1017340899" sldId="2147484461"/>
              <ac:spMk id="4" creationId="{6AEA4830-D43C-4930-B4B2-19CF1181588C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1017340899" sldId="2147484461"/>
              <ac:spMk id="11" creationId="{00000000-0000-0000-0000-000000000000}"/>
            </ac:spMkLst>
          </pc:spChg>
          <pc:picChg chg="mod">
            <ac:chgData name="Novotny, Diane" userId="f498bf58-ea35-4753-8095-2ba3186584eb" providerId="ADAL" clId="{F6B29C2F-19B4-4EB7-9E96-C878975A76B2}" dt="2018-10-04T21:08:01.428" v="29"/>
            <ac:picMkLst>
              <pc:docMk/>
              <pc:sldMasterMk cId="0" sldId="2147484274"/>
              <pc:sldLayoutMk cId="1017340899" sldId="2147484461"/>
              <ac:picMk id="5" creationId="{57FDE152-5B71-4780-853C-9E68C4AA4612}"/>
            </ac:picMkLst>
          </pc:picChg>
        </pc:sldLayoutChg>
        <pc:sldLayoutChg chg="modSp">
          <pc:chgData name="Novotny, Diane" userId="f498bf58-ea35-4753-8095-2ba3186584eb" providerId="ADAL" clId="{F6B29C2F-19B4-4EB7-9E96-C878975A76B2}" dt="2018-10-04T21:08:01.428" v="29"/>
          <pc:sldLayoutMkLst>
            <pc:docMk/>
            <pc:sldMasterMk cId="0" sldId="2147484274"/>
            <pc:sldLayoutMk cId="4067017081" sldId="2147484462"/>
          </pc:sldLayoutMkLst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4067017081" sldId="2147484462"/>
              <ac:spMk id="3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4067017081" sldId="2147484462"/>
              <ac:spMk id="4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4067017081" sldId="2147484462"/>
              <ac:spMk id="5" creationId="{00000000-0000-0000-0000-000000000000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4067017081" sldId="2147484462"/>
              <ac:spMk id="6" creationId="{FF640BD0-45F5-4CEB-803B-D649856F1ABA}"/>
            </ac:spMkLst>
          </pc:spChg>
          <pc:spChg chg="mod">
            <ac:chgData name="Novotny, Diane" userId="f498bf58-ea35-4753-8095-2ba3186584eb" providerId="ADAL" clId="{F6B29C2F-19B4-4EB7-9E96-C878975A76B2}" dt="2018-10-04T21:08:01.428" v="29"/>
            <ac:spMkLst>
              <pc:docMk/>
              <pc:sldMasterMk cId="0" sldId="2147484274"/>
              <pc:sldLayoutMk cId="4067017081" sldId="2147484462"/>
              <ac:spMk id="11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13D72-4AD3-4216-BD65-55938194CCF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D0E82-3B5F-4484-92FF-0D397A28A21C}">
      <dgm:prSet phldrT="[Text]" custT="1"/>
      <dgm:spPr/>
      <dgm:t>
        <a:bodyPr anchor="b" anchorCtr="0"/>
        <a:lstStyle/>
        <a:p>
          <a:r>
            <a:rPr lang="en-US" sz="1800" b="1" u="sng">
              <a:solidFill>
                <a:schemeClr val="bg1"/>
              </a:solidFill>
            </a:rPr>
            <a:t>General Electives</a:t>
          </a:r>
        </a:p>
        <a:p>
          <a:endParaRPr lang="en-US" sz="1800" b="1" u="sng">
            <a:solidFill>
              <a:schemeClr val="bg1"/>
            </a:solidFill>
          </a:endParaRPr>
        </a:p>
      </dgm:t>
    </dgm:pt>
    <dgm:pt modelId="{5BA53762-1E1D-4DF6-BBCF-9B1D07D044E8}" type="parTrans" cxnId="{45874F71-1A75-4EE8-BDDC-15DBDDD675CB}">
      <dgm:prSet/>
      <dgm:spPr/>
      <dgm:t>
        <a:bodyPr/>
        <a:lstStyle/>
        <a:p>
          <a:endParaRPr lang="en-US"/>
        </a:p>
      </dgm:t>
    </dgm:pt>
    <dgm:pt modelId="{C7316F4D-5CE4-4565-9E01-B575EC150142}" type="sibTrans" cxnId="{45874F71-1A75-4EE8-BDDC-15DBDDD675CB}">
      <dgm:prSet/>
      <dgm:spPr/>
      <dgm:t>
        <a:bodyPr/>
        <a:lstStyle/>
        <a:p>
          <a:endParaRPr lang="en-US"/>
        </a:p>
      </dgm:t>
    </dgm:pt>
    <dgm:pt modelId="{8FA82604-D047-4CB8-AE4D-1EDBF56C30E2}">
      <dgm:prSet phldrT="[Text]" custT="1"/>
      <dgm:spPr/>
      <dgm:t>
        <a:bodyPr anchor="b" anchorCtr="0"/>
        <a:lstStyle/>
        <a:p>
          <a:r>
            <a:rPr lang="en-US" sz="1600" b="1" u="sng" dirty="0">
              <a:solidFill>
                <a:schemeClr val="bg1"/>
              </a:solidFill>
            </a:rPr>
            <a:t>MCC</a:t>
          </a:r>
        </a:p>
        <a:p>
          <a:r>
            <a:rPr lang="en-US" sz="1600" b="1" u="sng" dirty="0">
              <a:solidFill>
                <a:schemeClr val="bg1"/>
              </a:solidFill>
            </a:rPr>
            <a:t>(Marquette Core Curriculum)</a:t>
          </a:r>
        </a:p>
        <a:p>
          <a:endParaRPr lang="en-US" sz="1600" dirty="0">
            <a:solidFill>
              <a:schemeClr val="bg1"/>
            </a:solidFill>
          </a:endParaRPr>
        </a:p>
        <a:p>
          <a:endParaRPr lang="en-US" sz="1600" b="1" dirty="0">
            <a:solidFill>
              <a:schemeClr val="bg1"/>
            </a:solidFill>
          </a:endParaRPr>
        </a:p>
      </dgm:t>
    </dgm:pt>
    <dgm:pt modelId="{42D51F82-15BA-49D5-A6AA-C3F0933E5CC7}" type="parTrans" cxnId="{BBB48BB3-3E11-4DD7-9E02-0C000C8B6C3C}">
      <dgm:prSet/>
      <dgm:spPr/>
      <dgm:t>
        <a:bodyPr/>
        <a:lstStyle/>
        <a:p>
          <a:endParaRPr lang="en-US"/>
        </a:p>
      </dgm:t>
    </dgm:pt>
    <dgm:pt modelId="{90D87EFD-1DA1-41C4-9943-3A17D8CD4309}" type="sibTrans" cxnId="{BBB48BB3-3E11-4DD7-9E02-0C000C8B6C3C}">
      <dgm:prSet/>
      <dgm:spPr/>
      <dgm:t>
        <a:bodyPr/>
        <a:lstStyle/>
        <a:p>
          <a:endParaRPr lang="en-US"/>
        </a:p>
      </dgm:t>
    </dgm:pt>
    <dgm:pt modelId="{EAFABB79-53FA-417C-8DCA-48D791ABE38C}">
      <dgm:prSet phldrT="[Text]" custT="1"/>
      <dgm:spPr>
        <a:pattFill prst="pct5">
          <a:fgClr>
            <a:schemeClr val="bg2">
              <a:lumMod val="60000"/>
              <a:lumOff val="40000"/>
            </a:schemeClr>
          </a:fgClr>
          <a:bgClr>
            <a:srgbClr val="FFFF00"/>
          </a:bgClr>
        </a:pattFill>
      </dgm:spPr>
      <dgm:t>
        <a:bodyPr/>
        <a:lstStyle/>
        <a:p>
          <a:endParaRPr lang="en-US" sz="2600" baseline="0">
            <a:solidFill>
              <a:schemeClr val="bg1"/>
            </a:solidFill>
          </a:endParaRPr>
        </a:p>
        <a:p>
          <a:r>
            <a:rPr lang="en-US" sz="2600" u="sng" baseline="0">
              <a:solidFill>
                <a:schemeClr val="tx2">
                  <a:lumMod val="50000"/>
                </a:schemeClr>
              </a:solidFill>
            </a:rPr>
            <a:t>Major</a:t>
          </a:r>
        </a:p>
      </dgm:t>
    </dgm:pt>
    <dgm:pt modelId="{CD3BB286-EDAE-4CE5-88B6-38F89C624744}" type="parTrans" cxnId="{FFD737D8-0143-4979-91B7-23DC01CEB7F8}">
      <dgm:prSet/>
      <dgm:spPr/>
      <dgm:t>
        <a:bodyPr/>
        <a:lstStyle/>
        <a:p>
          <a:endParaRPr lang="en-US"/>
        </a:p>
      </dgm:t>
    </dgm:pt>
    <dgm:pt modelId="{EDF17833-A28E-4D80-BBE5-240D203CE12F}" type="sibTrans" cxnId="{FFD737D8-0143-4979-91B7-23DC01CEB7F8}">
      <dgm:prSet/>
      <dgm:spPr/>
      <dgm:t>
        <a:bodyPr/>
        <a:lstStyle/>
        <a:p>
          <a:endParaRPr lang="en-US"/>
        </a:p>
      </dgm:t>
    </dgm:pt>
    <dgm:pt modelId="{9A6B6C93-702B-485E-873D-BFF634B61975}">
      <dgm:prSet phldrT="[Text]" custT="1"/>
      <dgm:spPr/>
      <dgm:t>
        <a:bodyPr anchor="b" anchorCtr="0"/>
        <a:lstStyle/>
        <a:p>
          <a:r>
            <a:rPr lang="en-US" sz="1600" b="1" u="sng">
              <a:solidFill>
                <a:schemeClr val="bg1"/>
              </a:solidFill>
            </a:rPr>
            <a:t>Cognates</a:t>
          </a:r>
        </a:p>
        <a:p>
          <a:endParaRPr lang="en-US" sz="1600" b="1" u="sng">
            <a:solidFill>
              <a:schemeClr val="bg1"/>
            </a:solidFill>
          </a:endParaRPr>
        </a:p>
        <a:p>
          <a:r>
            <a:rPr lang="en-US" sz="1600" b="0">
              <a:solidFill>
                <a:schemeClr val="bg1"/>
              </a:solidFill>
            </a:rPr>
            <a:t> </a:t>
          </a:r>
          <a:endParaRPr lang="en-US" sz="1600" b="1">
            <a:solidFill>
              <a:schemeClr val="bg1"/>
            </a:solidFill>
          </a:endParaRPr>
        </a:p>
      </dgm:t>
    </dgm:pt>
    <dgm:pt modelId="{5E64AAFA-387C-42E2-B97B-DA66753ECC46}" type="parTrans" cxnId="{A8B19B72-B277-46D4-B379-0C4B1CAF1E3A}">
      <dgm:prSet/>
      <dgm:spPr/>
      <dgm:t>
        <a:bodyPr/>
        <a:lstStyle/>
        <a:p>
          <a:endParaRPr lang="en-US"/>
        </a:p>
      </dgm:t>
    </dgm:pt>
    <dgm:pt modelId="{682F890D-4714-46CC-A0F4-303C184938F3}" type="sibTrans" cxnId="{A8B19B72-B277-46D4-B379-0C4B1CAF1E3A}">
      <dgm:prSet/>
      <dgm:spPr/>
      <dgm:t>
        <a:bodyPr/>
        <a:lstStyle/>
        <a:p>
          <a:endParaRPr lang="en-US"/>
        </a:p>
      </dgm:t>
    </dgm:pt>
    <dgm:pt modelId="{B2FD62D5-EC5F-4FDB-9086-70AF89DA3A48}" type="pres">
      <dgm:prSet presAssocID="{97C13D72-4AD3-4216-BD65-55938194CCFB}" presName="compositeShape" presStyleCnt="0">
        <dgm:presLayoutVars>
          <dgm:chMax val="9"/>
          <dgm:dir/>
          <dgm:resizeHandles val="exact"/>
        </dgm:presLayoutVars>
      </dgm:prSet>
      <dgm:spPr/>
    </dgm:pt>
    <dgm:pt modelId="{0F9BE3FE-4734-4C2A-85B6-46D8418ABB8B}" type="pres">
      <dgm:prSet presAssocID="{97C13D72-4AD3-4216-BD65-55938194CCFB}" presName="triangle1" presStyleLbl="node1" presStyleIdx="0" presStyleCnt="4" custScaleX="139566" custScaleY="99313" custLinFactNeighborX="853" custLinFactNeighborY="-81">
        <dgm:presLayoutVars>
          <dgm:bulletEnabled val="1"/>
        </dgm:presLayoutVars>
      </dgm:prSet>
      <dgm:spPr/>
    </dgm:pt>
    <dgm:pt modelId="{9A13C024-0DF9-4D0D-BA80-B3E4C586DE84}" type="pres">
      <dgm:prSet presAssocID="{97C13D72-4AD3-4216-BD65-55938194CCFB}" presName="triangle2" presStyleLbl="node1" presStyleIdx="1" presStyleCnt="4" custScaleX="141732" custScaleY="101376" custLinFactNeighborX="-19046" custLinFactNeighborY="-343">
        <dgm:presLayoutVars>
          <dgm:bulletEnabled val="1"/>
        </dgm:presLayoutVars>
      </dgm:prSet>
      <dgm:spPr/>
    </dgm:pt>
    <dgm:pt modelId="{30D07B5B-003F-4342-A212-273729FF17CE}" type="pres">
      <dgm:prSet presAssocID="{97C13D72-4AD3-4216-BD65-55938194CCFB}" presName="triangle3" presStyleLbl="node1" presStyleIdx="2" presStyleCnt="4" custScaleX="138879" custLinFactNeighborX="292" custLinFactNeighborY="516">
        <dgm:presLayoutVars>
          <dgm:bulletEnabled val="1"/>
        </dgm:presLayoutVars>
      </dgm:prSet>
      <dgm:spPr/>
    </dgm:pt>
    <dgm:pt modelId="{F613DA8D-B894-43B5-A09A-0EA8768FCD72}" type="pres">
      <dgm:prSet presAssocID="{97C13D72-4AD3-4216-BD65-55938194CCFB}" presName="triangle4" presStyleLbl="node1" presStyleIdx="3" presStyleCnt="4" custScaleX="142901" custLinFactNeighborX="20557" custLinFactNeighborY="-344">
        <dgm:presLayoutVars>
          <dgm:bulletEnabled val="1"/>
        </dgm:presLayoutVars>
      </dgm:prSet>
      <dgm:spPr/>
    </dgm:pt>
  </dgm:ptLst>
  <dgm:cxnLst>
    <dgm:cxn modelId="{A3508B06-33FE-43B5-88D4-6C886CB62299}" type="presOf" srcId="{97C13D72-4AD3-4216-BD65-55938194CCFB}" destId="{B2FD62D5-EC5F-4FDB-9086-70AF89DA3A48}" srcOrd="0" destOrd="0" presId="urn:microsoft.com/office/officeart/2005/8/layout/pyramid4"/>
    <dgm:cxn modelId="{4F675F19-54F0-4E8A-B122-32C48886D99A}" type="presOf" srcId="{9A6B6C93-702B-485E-873D-BFF634B61975}" destId="{F613DA8D-B894-43B5-A09A-0EA8768FCD72}" srcOrd="0" destOrd="0" presId="urn:microsoft.com/office/officeart/2005/8/layout/pyramid4"/>
    <dgm:cxn modelId="{2FC66332-AEE4-4ABE-A951-E31C39A41315}" type="presOf" srcId="{EAFABB79-53FA-417C-8DCA-48D791ABE38C}" destId="{30D07B5B-003F-4342-A212-273729FF17CE}" srcOrd="0" destOrd="0" presId="urn:microsoft.com/office/officeart/2005/8/layout/pyramid4"/>
    <dgm:cxn modelId="{679ECD34-0365-4019-A01C-1A463A6F1367}" type="presOf" srcId="{897D0E82-3B5F-4484-92FF-0D397A28A21C}" destId="{0F9BE3FE-4734-4C2A-85B6-46D8418ABB8B}" srcOrd="0" destOrd="0" presId="urn:microsoft.com/office/officeart/2005/8/layout/pyramid4"/>
    <dgm:cxn modelId="{45874F71-1A75-4EE8-BDDC-15DBDDD675CB}" srcId="{97C13D72-4AD3-4216-BD65-55938194CCFB}" destId="{897D0E82-3B5F-4484-92FF-0D397A28A21C}" srcOrd="0" destOrd="0" parTransId="{5BA53762-1E1D-4DF6-BBCF-9B1D07D044E8}" sibTransId="{C7316F4D-5CE4-4565-9E01-B575EC150142}"/>
    <dgm:cxn modelId="{A8B19B72-B277-46D4-B379-0C4B1CAF1E3A}" srcId="{97C13D72-4AD3-4216-BD65-55938194CCFB}" destId="{9A6B6C93-702B-485E-873D-BFF634B61975}" srcOrd="3" destOrd="0" parTransId="{5E64AAFA-387C-42E2-B97B-DA66753ECC46}" sibTransId="{682F890D-4714-46CC-A0F4-303C184938F3}"/>
    <dgm:cxn modelId="{BBB48BB3-3E11-4DD7-9E02-0C000C8B6C3C}" srcId="{97C13D72-4AD3-4216-BD65-55938194CCFB}" destId="{8FA82604-D047-4CB8-AE4D-1EDBF56C30E2}" srcOrd="1" destOrd="0" parTransId="{42D51F82-15BA-49D5-A6AA-C3F0933E5CC7}" sibTransId="{90D87EFD-1DA1-41C4-9943-3A17D8CD4309}"/>
    <dgm:cxn modelId="{8E3384B5-FE42-41FB-AC06-786F0B5C7566}" type="presOf" srcId="{8FA82604-D047-4CB8-AE4D-1EDBF56C30E2}" destId="{9A13C024-0DF9-4D0D-BA80-B3E4C586DE84}" srcOrd="0" destOrd="0" presId="urn:microsoft.com/office/officeart/2005/8/layout/pyramid4"/>
    <dgm:cxn modelId="{FFD737D8-0143-4979-91B7-23DC01CEB7F8}" srcId="{97C13D72-4AD3-4216-BD65-55938194CCFB}" destId="{EAFABB79-53FA-417C-8DCA-48D791ABE38C}" srcOrd="2" destOrd="0" parTransId="{CD3BB286-EDAE-4CE5-88B6-38F89C624744}" sibTransId="{EDF17833-A28E-4D80-BBE5-240D203CE12F}"/>
    <dgm:cxn modelId="{45E1BC01-047E-4041-87BA-FCA310DBA643}" type="presParOf" srcId="{B2FD62D5-EC5F-4FDB-9086-70AF89DA3A48}" destId="{0F9BE3FE-4734-4C2A-85B6-46D8418ABB8B}" srcOrd="0" destOrd="0" presId="urn:microsoft.com/office/officeart/2005/8/layout/pyramid4"/>
    <dgm:cxn modelId="{FEB28279-877F-4AD7-BFA4-BA1BC57FC220}" type="presParOf" srcId="{B2FD62D5-EC5F-4FDB-9086-70AF89DA3A48}" destId="{9A13C024-0DF9-4D0D-BA80-B3E4C586DE84}" srcOrd="1" destOrd="0" presId="urn:microsoft.com/office/officeart/2005/8/layout/pyramid4"/>
    <dgm:cxn modelId="{E6DFB399-989A-497A-A778-28ED06FB4367}" type="presParOf" srcId="{B2FD62D5-EC5F-4FDB-9086-70AF89DA3A48}" destId="{30D07B5B-003F-4342-A212-273729FF17CE}" srcOrd="2" destOrd="0" presId="urn:microsoft.com/office/officeart/2005/8/layout/pyramid4"/>
    <dgm:cxn modelId="{1B4B8998-5974-469F-B95B-98C7530F065F}" type="presParOf" srcId="{B2FD62D5-EC5F-4FDB-9086-70AF89DA3A48}" destId="{F613DA8D-B894-43B5-A09A-0EA8768FCD7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13D72-4AD3-4216-BD65-55938194CCF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D0E82-3B5F-4484-92FF-0D397A28A21C}">
      <dgm:prSet phldrT="[Text]" custT="1"/>
      <dgm:spPr/>
      <dgm:t>
        <a:bodyPr anchor="b" anchorCtr="0"/>
        <a:lstStyle/>
        <a:p>
          <a:r>
            <a:rPr lang="en-US" sz="1800" b="1" u="sng">
              <a:solidFill>
                <a:schemeClr val="bg1"/>
              </a:solidFill>
            </a:rPr>
            <a:t>General Electives</a:t>
          </a:r>
        </a:p>
        <a:p>
          <a:endParaRPr lang="en-US" sz="1800" b="1" u="sng">
            <a:solidFill>
              <a:schemeClr val="bg1"/>
            </a:solidFill>
          </a:endParaRPr>
        </a:p>
      </dgm:t>
    </dgm:pt>
    <dgm:pt modelId="{5BA53762-1E1D-4DF6-BBCF-9B1D07D044E8}" type="parTrans" cxnId="{45874F71-1A75-4EE8-BDDC-15DBDDD675CB}">
      <dgm:prSet/>
      <dgm:spPr/>
      <dgm:t>
        <a:bodyPr/>
        <a:lstStyle/>
        <a:p>
          <a:endParaRPr lang="en-US"/>
        </a:p>
      </dgm:t>
    </dgm:pt>
    <dgm:pt modelId="{C7316F4D-5CE4-4565-9E01-B575EC150142}" type="sibTrans" cxnId="{45874F71-1A75-4EE8-BDDC-15DBDDD675CB}">
      <dgm:prSet/>
      <dgm:spPr/>
      <dgm:t>
        <a:bodyPr/>
        <a:lstStyle/>
        <a:p>
          <a:endParaRPr lang="en-US"/>
        </a:p>
      </dgm:t>
    </dgm:pt>
    <dgm:pt modelId="{8FA82604-D047-4CB8-AE4D-1EDBF56C30E2}">
      <dgm:prSet phldrT="[Text]" custT="1"/>
      <dgm:spPr/>
      <dgm:t>
        <a:bodyPr anchor="b" anchorCtr="0"/>
        <a:lstStyle/>
        <a:p>
          <a:r>
            <a:rPr lang="en-US" sz="1600" b="1" u="sng" dirty="0">
              <a:solidFill>
                <a:schemeClr val="bg1"/>
              </a:solidFill>
            </a:rPr>
            <a:t>MCC</a:t>
          </a:r>
        </a:p>
        <a:p>
          <a:r>
            <a:rPr lang="en-US" sz="1600" b="1" u="sng" dirty="0">
              <a:solidFill>
                <a:schemeClr val="bg1"/>
              </a:solidFill>
            </a:rPr>
            <a:t>(Marquette Core Curriculum)</a:t>
          </a:r>
        </a:p>
        <a:p>
          <a:endParaRPr lang="en-US" sz="1600" dirty="0">
            <a:solidFill>
              <a:schemeClr val="bg1"/>
            </a:solidFill>
          </a:endParaRPr>
        </a:p>
        <a:p>
          <a:endParaRPr lang="en-US" sz="1600" b="1" dirty="0">
            <a:solidFill>
              <a:schemeClr val="bg1"/>
            </a:solidFill>
          </a:endParaRPr>
        </a:p>
      </dgm:t>
    </dgm:pt>
    <dgm:pt modelId="{42D51F82-15BA-49D5-A6AA-C3F0933E5CC7}" type="parTrans" cxnId="{BBB48BB3-3E11-4DD7-9E02-0C000C8B6C3C}">
      <dgm:prSet/>
      <dgm:spPr/>
      <dgm:t>
        <a:bodyPr/>
        <a:lstStyle/>
        <a:p>
          <a:endParaRPr lang="en-US"/>
        </a:p>
      </dgm:t>
    </dgm:pt>
    <dgm:pt modelId="{90D87EFD-1DA1-41C4-9943-3A17D8CD4309}" type="sibTrans" cxnId="{BBB48BB3-3E11-4DD7-9E02-0C000C8B6C3C}">
      <dgm:prSet/>
      <dgm:spPr/>
      <dgm:t>
        <a:bodyPr/>
        <a:lstStyle/>
        <a:p>
          <a:endParaRPr lang="en-US"/>
        </a:p>
      </dgm:t>
    </dgm:pt>
    <dgm:pt modelId="{EAFABB79-53FA-417C-8DCA-48D791ABE38C}">
      <dgm:prSet phldrT="[Text]" custT="1"/>
      <dgm:spPr>
        <a:pattFill prst="pct5">
          <a:fgClr>
            <a:schemeClr val="bg2">
              <a:lumMod val="60000"/>
              <a:lumOff val="40000"/>
            </a:schemeClr>
          </a:fgClr>
          <a:bgClr>
            <a:srgbClr val="FFFF00"/>
          </a:bgClr>
        </a:pattFill>
      </dgm:spPr>
      <dgm:t>
        <a:bodyPr/>
        <a:lstStyle/>
        <a:p>
          <a:endParaRPr lang="en-US" sz="2600" baseline="0">
            <a:solidFill>
              <a:schemeClr val="bg1"/>
            </a:solidFill>
          </a:endParaRPr>
        </a:p>
        <a:p>
          <a:r>
            <a:rPr lang="en-US" sz="2600" u="sng" baseline="0">
              <a:solidFill>
                <a:schemeClr val="tx2">
                  <a:lumMod val="50000"/>
                </a:schemeClr>
              </a:solidFill>
            </a:rPr>
            <a:t>Major</a:t>
          </a:r>
        </a:p>
      </dgm:t>
    </dgm:pt>
    <dgm:pt modelId="{CD3BB286-EDAE-4CE5-88B6-38F89C624744}" type="parTrans" cxnId="{FFD737D8-0143-4979-91B7-23DC01CEB7F8}">
      <dgm:prSet/>
      <dgm:spPr/>
      <dgm:t>
        <a:bodyPr/>
        <a:lstStyle/>
        <a:p>
          <a:endParaRPr lang="en-US"/>
        </a:p>
      </dgm:t>
    </dgm:pt>
    <dgm:pt modelId="{EDF17833-A28E-4D80-BBE5-240D203CE12F}" type="sibTrans" cxnId="{FFD737D8-0143-4979-91B7-23DC01CEB7F8}">
      <dgm:prSet/>
      <dgm:spPr/>
      <dgm:t>
        <a:bodyPr/>
        <a:lstStyle/>
        <a:p>
          <a:endParaRPr lang="en-US"/>
        </a:p>
      </dgm:t>
    </dgm:pt>
    <dgm:pt modelId="{9A6B6C93-702B-485E-873D-BFF634B61975}">
      <dgm:prSet phldrT="[Text]" custT="1"/>
      <dgm:spPr/>
      <dgm:t>
        <a:bodyPr anchor="b" anchorCtr="0"/>
        <a:lstStyle/>
        <a:p>
          <a:r>
            <a:rPr lang="en-US" sz="1600" b="1" u="sng">
              <a:solidFill>
                <a:schemeClr val="bg1"/>
              </a:solidFill>
            </a:rPr>
            <a:t>Cognates</a:t>
          </a:r>
        </a:p>
        <a:p>
          <a:endParaRPr lang="en-US" sz="1600" b="1" u="sng">
            <a:solidFill>
              <a:schemeClr val="bg1"/>
            </a:solidFill>
          </a:endParaRPr>
        </a:p>
        <a:p>
          <a:r>
            <a:rPr lang="en-US" sz="1600" b="0">
              <a:solidFill>
                <a:schemeClr val="bg1"/>
              </a:solidFill>
            </a:rPr>
            <a:t> </a:t>
          </a:r>
          <a:endParaRPr lang="en-US" sz="1600" b="1">
            <a:solidFill>
              <a:schemeClr val="bg1"/>
            </a:solidFill>
          </a:endParaRPr>
        </a:p>
      </dgm:t>
    </dgm:pt>
    <dgm:pt modelId="{5E64AAFA-387C-42E2-B97B-DA66753ECC46}" type="parTrans" cxnId="{A8B19B72-B277-46D4-B379-0C4B1CAF1E3A}">
      <dgm:prSet/>
      <dgm:spPr/>
      <dgm:t>
        <a:bodyPr/>
        <a:lstStyle/>
        <a:p>
          <a:endParaRPr lang="en-US"/>
        </a:p>
      </dgm:t>
    </dgm:pt>
    <dgm:pt modelId="{682F890D-4714-46CC-A0F4-303C184938F3}" type="sibTrans" cxnId="{A8B19B72-B277-46D4-B379-0C4B1CAF1E3A}">
      <dgm:prSet/>
      <dgm:spPr/>
      <dgm:t>
        <a:bodyPr/>
        <a:lstStyle/>
        <a:p>
          <a:endParaRPr lang="en-US"/>
        </a:p>
      </dgm:t>
    </dgm:pt>
    <dgm:pt modelId="{B2FD62D5-EC5F-4FDB-9086-70AF89DA3A48}" type="pres">
      <dgm:prSet presAssocID="{97C13D72-4AD3-4216-BD65-55938194CCFB}" presName="compositeShape" presStyleCnt="0">
        <dgm:presLayoutVars>
          <dgm:chMax val="9"/>
          <dgm:dir/>
          <dgm:resizeHandles val="exact"/>
        </dgm:presLayoutVars>
      </dgm:prSet>
      <dgm:spPr/>
    </dgm:pt>
    <dgm:pt modelId="{0F9BE3FE-4734-4C2A-85B6-46D8418ABB8B}" type="pres">
      <dgm:prSet presAssocID="{97C13D72-4AD3-4216-BD65-55938194CCFB}" presName="triangle1" presStyleLbl="node1" presStyleIdx="0" presStyleCnt="4" custScaleX="139566" custScaleY="99313" custLinFactNeighborX="853" custLinFactNeighborY="-81">
        <dgm:presLayoutVars>
          <dgm:bulletEnabled val="1"/>
        </dgm:presLayoutVars>
      </dgm:prSet>
      <dgm:spPr/>
    </dgm:pt>
    <dgm:pt modelId="{9A13C024-0DF9-4D0D-BA80-B3E4C586DE84}" type="pres">
      <dgm:prSet presAssocID="{97C13D72-4AD3-4216-BD65-55938194CCFB}" presName="triangle2" presStyleLbl="node1" presStyleIdx="1" presStyleCnt="4" custScaleX="141732" custScaleY="101376" custLinFactNeighborX="-19046" custLinFactNeighborY="-343">
        <dgm:presLayoutVars>
          <dgm:bulletEnabled val="1"/>
        </dgm:presLayoutVars>
      </dgm:prSet>
      <dgm:spPr/>
    </dgm:pt>
    <dgm:pt modelId="{30D07B5B-003F-4342-A212-273729FF17CE}" type="pres">
      <dgm:prSet presAssocID="{97C13D72-4AD3-4216-BD65-55938194CCFB}" presName="triangle3" presStyleLbl="node1" presStyleIdx="2" presStyleCnt="4" custScaleX="138879" custLinFactNeighborX="292" custLinFactNeighborY="516">
        <dgm:presLayoutVars>
          <dgm:bulletEnabled val="1"/>
        </dgm:presLayoutVars>
      </dgm:prSet>
      <dgm:spPr/>
    </dgm:pt>
    <dgm:pt modelId="{F613DA8D-B894-43B5-A09A-0EA8768FCD72}" type="pres">
      <dgm:prSet presAssocID="{97C13D72-4AD3-4216-BD65-55938194CCFB}" presName="triangle4" presStyleLbl="node1" presStyleIdx="3" presStyleCnt="4" custScaleX="142901" custLinFactNeighborX="20557" custLinFactNeighborY="-344">
        <dgm:presLayoutVars>
          <dgm:bulletEnabled val="1"/>
        </dgm:presLayoutVars>
      </dgm:prSet>
      <dgm:spPr/>
    </dgm:pt>
  </dgm:ptLst>
  <dgm:cxnLst>
    <dgm:cxn modelId="{A3508B06-33FE-43B5-88D4-6C886CB62299}" type="presOf" srcId="{97C13D72-4AD3-4216-BD65-55938194CCFB}" destId="{B2FD62D5-EC5F-4FDB-9086-70AF89DA3A48}" srcOrd="0" destOrd="0" presId="urn:microsoft.com/office/officeart/2005/8/layout/pyramid4"/>
    <dgm:cxn modelId="{4F675F19-54F0-4E8A-B122-32C48886D99A}" type="presOf" srcId="{9A6B6C93-702B-485E-873D-BFF634B61975}" destId="{F613DA8D-B894-43B5-A09A-0EA8768FCD72}" srcOrd="0" destOrd="0" presId="urn:microsoft.com/office/officeart/2005/8/layout/pyramid4"/>
    <dgm:cxn modelId="{2FC66332-AEE4-4ABE-A951-E31C39A41315}" type="presOf" srcId="{EAFABB79-53FA-417C-8DCA-48D791ABE38C}" destId="{30D07B5B-003F-4342-A212-273729FF17CE}" srcOrd="0" destOrd="0" presId="urn:microsoft.com/office/officeart/2005/8/layout/pyramid4"/>
    <dgm:cxn modelId="{679ECD34-0365-4019-A01C-1A463A6F1367}" type="presOf" srcId="{897D0E82-3B5F-4484-92FF-0D397A28A21C}" destId="{0F9BE3FE-4734-4C2A-85B6-46D8418ABB8B}" srcOrd="0" destOrd="0" presId="urn:microsoft.com/office/officeart/2005/8/layout/pyramid4"/>
    <dgm:cxn modelId="{45874F71-1A75-4EE8-BDDC-15DBDDD675CB}" srcId="{97C13D72-4AD3-4216-BD65-55938194CCFB}" destId="{897D0E82-3B5F-4484-92FF-0D397A28A21C}" srcOrd="0" destOrd="0" parTransId="{5BA53762-1E1D-4DF6-BBCF-9B1D07D044E8}" sibTransId="{C7316F4D-5CE4-4565-9E01-B575EC150142}"/>
    <dgm:cxn modelId="{A8B19B72-B277-46D4-B379-0C4B1CAF1E3A}" srcId="{97C13D72-4AD3-4216-BD65-55938194CCFB}" destId="{9A6B6C93-702B-485E-873D-BFF634B61975}" srcOrd="3" destOrd="0" parTransId="{5E64AAFA-387C-42E2-B97B-DA66753ECC46}" sibTransId="{682F890D-4714-46CC-A0F4-303C184938F3}"/>
    <dgm:cxn modelId="{BBB48BB3-3E11-4DD7-9E02-0C000C8B6C3C}" srcId="{97C13D72-4AD3-4216-BD65-55938194CCFB}" destId="{8FA82604-D047-4CB8-AE4D-1EDBF56C30E2}" srcOrd="1" destOrd="0" parTransId="{42D51F82-15BA-49D5-A6AA-C3F0933E5CC7}" sibTransId="{90D87EFD-1DA1-41C4-9943-3A17D8CD4309}"/>
    <dgm:cxn modelId="{8E3384B5-FE42-41FB-AC06-786F0B5C7566}" type="presOf" srcId="{8FA82604-D047-4CB8-AE4D-1EDBF56C30E2}" destId="{9A13C024-0DF9-4D0D-BA80-B3E4C586DE84}" srcOrd="0" destOrd="0" presId="urn:microsoft.com/office/officeart/2005/8/layout/pyramid4"/>
    <dgm:cxn modelId="{FFD737D8-0143-4979-91B7-23DC01CEB7F8}" srcId="{97C13D72-4AD3-4216-BD65-55938194CCFB}" destId="{EAFABB79-53FA-417C-8DCA-48D791ABE38C}" srcOrd="2" destOrd="0" parTransId="{CD3BB286-EDAE-4CE5-88B6-38F89C624744}" sibTransId="{EDF17833-A28E-4D80-BBE5-240D203CE12F}"/>
    <dgm:cxn modelId="{45E1BC01-047E-4041-87BA-FCA310DBA643}" type="presParOf" srcId="{B2FD62D5-EC5F-4FDB-9086-70AF89DA3A48}" destId="{0F9BE3FE-4734-4C2A-85B6-46D8418ABB8B}" srcOrd="0" destOrd="0" presId="urn:microsoft.com/office/officeart/2005/8/layout/pyramid4"/>
    <dgm:cxn modelId="{FEB28279-877F-4AD7-BFA4-BA1BC57FC220}" type="presParOf" srcId="{B2FD62D5-EC5F-4FDB-9086-70AF89DA3A48}" destId="{9A13C024-0DF9-4D0D-BA80-B3E4C586DE84}" srcOrd="1" destOrd="0" presId="urn:microsoft.com/office/officeart/2005/8/layout/pyramid4"/>
    <dgm:cxn modelId="{E6DFB399-989A-497A-A778-28ED06FB4367}" type="presParOf" srcId="{B2FD62D5-EC5F-4FDB-9086-70AF89DA3A48}" destId="{30D07B5B-003F-4342-A212-273729FF17CE}" srcOrd="2" destOrd="0" presId="urn:microsoft.com/office/officeart/2005/8/layout/pyramid4"/>
    <dgm:cxn modelId="{1B4B8998-5974-469F-B95B-98C7530F065F}" type="presParOf" srcId="{B2FD62D5-EC5F-4FDB-9086-70AF89DA3A48}" destId="{F613DA8D-B894-43B5-A09A-0EA8768FCD7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BE3FE-4734-4C2A-85B6-46D8418ABB8B}">
      <dsp:nvSpPr>
        <dsp:cNvPr id="0" name=""/>
        <dsp:cNvSpPr/>
      </dsp:nvSpPr>
      <dsp:spPr>
        <a:xfrm>
          <a:off x="2595566" y="-3780"/>
          <a:ext cx="3063080" cy="21796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>
              <a:solidFill>
                <a:schemeClr val="bg1"/>
              </a:solidFill>
            </a:rPr>
            <a:t>General Electives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u="sng" kern="1200">
            <a:solidFill>
              <a:schemeClr val="bg1"/>
            </a:solidFill>
          </a:endParaRPr>
        </a:p>
      </dsp:txBody>
      <dsp:txXfrm>
        <a:off x="3361336" y="1086040"/>
        <a:ext cx="1531540" cy="1089820"/>
      </dsp:txXfrm>
    </dsp:sp>
    <dsp:sp modelId="{9A13C024-0DF9-4D0D-BA80-B3E4C586DE84}">
      <dsp:nvSpPr>
        <dsp:cNvPr id="0" name=""/>
        <dsp:cNvSpPr/>
      </dsp:nvSpPr>
      <dsp:spPr>
        <a:xfrm>
          <a:off x="1037711" y="2160771"/>
          <a:ext cx="3110618" cy="22249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bg1"/>
              </a:solidFill>
            </a:rPr>
            <a:t>MCC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bg1"/>
              </a:solidFill>
            </a:rPr>
            <a:t>(Marquette Core Curriculum)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</dsp:txBody>
      <dsp:txXfrm>
        <a:off x="1815366" y="3273230"/>
        <a:ext cx="1555309" cy="1112458"/>
      </dsp:txXfrm>
    </dsp:sp>
    <dsp:sp modelId="{30D07B5B-003F-4342-A212-273729FF17CE}">
      <dsp:nvSpPr>
        <dsp:cNvPr id="0" name=""/>
        <dsp:cNvSpPr/>
      </dsp:nvSpPr>
      <dsp:spPr>
        <a:xfrm rot="10800000">
          <a:off x="2590792" y="2194718"/>
          <a:ext cx="3048003" cy="2194718"/>
        </a:xfrm>
        <a:prstGeom prst="triangle">
          <a:avLst/>
        </a:prstGeom>
        <a:pattFill prst="pct5">
          <a:fgClr>
            <a:schemeClr val="bg2">
              <a:lumMod val="60000"/>
              <a:lumOff val="40000"/>
            </a:schemeClr>
          </a:fgClr>
          <a:bgClr>
            <a:srgbClr val="FFFF00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baseline="0">
            <a:solidFill>
              <a:schemeClr val="bg1"/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baseline="0">
              <a:solidFill>
                <a:schemeClr val="tx2">
                  <a:lumMod val="50000"/>
                </a:schemeClr>
              </a:solidFill>
            </a:rPr>
            <a:t>Major</a:t>
          </a:r>
        </a:p>
      </dsp:txBody>
      <dsp:txXfrm rot="10800000">
        <a:off x="3352793" y="2194718"/>
        <a:ext cx="1524001" cy="1097359"/>
      </dsp:txXfrm>
    </dsp:sp>
    <dsp:sp modelId="{F613DA8D-B894-43B5-A09A-0EA8768FCD72}">
      <dsp:nvSpPr>
        <dsp:cNvPr id="0" name=""/>
        <dsp:cNvSpPr/>
      </dsp:nvSpPr>
      <dsp:spPr>
        <a:xfrm>
          <a:off x="4088776" y="2175849"/>
          <a:ext cx="3136274" cy="21947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Cognates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sng" kern="120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chemeClr val="bg1"/>
              </a:solidFill>
            </a:rPr>
            <a:t> 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4872845" y="3273208"/>
        <a:ext cx="1568137" cy="1097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BE3FE-4734-4C2A-85B6-46D8418ABB8B}">
      <dsp:nvSpPr>
        <dsp:cNvPr id="0" name=""/>
        <dsp:cNvSpPr/>
      </dsp:nvSpPr>
      <dsp:spPr>
        <a:xfrm>
          <a:off x="2595566" y="-3780"/>
          <a:ext cx="3063080" cy="21796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>
              <a:solidFill>
                <a:schemeClr val="bg1"/>
              </a:solidFill>
            </a:rPr>
            <a:t>General Electives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u="sng" kern="1200">
            <a:solidFill>
              <a:schemeClr val="bg1"/>
            </a:solidFill>
          </a:endParaRPr>
        </a:p>
      </dsp:txBody>
      <dsp:txXfrm>
        <a:off x="3361336" y="1086040"/>
        <a:ext cx="1531540" cy="1089820"/>
      </dsp:txXfrm>
    </dsp:sp>
    <dsp:sp modelId="{9A13C024-0DF9-4D0D-BA80-B3E4C586DE84}">
      <dsp:nvSpPr>
        <dsp:cNvPr id="0" name=""/>
        <dsp:cNvSpPr/>
      </dsp:nvSpPr>
      <dsp:spPr>
        <a:xfrm>
          <a:off x="1037711" y="2160771"/>
          <a:ext cx="3110618" cy="22249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bg1"/>
              </a:solidFill>
            </a:rPr>
            <a:t>MCC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bg1"/>
              </a:solidFill>
            </a:rPr>
            <a:t>(Marquette Core Curriculum)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</dsp:txBody>
      <dsp:txXfrm>
        <a:off x="1815366" y="3273230"/>
        <a:ext cx="1555309" cy="1112458"/>
      </dsp:txXfrm>
    </dsp:sp>
    <dsp:sp modelId="{30D07B5B-003F-4342-A212-273729FF17CE}">
      <dsp:nvSpPr>
        <dsp:cNvPr id="0" name=""/>
        <dsp:cNvSpPr/>
      </dsp:nvSpPr>
      <dsp:spPr>
        <a:xfrm rot="10800000">
          <a:off x="2590792" y="2194718"/>
          <a:ext cx="3048003" cy="2194718"/>
        </a:xfrm>
        <a:prstGeom prst="triangle">
          <a:avLst/>
        </a:prstGeom>
        <a:pattFill prst="pct5">
          <a:fgClr>
            <a:schemeClr val="bg2">
              <a:lumMod val="60000"/>
              <a:lumOff val="40000"/>
            </a:schemeClr>
          </a:fgClr>
          <a:bgClr>
            <a:srgbClr val="FFFF00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baseline="0">
            <a:solidFill>
              <a:schemeClr val="bg1"/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baseline="0">
              <a:solidFill>
                <a:schemeClr val="tx2">
                  <a:lumMod val="50000"/>
                </a:schemeClr>
              </a:solidFill>
            </a:rPr>
            <a:t>Major</a:t>
          </a:r>
        </a:p>
      </dsp:txBody>
      <dsp:txXfrm rot="10800000">
        <a:off x="3352793" y="2194718"/>
        <a:ext cx="1524001" cy="1097359"/>
      </dsp:txXfrm>
    </dsp:sp>
    <dsp:sp modelId="{F613DA8D-B894-43B5-A09A-0EA8768FCD72}">
      <dsp:nvSpPr>
        <dsp:cNvPr id="0" name=""/>
        <dsp:cNvSpPr/>
      </dsp:nvSpPr>
      <dsp:spPr>
        <a:xfrm>
          <a:off x="4088776" y="2175849"/>
          <a:ext cx="3136274" cy="21947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Cognates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sng" kern="120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chemeClr val="bg1"/>
              </a:solidFill>
            </a:rPr>
            <a:t> 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4872845" y="3273208"/>
        <a:ext cx="1568137" cy="109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3DDE7AD-D618-47BB-885A-568D403C6A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7" tIns="46780" rIns="93557" bIns="46780" numCol="1" anchor="t" anchorCtr="0" compatLnSpc="1">
            <a:prstTxWarp prst="textNoShape">
              <a:avLst/>
            </a:prstTxWarp>
          </a:bodyPr>
          <a:lstStyle>
            <a:lvl1pPr defTabSz="935664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BC13181-6CE5-41FE-8DC8-F04A4AAF63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0"/>
            <a:ext cx="3043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7" tIns="46780" rIns="93557" bIns="46780" numCol="1" anchor="t" anchorCtr="0" compatLnSpc="1">
            <a:prstTxWarp prst="textNoShape">
              <a:avLst/>
            </a:prstTxWarp>
          </a:bodyPr>
          <a:lstStyle>
            <a:lvl1pPr algn="r" defTabSz="935664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7E655A9-F1B8-4F07-BA6A-F6B1AF7E65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7" tIns="46780" rIns="93557" bIns="46780" numCol="1" anchor="b" anchorCtr="0" compatLnSpc="1">
            <a:prstTxWarp prst="textNoShape">
              <a:avLst/>
            </a:prstTxWarp>
          </a:bodyPr>
          <a:lstStyle>
            <a:lvl1pPr defTabSz="935664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8FC1708B-14C4-44C2-8B90-A28A9FBC3E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845550"/>
            <a:ext cx="3043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7" tIns="46780" rIns="93557" bIns="46780" numCol="1" anchor="b" anchorCtr="0" compatLnSpc="1">
            <a:prstTxWarp prst="textNoShape">
              <a:avLst/>
            </a:prstTxWarp>
          </a:bodyPr>
          <a:lstStyle>
            <a:lvl1pPr algn="r" defTabSz="935664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A7AC32-40CD-445C-861D-0E81F288A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9EF20F-BBE4-4343-9698-3480D7196969}"/>
              </a:ext>
            </a:extLst>
          </p:cNvPr>
          <p:cNvSpPr txBox="1">
            <a:spLocks/>
          </p:cNvSpPr>
          <p:nvPr userDrawn="1"/>
        </p:nvSpPr>
        <p:spPr>
          <a:xfrm>
            <a:off x="963084" y="2489200"/>
            <a:ext cx="10363200" cy="136048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738074-3960-45FB-9EAC-FF8692C7532D}"/>
              </a:ext>
            </a:extLst>
          </p:cNvPr>
          <p:cNvSpPr txBox="1">
            <a:spLocks/>
          </p:cNvSpPr>
          <p:nvPr userDrawn="1"/>
        </p:nvSpPr>
        <p:spPr>
          <a:xfrm>
            <a:off x="963084" y="2489200"/>
            <a:ext cx="10363200" cy="136048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>
                <a:solidFill>
                  <a:schemeClr val="tx2"/>
                </a:solidFill>
              </a:rPr>
              <a:t>Click to edit Master title style</a:t>
            </a:r>
          </a:p>
        </p:txBody>
      </p:sp>
      <p:pic>
        <p:nvPicPr>
          <p:cNvPr id="5" name="Picture 7" descr="ML-B-BG_CHS.eps">
            <a:extLst>
              <a:ext uri="{FF2B5EF4-FFF2-40B4-BE49-F238E27FC236}">
                <a16:creationId xmlns:a16="http://schemas.microsoft.com/office/drawing/2014/main" id="{EFBB6762-2C61-4A6D-800E-7ED732106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2" y="6256338"/>
            <a:ext cx="23071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58456"/>
            <a:ext cx="10363200" cy="12062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02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935039"/>
            <a:ext cx="10363201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95516"/>
            <a:ext cx="503343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3084" y="2835278"/>
            <a:ext cx="5033435" cy="292205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2195516"/>
            <a:ext cx="51329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835278"/>
            <a:ext cx="5132916" cy="292205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38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984" y="5003803"/>
            <a:ext cx="7315200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1984" y="1202266"/>
            <a:ext cx="7315200" cy="369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1984" y="5570538"/>
            <a:ext cx="7315200" cy="440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69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2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SC PPT dna background.jpg">
            <a:extLst>
              <a:ext uri="{FF2B5EF4-FFF2-40B4-BE49-F238E27FC236}">
                <a16:creationId xmlns:a16="http://schemas.microsoft.com/office/drawing/2014/main" id="{709A8C65-675C-480E-A9CC-80F54BEC2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25400"/>
            <a:ext cx="122364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SC_TSTH_H_R_FNL.ai">
            <a:extLst>
              <a:ext uri="{FF2B5EF4-FFF2-40B4-BE49-F238E27FC236}">
                <a16:creationId xmlns:a16="http://schemas.microsoft.com/office/drawing/2014/main" id="{E8563610-BD9C-45F3-B16B-FF7E0EFA2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5" y="6462713"/>
            <a:ext cx="182668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L-B-Reverse_CHS.eps">
            <a:extLst>
              <a:ext uri="{FF2B5EF4-FFF2-40B4-BE49-F238E27FC236}">
                <a16:creationId xmlns:a16="http://schemas.microsoft.com/office/drawing/2014/main" id="{2C01E210-7747-401D-AA7C-8235FDEE81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6159500"/>
            <a:ext cx="284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8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SC PPT dna background.jpg">
            <a:extLst>
              <a:ext uri="{FF2B5EF4-FFF2-40B4-BE49-F238E27FC236}">
                <a16:creationId xmlns:a16="http://schemas.microsoft.com/office/drawing/2014/main" id="{7894E757-29F8-43E4-99F4-2BEDE269F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25400"/>
            <a:ext cx="122364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4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2A59F81-4E6D-4A04-B20E-0219FD26050F}"/>
              </a:ext>
            </a:extLst>
          </p:cNvPr>
          <p:cNvSpPr txBox="1">
            <a:spLocks/>
          </p:cNvSpPr>
          <p:nvPr userDrawn="1"/>
        </p:nvSpPr>
        <p:spPr>
          <a:xfrm>
            <a:off x="963084" y="2489200"/>
            <a:ext cx="10363200" cy="136048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EA4830-D43C-4930-B4B2-19CF1181588C}"/>
              </a:ext>
            </a:extLst>
          </p:cNvPr>
          <p:cNvSpPr txBox="1">
            <a:spLocks/>
          </p:cNvSpPr>
          <p:nvPr userDrawn="1"/>
        </p:nvSpPr>
        <p:spPr>
          <a:xfrm>
            <a:off x="963084" y="2489200"/>
            <a:ext cx="10363200" cy="136048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>
                <a:solidFill>
                  <a:schemeClr val="tx2"/>
                </a:solidFill>
              </a:rPr>
              <a:t>Click to edit Master title style</a:t>
            </a:r>
          </a:p>
        </p:txBody>
      </p:sp>
      <p:pic>
        <p:nvPicPr>
          <p:cNvPr id="5" name="Picture 9" descr="ML-B-BG_CHS.eps">
            <a:extLst>
              <a:ext uri="{FF2B5EF4-FFF2-40B4-BE49-F238E27FC236}">
                <a16:creationId xmlns:a16="http://schemas.microsoft.com/office/drawing/2014/main" id="{57FDE152-5B71-4780-853C-9E68C4AA4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2" y="6256338"/>
            <a:ext cx="23071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58456"/>
            <a:ext cx="10363200" cy="12062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34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012430"/>
            <a:ext cx="10246783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512242"/>
            <a:ext cx="10246783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74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1295103"/>
            <a:ext cx="1024466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2620665"/>
            <a:ext cx="10244667" cy="36647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89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640BD0-45F5-4CEB-803B-D649856F1ABA}"/>
              </a:ext>
            </a:extLst>
          </p:cNvPr>
          <p:cNvSpPr txBox="1">
            <a:spLocks/>
          </p:cNvSpPr>
          <p:nvPr userDrawn="1"/>
        </p:nvSpPr>
        <p:spPr>
          <a:xfrm>
            <a:off x="965201" y="1295400"/>
            <a:ext cx="1024466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2390250"/>
            <a:ext cx="50313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3030011"/>
            <a:ext cx="5031317" cy="27781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390250"/>
            <a:ext cx="5016499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178552" y="3030013"/>
            <a:ext cx="5031317" cy="27781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01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02203"/>
            <a:ext cx="7315200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3736"/>
            <a:ext cx="7315200" cy="374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68941"/>
            <a:ext cx="73152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1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012430"/>
            <a:ext cx="10246783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512242"/>
            <a:ext cx="10246783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738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1295103"/>
            <a:ext cx="1024466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2620665"/>
            <a:ext cx="10244667" cy="36647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7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9D2323-1D45-4772-9570-57E2A4CFB730}"/>
              </a:ext>
            </a:extLst>
          </p:cNvPr>
          <p:cNvSpPr txBox="1">
            <a:spLocks/>
          </p:cNvSpPr>
          <p:nvPr userDrawn="1"/>
        </p:nvSpPr>
        <p:spPr>
          <a:xfrm>
            <a:off x="965201" y="1295400"/>
            <a:ext cx="1024466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2390250"/>
            <a:ext cx="50313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3030011"/>
            <a:ext cx="5031317" cy="27781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390250"/>
            <a:ext cx="5016499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178552" y="3030013"/>
            <a:ext cx="5031317" cy="27781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4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02203"/>
            <a:ext cx="7315200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3736"/>
            <a:ext cx="7315200" cy="374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68941"/>
            <a:ext cx="73152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0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72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012430"/>
            <a:ext cx="103632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12242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64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58456"/>
            <a:ext cx="10363200" cy="12062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556163"/>
            <a:ext cx="10363200" cy="13620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80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1295103"/>
            <a:ext cx="1036320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6" y="2620665"/>
            <a:ext cx="10363201" cy="36647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4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HSC_TSTH_H_281_40_FNL.ai">
            <a:extLst>
              <a:ext uri="{FF2B5EF4-FFF2-40B4-BE49-F238E27FC236}">
                <a16:creationId xmlns:a16="http://schemas.microsoft.com/office/drawing/2014/main" id="{FC403E41-707F-4185-A7A4-77ACBFE10D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6464300"/>
            <a:ext cx="1835151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ML-B-BG_CHS.eps">
            <a:extLst>
              <a:ext uri="{FF2B5EF4-FFF2-40B4-BE49-F238E27FC236}">
                <a16:creationId xmlns:a16="http://schemas.microsoft.com/office/drawing/2014/main" id="{BC72E5F7-83F3-401E-9B47-20FD59AFF83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2" y="6256338"/>
            <a:ext cx="23071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43" r:id="rId2"/>
    <p:sldLayoutId id="2147484444" r:id="rId3"/>
    <p:sldLayoutId id="2147484458" r:id="rId4"/>
    <p:sldLayoutId id="2147484445" r:id="rId5"/>
    <p:sldLayoutId id="214748444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SC PPT dna background.jpg">
            <a:extLst>
              <a:ext uri="{FF2B5EF4-FFF2-40B4-BE49-F238E27FC236}">
                <a16:creationId xmlns:a16="http://schemas.microsoft.com/office/drawing/2014/main" id="{310E17EB-12E8-4BE4-8971-10F093DFFC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25400"/>
            <a:ext cx="122364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bottom apex 7694.png">
            <a:extLst>
              <a:ext uri="{FF2B5EF4-FFF2-40B4-BE49-F238E27FC236}">
                <a16:creationId xmlns:a16="http://schemas.microsoft.com/office/drawing/2014/main" id="{FFE58121-A145-4D1F-9F50-1450C34C97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343528"/>
            <a:ext cx="122428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HSC_TSTH_H_R_FNL.ai">
            <a:extLst>
              <a:ext uri="{FF2B5EF4-FFF2-40B4-BE49-F238E27FC236}">
                <a16:creationId xmlns:a16="http://schemas.microsoft.com/office/drawing/2014/main" id="{17AEDFFC-88DF-43C9-B6D4-2D450685B59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5" y="6462713"/>
            <a:ext cx="182668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ML-B-Reverse_CHS.eps">
            <a:extLst>
              <a:ext uri="{FF2B5EF4-FFF2-40B4-BE49-F238E27FC236}">
                <a16:creationId xmlns:a16="http://schemas.microsoft.com/office/drawing/2014/main" id="{705C2B9B-6AFE-4295-BFA8-0AA1F6ED65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6159500"/>
            <a:ext cx="284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9" r:id="rId7"/>
    <p:sldLayoutId id="2147484460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NA_background_light.jpg">
            <a:extLst>
              <a:ext uri="{FF2B5EF4-FFF2-40B4-BE49-F238E27FC236}">
                <a16:creationId xmlns:a16="http://schemas.microsoft.com/office/drawing/2014/main" id="{D2AC2CAB-D937-482D-95F9-180D5E4C14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ML-B-BG_CHS.eps">
            <a:extLst>
              <a:ext uri="{FF2B5EF4-FFF2-40B4-BE49-F238E27FC236}">
                <a16:creationId xmlns:a16="http://schemas.microsoft.com/office/drawing/2014/main" id="{A5BB694A-CD51-4612-9251-57BAC031568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2" y="6256338"/>
            <a:ext cx="23071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SC_TSTH_H_281_FNL.ai">
            <a:extLst>
              <a:ext uri="{FF2B5EF4-FFF2-40B4-BE49-F238E27FC236}">
                <a16:creationId xmlns:a16="http://schemas.microsoft.com/office/drawing/2014/main" id="{CF9299F5-823E-43B1-94EC-5C6E0318FD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6454775"/>
            <a:ext cx="183515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53" r:id="rId2"/>
    <p:sldLayoutId id="2147484454" r:id="rId3"/>
    <p:sldLayoutId id="2147484462" r:id="rId4"/>
    <p:sldLayoutId id="2147484455" r:id="rId5"/>
    <p:sldLayoutId id="214748445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extbulletin.marquette.edu/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melia.zurcher@mu.edu" TargetMode="Externa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13EE30-9890-47F0-8B28-2576A93B7810}"/>
              </a:ext>
            </a:extLst>
          </p:cNvPr>
          <p:cNvSpPr/>
          <p:nvPr/>
        </p:nvSpPr>
        <p:spPr>
          <a:xfrm>
            <a:off x="1467151" y="5575072"/>
            <a:ext cx="2094787" cy="321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ln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64191-3AB9-4E7F-9594-EC42F72C108E}"/>
              </a:ext>
            </a:extLst>
          </p:cNvPr>
          <p:cNvSpPr/>
          <p:nvPr/>
        </p:nvSpPr>
        <p:spPr>
          <a:xfrm>
            <a:off x="7830321" y="5398099"/>
            <a:ext cx="2909427" cy="498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ln>
                <a:solidFill>
                  <a:prstClr val="white"/>
                </a:solidFill>
              </a:ln>
              <a:noFill/>
            </a:endParaRPr>
          </a:p>
        </p:txBody>
      </p:sp>
      <p:pic>
        <p:nvPicPr>
          <p:cNvPr id="11268" name="Picture 3" descr="PPT master gold gradient bar.png">
            <a:extLst>
              <a:ext uri="{FF2B5EF4-FFF2-40B4-BE49-F238E27FC236}">
                <a16:creationId xmlns:a16="http://schemas.microsoft.com/office/drawing/2014/main" id="{4D2136A2-639A-49C7-9803-6F1027C2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61703"/>
            <a:ext cx="12276395" cy="8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PPT master blue gradient.png">
            <a:extLst>
              <a:ext uri="{FF2B5EF4-FFF2-40B4-BE49-F238E27FC236}">
                <a16:creationId xmlns:a16="http://schemas.microsoft.com/office/drawing/2014/main" id="{0008FE45-21BF-4151-AA39-48894A492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76396" cy="65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PPT master dark blue apex.png">
            <a:extLst>
              <a:ext uri="{FF2B5EF4-FFF2-40B4-BE49-F238E27FC236}">
                <a16:creationId xmlns:a16="http://schemas.microsoft.com/office/drawing/2014/main" id="{B205A665-0092-4ED6-A242-CB591F1A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4" y="5179438"/>
            <a:ext cx="6206402" cy="62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ML-B-Reverse_CHS.eps">
            <a:extLst>
              <a:ext uri="{FF2B5EF4-FFF2-40B4-BE49-F238E27FC236}">
                <a16:creationId xmlns:a16="http://schemas.microsoft.com/office/drawing/2014/main" id="{5A9A5D02-9FE8-4469-8AA4-856015634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86" y="2125884"/>
            <a:ext cx="10079006" cy="20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>
            <a:extLst>
              <a:ext uri="{FF2B5EF4-FFF2-40B4-BE49-F238E27FC236}">
                <a16:creationId xmlns:a16="http://schemas.microsoft.com/office/drawing/2014/main" id="{6A391036-9282-4F44-828F-6BA91B2A1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02" y="3624266"/>
            <a:ext cx="3114675" cy="222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623F6C18-3E4B-4D27-A628-818ABA41ACA0}"/>
              </a:ext>
            </a:extLst>
          </p:cNvPr>
          <p:cNvSpPr txBox="1">
            <a:spLocks/>
          </p:cNvSpPr>
          <p:nvPr/>
        </p:nvSpPr>
        <p:spPr bwMode="auto">
          <a:xfrm>
            <a:off x="1600203" y="1262066"/>
            <a:ext cx="43989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None/>
            </a:pPr>
            <a:endParaRPr lang="en-US" altLang="en-US" sz="24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3" name="Title 1">
            <a:extLst>
              <a:ext uri="{FF2B5EF4-FFF2-40B4-BE49-F238E27FC236}">
                <a16:creationId xmlns:a16="http://schemas.microsoft.com/office/drawing/2014/main" id="{8C7DAD7C-A10E-4E16-B825-22B4FDE249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344491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Marquette Core Curriculum (MCC)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1023-7AC7-4F65-8E09-9AF9A7122293}"/>
              </a:ext>
            </a:extLst>
          </p:cNvPr>
          <p:cNvSpPr txBox="1"/>
          <p:nvPr/>
        </p:nvSpPr>
        <p:spPr>
          <a:xfrm>
            <a:off x="2743482" y="4707011"/>
            <a:ext cx="14771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MCC (core)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8D660-0CFF-452F-965A-42EE71509E3B}"/>
              </a:ext>
            </a:extLst>
          </p:cNvPr>
          <p:cNvSpPr/>
          <p:nvPr/>
        </p:nvSpPr>
        <p:spPr>
          <a:xfrm>
            <a:off x="1935491" y="1008065"/>
            <a:ext cx="8514701" cy="26161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defTabSz="457200" eaLnBrk="1" hangingPunct="1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Discovery Tier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– Take 4 courses within the same theme (12 cr.)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1 Humanities course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1 Social Science course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1 Natural Science and Mathematics course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1 Elective course (from any content area)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A13B0-E89F-417D-88B9-93A9E7CC6186}"/>
              </a:ext>
            </a:extLst>
          </p:cNvPr>
          <p:cNvSpPr txBox="1"/>
          <p:nvPr/>
        </p:nvSpPr>
        <p:spPr>
          <a:xfrm>
            <a:off x="5177165" y="4772720"/>
            <a:ext cx="4987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Through the core or other degree requirements must also complete </a:t>
            </a:r>
            <a:r>
              <a:rPr lang="en-US" sz="1600" b="1" dirty="0"/>
              <a:t>a class designated Writing Intensive (WRIT) </a:t>
            </a:r>
            <a:r>
              <a:rPr lang="en-US" sz="1600" dirty="0"/>
              <a:t>and </a:t>
            </a:r>
            <a:r>
              <a:rPr lang="en-US" sz="1600" b="1" dirty="0"/>
              <a:t>a class designated Engaging Social Systems and Values 2 (ESSV2)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F45B2-FBD6-41BC-B703-18BE2B5227A5}"/>
              </a:ext>
            </a:extLst>
          </p:cNvPr>
          <p:cNvSpPr/>
          <p:nvPr/>
        </p:nvSpPr>
        <p:spPr>
          <a:xfrm>
            <a:off x="3691589" y="3902267"/>
            <a:ext cx="6281089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defTabSz="457200" eaLnBrk="1" hangingPunct="1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Culminating Course – CORE 4929</a:t>
            </a:r>
          </a:p>
        </p:txBody>
      </p:sp>
    </p:spTree>
    <p:extLst>
      <p:ext uri="{BB962C8B-B14F-4D97-AF65-F5344CB8AC3E}">
        <p14:creationId xmlns:p14="http://schemas.microsoft.com/office/powerpoint/2010/main" val="32577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>
            <a:extLst>
              <a:ext uri="{FF2B5EF4-FFF2-40B4-BE49-F238E27FC236}">
                <a16:creationId xmlns:a16="http://schemas.microsoft.com/office/drawing/2014/main" id="{7FB17BE3-7975-4017-A7BE-7D59A3290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8" y="3352803"/>
            <a:ext cx="3114675" cy="222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2">
            <a:extLst>
              <a:ext uri="{FF2B5EF4-FFF2-40B4-BE49-F238E27FC236}">
                <a16:creationId xmlns:a16="http://schemas.microsoft.com/office/drawing/2014/main" id="{A390430C-A2CA-49C0-A1B8-7D3F45ECCDC5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352803"/>
            <a:ext cx="3136900" cy="2193925"/>
            <a:chOff x="4088776" y="2175849"/>
            <a:chExt cx="3136274" cy="219471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ED26A95B-3343-482A-BFA9-8596576031B6}"/>
                </a:ext>
              </a:extLst>
            </p:cNvPr>
            <p:cNvSpPr/>
            <p:nvPr/>
          </p:nvSpPr>
          <p:spPr>
            <a:xfrm>
              <a:off x="4088776" y="2175849"/>
              <a:ext cx="3136274" cy="2194718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Isosceles Triangle 4">
              <a:extLst>
                <a:ext uri="{FF2B5EF4-FFF2-40B4-BE49-F238E27FC236}">
                  <a16:creationId xmlns:a16="http://schemas.microsoft.com/office/drawing/2014/main" id="{598DFF79-77BF-44DA-8564-A9672CB510A3}"/>
                </a:ext>
              </a:extLst>
            </p:cNvPr>
            <p:cNvSpPr txBox="1"/>
            <p:nvPr/>
          </p:nvSpPr>
          <p:spPr>
            <a:xfrm>
              <a:off x="4872845" y="3273209"/>
              <a:ext cx="1568137" cy="109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b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u="sng">
                  <a:solidFill>
                    <a:schemeClr val="bg1"/>
                  </a:solidFill>
                </a:rPr>
                <a:t>Cognates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b="1">
                  <a:solidFill>
                    <a:schemeClr val="bg1"/>
                  </a:solidFill>
                </a:rPr>
                <a:t>Foundational courses for major i.e. CHEM, BIOL</a:t>
              </a:r>
            </a:p>
          </p:txBody>
        </p:sp>
      </p:grp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8BE5F525-E988-493A-BDAE-7E16B65B70E8}"/>
              </a:ext>
            </a:extLst>
          </p:cNvPr>
          <p:cNvSpPr txBox="1">
            <a:spLocks/>
          </p:cNvSpPr>
          <p:nvPr/>
        </p:nvSpPr>
        <p:spPr bwMode="auto">
          <a:xfrm>
            <a:off x="2432050" y="1905000"/>
            <a:ext cx="73152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cs typeface="Arial" panose="020B0604020202020204" pitchFamily="34" charset="0"/>
              </a:rPr>
              <a:t>Vary by major and track (DRPT, DRAT, PRDS, etc.) – may include BIOL, CHEM, PHYS, MATH</a:t>
            </a:r>
          </a:p>
        </p:txBody>
      </p:sp>
      <p:sp>
        <p:nvSpPr>
          <p:cNvPr id="18437" name="Title 1">
            <a:extLst>
              <a:ext uri="{FF2B5EF4-FFF2-40B4-BE49-F238E27FC236}">
                <a16:creationId xmlns:a16="http://schemas.microsoft.com/office/drawing/2014/main" id="{274B29F3-A10E-411D-9C04-75340398B2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344491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Cognates/Foundational Courses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E5F88-5CDB-4F46-BC89-0109A78C5F45}"/>
              </a:ext>
            </a:extLst>
          </p:cNvPr>
          <p:cNvSpPr txBox="1"/>
          <p:nvPr/>
        </p:nvSpPr>
        <p:spPr>
          <a:xfrm>
            <a:off x="3793758" y="4449762"/>
            <a:ext cx="14771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MCC (core)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23C2F68-EF67-4609-93CD-B9CFEFB41024}"/>
              </a:ext>
            </a:extLst>
          </p:cNvPr>
          <p:cNvSpPr/>
          <p:nvPr/>
        </p:nvSpPr>
        <p:spPr>
          <a:xfrm rot="8729460">
            <a:off x="8214591" y="3418092"/>
            <a:ext cx="1744527" cy="655123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>
            <a:extLst>
              <a:ext uri="{FF2B5EF4-FFF2-40B4-BE49-F238E27FC236}">
                <a16:creationId xmlns:a16="http://schemas.microsoft.com/office/drawing/2014/main" id="{90B9BCE4-DAE4-4E81-8BDD-B3153AACD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8" y="3352803"/>
            <a:ext cx="3114675" cy="222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">
            <a:extLst>
              <a:ext uri="{FF2B5EF4-FFF2-40B4-BE49-F238E27FC236}">
                <a16:creationId xmlns:a16="http://schemas.microsoft.com/office/drawing/2014/main" id="{DA721C46-F4F8-4707-BAC5-A55A00DC6F2C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352803"/>
            <a:ext cx="3136900" cy="2193925"/>
            <a:chOff x="4088776" y="2175849"/>
            <a:chExt cx="3136274" cy="219471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21EBF3C-E4EE-4149-B547-F6633BD151FE}"/>
                </a:ext>
              </a:extLst>
            </p:cNvPr>
            <p:cNvSpPr/>
            <p:nvPr/>
          </p:nvSpPr>
          <p:spPr>
            <a:xfrm>
              <a:off x="4088776" y="2175849"/>
              <a:ext cx="3136274" cy="2194718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Isosceles Triangle 4">
              <a:extLst>
                <a:ext uri="{FF2B5EF4-FFF2-40B4-BE49-F238E27FC236}">
                  <a16:creationId xmlns:a16="http://schemas.microsoft.com/office/drawing/2014/main" id="{E96EDC8A-E9B5-4D43-8FB5-E871D98D33E6}"/>
                </a:ext>
              </a:extLst>
            </p:cNvPr>
            <p:cNvSpPr txBox="1"/>
            <p:nvPr/>
          </p:nvSpPr>
          <p:spPr>
            <a:xfrm>
              <a:off x="4872845" y="3273209"/>
              <a:ext cx="1568137" cy="109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b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u="sng">
                  <a:solidFill>
                    <a:schemeClr val="bg1"/>
                  </a:solidFill>
                </a:rPr>
                <a:t>Cognates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b="1">
                  <a:solidFill>
                    <a:schemeClr val="bg1"/>
                  </a:solidFill>
                </a:rPr>
                <a:t>Foundational courses for major i.e. CHEM, BIOL</a:t>
              </a:r>
            </a:p>
          </p:txBody>
        </p:sp>
      </p:grpSp>
      <p:grpSp>
        <p:nvGrpSpPr>
          <p:cNvPr id="19460" name="Group 6">
            <a:extLst>
              <a:ext uri="{FF2B5EF4-FFF2-40B4-BE49-F238E27FC236}">
                <a16:creationId xmlns:a16="http://schemas.microsoft.com/office/drawing/2014/main" id="{6688D103-BBA9-4AFF-AE0E-BA26B9852690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3382963"/>
            <a:ext cx="3048000" cy="2195512"/>
            <a:chOff x="2590792" y="2194718"/>
            <a:chExt cx="3048003" cy="219471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73E31C9C-0894-4D90-9993-2202F1B7E918}"/>
                </a:ext>
              </a:extLst>
            </p:cNvPr>
            <p:cNvSpPr/>
            <p:nvPr/>
          </p:nvSpPr>
          <p:spPr>
            <a:xfrm rot="10800000">
              <a:off x="2590792" y="2194718"/>
              <a:ext cx="3048003" cy="2194718"/>
            </a:xfrm>
            <a:prstGeom prst="triangle">
              <a:avLst/>
            </a:prstGeom>
            <a:pattFill prst="pct5">
              <a:fgClr>
                <a:schemeClr val="bg2">
                  <a:lumMod val="60000"/>
                  <a:lumOff val="40000"/>
                </a:schemeClr>
              </a:fgClr>
              <a:bgClr>
                <a:srgbClr val="FFFF00"/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Isosceles Triangle 4">
              <a:extLst>
                <a:ext uri="{FF2B5EF4-FFF2-40B4-BE49-F238E27FC236}">
                  <a16:creationId xmlns:a16="http://schemas.microsoft.com/office/drawing/2014/main" id="{AF37A04B-C71D-4679-A94D-034D79CE410B}"/>
                </a:ext>
              </a:extLst>
            </p:cNvPr>
            <p:cNvSpPr txBox="1"/>
            <p:nvPr/>
          </p:nvSpPr>
          <p:spPr>
            <a:xfrm rot="21600000">
              <a:off x="3352793" y="2194718"/>
              <a:ext cx="1524001" cy="1098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600" dirty="0">
                <a:solidFill>
                  <a:schemeClr val="bg1"/>
                </a:solidFill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u="sng" dirty="0">
                  <a:solidFill>
                    <a:schemeClr val="tx2">
                      <a:lumMod val="50000"/>
                    </a:schemeClr>
                  </a:solidFill>
                </a:rPr>
                <a:t>Major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</a:rPr>
                <a:t>33-54 credits depending on major (C or better)</a:t>
              </a:r>
            </a:p>
          </p:txBody>
        </p:sp>
      </p:grpSp>
      <p:sp>
        <p:nvSpPr>
          <p:cNvPr id="19461" name="Content Placeholder 2">
            <a:extLst>
              <a:ext uri="{FF2B5EF4-FFF2-40B4-BE49-F238E27FC236}">
                <a16:creationId xmlns:a16="http://schemas.microsoft.com/office/drawing/2014/main" id="{5D8C0197-5CE8-4B1D-B85F-A55770FAC18A}"/>
              </a:ext>
            </a:extLst>
          </p:cNvPr>
          <p:cNvSpPr txBox="1">
            <a:spLocks/>
          </p:cNvSpPr>
          <p:nvPr/>
        </p:nvSpPr>
        <p:spPr bwMode="auto">
          <a:xfrm>
            <a:off x="2432050" y="1981203"/>
            <a:ext cx="7315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cs typeface="Arial" panose="020B0604020202020204" pitchFamily="34" charset="0"/>
              </a:rPr>
              <a:t>Major (and minor) courses must be completed with a C or better to complete requirement.  </a:t>
            </a:r>
          </a:p>
        </p:txBody>
      </p:sp>
      <p:sp>
        <p:nvSpPr>
          <p:cNvPr id="19462" name="Title 1">
            <a:extLst>
              <a:ext uri="{FF2B5EF4-FFF2-40B4-BE49-F238E27FC236}">
                <a16:creationId xmlns:a16="http://schemas.microsoft.com/office/drawing/2014/main" id="{871C45DE-50D0-4DBB-B845-3DA2958BAB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344491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Major Requirements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C29AD-AA52-44CB-9B51-C12A306EDDEB}"/>
              </a:ext>
            </a:extLst>
          </p:cNvPr>
          <p:cNvSpPr txBox="1"/>
          <p:nvPr/>
        </p:nvSpPr>
        <p:spPr>
          <a:xfrm>
            <a:off x="3803650" y="4449762"/>
            <a:ext cx="14771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MCC (core)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748AA203-8388-4613-84C0-729318616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8" y="3352803"/>
            <a:ext cx="3114675" cy="222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2">
            <a:extLst>
              <a:ext uri="{FF2B5EF4-FFF2-40B4-BE49-F238E27FC236}">
                <a16:creationId xmlns:a16="http://schemas.microsoft.com/office/drawing/2014/main" id="{1FF96AC2-2CE3-4426-B6D7-7A16BC7BC393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352803"/>
            <a:ext cx="3136900" cy="2193925"/>
            <a:chOff x="4088776" y="2175849"/>
            <a:chExt cx="3136274" cy="219471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8D85EDA-3636-44CE-B226-0887CF8D2769}"/>
                </a:ext>
              </a:extLst>
            </p:cNvPr>
            <p:cNvSpPr/>
            <p:nvPr/>
          </p:nvSpPr>
          <p:spPr>
            <a:xfrm>
              <a:off x="4088776" y="2175849"/>
              <a:ext cx="3136274" cy="2194718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Isosceles Triangle 4">
              <a:extLst>
                <a:ext uri="{FF2B5EF4-FFF2-40B4-BE49-F238E27FC236}">
                  <a16:creationId xmlns:a16="http://schemas.microsoft.com/office/drawing/2014/main" id="{F461907E-C933-45DB-916D-C33DB3F09436}"/>
                </a:ext>
              </a:extLst>
            </p:cNvPr>
            <p:cNvSpPr txBox="1"/>
            <p:nvPr/>
          </p:nvSpPr>
          <p:spPr>
            <a:xfrm>
              <a:off x="4872845" y="3273209"/>
              <a:ext cx="1568137" cy="109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b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u="sng">
                  <a:solidFill>
                    <a:schemeClr val="bg1"/>
                  </a:solidFill>
                </a:rPr>
                <a:t>Cognates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b="1">
                  <a:solidFill>
                    <a:schemeClr val="bg1"/>
                  </a:solidFill>
                </a:rPr>
                <a:t>Foundational courses for major</a:t>
              </a:r>
            </a:p>
          </p:txBody>
        </p:sp>
      </p:grpSp>
      <p:grpSp>
        <p:nvGrpSpPr>
          <p:cNvPr id="20484" name="Group 6">
            <a:extLst>
              <a:ext uri="{FF2B5EF4-FFF2-40B4-BE49-F238E27FC236}">
                <a16:creationId xmlns:a16="http://schemas.microsoft.com/office/drawing/2014/main" id="{69AE7EBC-079F-4CC3-A198-F932EE9BC005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3382963"/>
            <a:ext cx="3048000" cy="2195512"/>
            <a:chOff x="2590792" y="2194718"/>
            <a:chExt cx="3048003" cy="219471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7FB65FEE-CCA0-45FE-BE34-D974772D5DBD}"/>
                </a:ext>
              </a:extLst>
            </p:cNvPr>
            <p:cNvSpPr/>
            <p:nvPr/>
          </p:nvSpPr>
          <p:spPr>
            <a:xfrm rot="10800000">
              <a:off x="2590792" y="2194718"/>
              <a:ext cx="3048003" cy="2194718"/>
            </a:xfrm>
            <a:prstGeom prst="triangle">
              <a:avLst/>
            </a:prstGeom>
            <a:pattFill prst="pct5">
              <a:fgClr>
                <a:schemeClr val="bg2">
                  <a:lumMod val="60000"/>
                  <a:lumOff val="40000"/>
                </a:schemeClr>
              </a:fgClr>
              <a:bgClr>
                <a:srgbClr val="FFFF00"/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Isosceles Triangle 4">
              <a:extLst>
                <a:ext uri="{FF2B5EF4-FFF2-40B4-BE49-F238E27FC236}">
                  <a16:creationId xmlns:a16="http://schemas.microsoft.com/office/drawing/2014/main" id="{B4756E76-EA3B-4AE5-BA24-3C0562360F94}"/>
                </a:ext>
              </a:extLst>
            </p:cNvPr>
            <p:cNvSpPr txBox="1"/>
            <p:nvPr/>
          </p:nvSpPr>
          <p:spPr>
            <a:xfrm rot="21600000">
              <a:off x="3352793" y="2194718"/>
              <a:ext cx="1524001" cy="1098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600">
                <a:solidFill>
                  <a:schemeClr val="bg1"/>
                </a:solidFill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u="sng">
                  <a:solidFill>
                    <a:schemeClr val="tx2">
                      <a:lumMod val="50000"/>
                    </a:schemeClr>
                  </a:solidFill>
                </a:rPr>
                <a:t>Major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>
                  <a:solidFill>
                    <a:schemeClr val="tx2">
                      <a:lumMod val="50000"/>
                    </a:schemeClr>
                  </a:solidFill>
                </a:rPr>
                <a:t>33-54 credits depending on major (C or better)</a:t>
              </a:r>
            </a:p>
          </p:txBody>
        </p:sp>
      </p:grpSp>
      <p:grpSp>
        <p:nvGrpSpPr>
          <p:cNvPr id="20485" name="Group 9">
            <a:extLst>
              <a:ext uri="{FF2B5EF4-FFF2-40B4-BE49-F238E27FC236}">
                <a16:creationId xmlns:a16="http://schemas.microsoft.com/office/drawing/2014/main" id="{3D025E98-5C82-4A91-9531-274A2662C7E4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1189041"/>
            <a:ext cx="3062288" cy="2179637"/>
            <a:chOff x="2576845" y="-3780"/>
            <a:chExt cx="3063080" cy="217964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667C9A1-E700-43A9-B8F3-A36B183E61F7}"/>
                </a:ext>
              </a:extLst>
            </p:cNvPr>
            <p:cNvSpPr/>
            <p:nvPr/>
          </p:nvSpPr>
          <p:spPr>
            <a:xfrm>
              <a:off x="2576845" y="-3780"/>
              <a:ext cx="3063080" cy="2179640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Isosceles Triangle 4">
              <a:extLst>
                <a:ext uri="{FF2B5EF4-FFF2-40B4-BE49-F238E27FC236}">
                  <a16:creationId xmlns:a16="http://schemas.microsoft.com/office/drawing/2014/main" id="{37E3F327-977D-48A3-B1C9-17D417A5CADE}"/>
                </a:ext>
              </a:extLst>
            </p:cNvPr>
            <p:cNvSpPr txBox="1"/>
            <p:nvPr/>
          </p:nvSpPr>
          <p:spPr>
            <a:xfrm>
              <a:off x="3342218" y="1086834"/>
              <a:ext cx="1532334" cy="108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u="sng">
                  <a:solidFill>
                    <a:schemeClr val="bg1"/>
                  </a:solidFill>
                </a:rPr>
                <a:t>General Electives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Any courses at MU</a:t>
              </a:r>
            </a:p>
          </p:txBody>
        </p:sp>
      </p:grpSp>
      <p:sp>
        <p:nvSpPr>
          <p:cNvPr id="20486" name="Content Placeholder 2">
            <a:extLst>
              <a:ext uri="{FF2B5EF4-FFF2-40B4-BE49-F238E27FC236}">
                <a16:creationId xmlns:a16="http://schemas.microsoft.com/office/drawing/2014/main" id="{09EBF55A-3B4F-4DE7-A6C2-7C613883630F}"/>
              </a:ext>
            </a:extLst>
          </p:cNvPr>
          <p:cNvSpPr txBox="1">
            <a:spLocks/>
          </p:cNvSpPr>
          <p:nvPr/>
        </p:nvSpPr>
        <p:spPr bwMode="auto">
          <a:xfrm>
            <a:off x="6357940" y="1238253"/>
            <a:ext cx="37671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Minor???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nd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major???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Just for fun – dance??? </a:t>
            </a:r>
          </a:p>
        </p:txBody>
      </p:sp>
      <p:sp>
        <p:nvSpPr>
          <p:cNvPr id="20487" name="Title 1">
            <a:extLst>
              <a:ext uri="{FF2B5EF4-FFF2-40B4-BE49-F238E27FC236}">
                <a16:creationId xmlns:a16="http://schemas.microsoft.com/office/drawing/2014/main" id="{13D6771A-1863-47BA-8033-97F0513176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344491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 Electives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66A57-2B54-4F79-81A2-C1A14E324C33}"/>
              </a:ext>
            </a:extLst>
          </p:cNvPr>
          <p:cNvSpPr txBox="1"/>
          <p:nvPr/>
        </p:nvSpPr>
        <p:spPr>
          <a:xfrm>
            <a:off x="3771535" y="4438967"/>
            <a:ext cx="14771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MCC (core)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>
            <a:extLst>
              <a:ext uri="{FF2B5EF4-FFF2-40B4-BE49-F238E27FC236}">
                <a16:creationId xmlns:a16="http://schemas.microsoft.com/office/drawing/2014/main" id="{6DE422F0-C206-4CA4-A1DC-0C7B769EA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8" y="3352803"/>
            <a:ext cx="3114675" cy="222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2">
            <a:extLst>
              <a:ext uri="{FF2B5EF4-FFF2-40B4-BE49-F238E27FC236}">
                <a16:creationId xmlns:a16="http://schemas.microsoft.com/office/drawing/2014/main" id="{EC629B45-E498-41D9-B586-677E765A7AE0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352803"/>
            <a:ext cx="3136900" cy="2193925"/>
            <a:chOff x="4088776" y="2175849"/>
            <a:chExt cx="3136274" cy="219471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A98C024-B035-4F65-A362-53AD335D1D9E}"/>
                </a:ext>
              </a:extLst>
            </p:cNvPr>
            <p:cNvSpPr/>
            <p:nvPr/>
          </p:nvSpPr>
          <p:spPr>
            <a:xfrm>
              <a:off x="4088776" y="2175849"/>
              <a:ext cx="3136274" cy="2194718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Isosceles Triangle 4">
              <a:extLst>
                <a:ext uri="{FF2B5EF4-FFF2-40B4-BE49-F238E27FC236}">
                  <a16:creationId xmlns:a16="http://schemas.microsoft.com/office/drawing/2014/main" id="{6BB4861F-5DD4-4505-B6BF-19541698CA4E}"/>
                </a:ext>
              </a:extLst>
            </p:cNvPr>
            <p:cNvSpPr txBox="1"/>
            <p:nvPr/>
          </p:nvSpPr>
          <p:spPr>
            <a:xfrm>
              <a:off x="4872845" y="3273209"/>
              <a:ext cx="1568137" cy="109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b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u="sng">
                  <a:solidFill>
                    <a:schemeClr val="bg1"/>
                  </a:solidFill>
                </a:rPr>
                <a:t>Cognates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b="1">
                  <a:solidFill>
                    <a:schemeClr val="bg1"/>
                  </a:solidFill>
                </a:rPr>
                <a:t>Foundational courses for major</a:t>
              </a:r>
            </a:p>
          </p:txBody>
        </p:sp>
      </p:grpSp>
      <p:grpSp>
        <p:nvGrpSpPr>
          <p:cNvPr id="21508" name="Group 6">
            <a:extLst>
              <a:ext uri="{FF2B5EF4-FFF2-40B4-BE49-F238E27FC236}">
                <a16:creationId xmlns:a16="http://schemas.microsoft.com/office/drawing/2014/main" id="{DA50EA0F-B738-4C8A-885A-964424923063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3382963"/>
            <a:ext cx="3048000" cy="2195512"/>
            <a:chOff x="2590792" y="2194718"/>
            <a:chExt cx="3048003" cy="219471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E0F7121-4F67-4A3E-BDFD-F5C18415F227}"/>
                </a:ext>
              </a:extLst>
            </p:cNvPr>
            <p:cNvSpPr/>
            <p:nvPr/>
          </p:nvSpPr>
          <p:spPr>
            <a:xfrm rot="10800000">
              <a:off x="2590792" y="2194718"/>
              <a:ext cx="3048003" cy="2194718"/>
            </a:xfrm>
            <a:prstGeom prst="triangle">
              <a:avLst/>
            </a:prstGeom>
            <a:pattFill prst="pct5">
              <a:fgClr>
                <a:schemeClr val="bg2">
                  <a:lumMod val="60000"/>
                  <a:lumOff val="40000"/>
                </a:schemeClr>
              </a:fgClr>
              <a:bgClr>
                <a:srgbClr val="FFFF00"/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Isosceles Triangle 4">
              <a:extLst>
                <a:ext uri="{FF2B5EF4-FFF2-40B4-BE49-F238E27FC236}">
                  <a16:creationId xmlns:a16="http://schemas.microsoft.com/office/drawing/2014/main" id="{FF6FB523-3EC3-40C3-9FEC-67F670BC52B5}"/>
                </a:ext>
              </a:extLst>
            </p:cNvPr>
            <p:cNvSpPr txBox="1"/>
            <p:nvPr/>
          </p:nvSpPr>
          <p:spPr>
            <a:xfrm rot="21600000">
              <a:off x="3352793" y="2194718"/>
              <a:ext cx="1524001" cy="1098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600">
                <a:solidFill>
                  <a:schemeClr val="bg1"/>
                </a:solidFill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u="sng">
                  <a:solidFill>
                    <a:schemeClr val="tx2">
                      <a:lumMod val="50000"/>
                    </a:schemeClr>
                  </a:solidFill>
                </a:rPr>
                <a:t>Major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>
                  <a:solidFill>
                    <a:schemeClr val="tx2">
                      <a:lumMod val="50000"/>
                    </a:schemeClr>
                  </a:solidFill>
                </a:rPr>
                <a:t>33-54 credits depending on major (C or better)</a:t>
              </a:r>
            </a:p>
          </p:txBody>
        </p:sp>
      </p:grpSp>
      <p:grpSp>
        <p:nvGrpSpPr>
          <p:cNvPr id="21509" name="Group 9">
            <a:extLst>
              <a:ext uri="{FF2B5EF4-FFF2-40B4-BE49-F238E27FC236}">
                <a16:creationId xmlns:a16="http://schemas.microsoft.com/office/drawing/2014/main" id="{D3FE87CA-E477-4093-92A2-4F7BD572FB08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1189041"/>
            <a:ext cx="3062288" cy="2179637"/>
            <a:chOff x="2576845" y="-3780"/>
            <a:chExt cx="3063080" cy="217964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E0F65C2D-6F08-4E57-A002-F02236D1C71C}"/>
                </a:ext>
              </a:extLst>
            </p:cNvPr>
            <p:cNvSpPr/>
            <p:nvPr/>
          </p:nvSpPr>
          <p:spPr>
            <a:xfrm>
              <a:off x="2576845" y="-3780"/>
              <a:ext cx="3063080" cy="2179640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Isosceles Triangle 4">
              <a:extLst>
                <a:ext uri="{FF2B5EF4-FFF2-40B4-BE49-F238E27FC236}">
                  <a16:creationId xmlns:a16="http://schemas.microsoft.com/office/drawing/2014/main" id="{A0A2FA4A-E950-445F-A1CF-9C47C1083154}"/>
                </a:ext>
              </a:extLst>
            </p:cNvPr>
            <p:cNvSpPr txBox="1"/>
            <p:nvPr/>
          </p:nvSpPr>
          <p:spPr>
            <a:xfrm>
              <a:off x="3342218" y="1086834"/>
              <a:ext cx="1532334" cy="108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u="sng">
                  <a:solidFill>
                    <a:schemeClr val="bg1"/>
                  </a:solidFill>
                </a:rPr>
                <a:t>General Electives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Any courses at MU</a:t>
              </a:r>
            </a:p>
          </p:txBody>
        </p:sp>
      </p:grpSp>
      <p:sp>
        <p:nvSpPr>
          <p:cNvPr id="21510" name="Title 1">
            <a:extLst>
              <a:ext uri="{FF2B5EF4-FFF2-40B4-BE49-F238E27FC236}">
                <a16:creationId xmlns:a16="http://schemas.microsoft.com/office/drawing/2014/main" id="{F3C7246E-AC98-460D-801D-5B977CF22D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344491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E555A939-3E1E-4824-9921-6607FF033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3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</a:rPr>
              <a:t>Freshman Year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16440543-2DF7-42C4-8A38-FBCA1986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8" y="914403"/>
            <a:ext cx="1947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</a:rPr>
              <a:t>Degree Completion (128 credits)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FAF771-1566-48B9-B88D-BCEFE9F92648}"/>
              </a:ext>
            </a:extLst>
          </p:cNvPr>
          <p:cNvCxnSpPr>
            <a:cxnSpLocks/>
          </p:cNvCxnSpPr>
          <p:nvPr/>
        </p:nvCxnSpPr>
        <p:spPr>
          <a:xfrm flipH="1">
            <a:off x="6019800" y="1193800"/>
            <a:ext cx="2209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2629F-5D5A-43DB-B3F1-BBC94753EF3A}"/>
              </a:ext>
            </a:extLst>
          </p:cNvPr>
          <p:cNvCxnSpPr>
            <a:cxnSpLocks/>
          </p:cNvCxnSpPr>
          <p:nvPr/>
        </p:nvCxnSpPr>
        <p:spPr>
          <a:xfrm flipH="1">
            <a:off x="2286003" y="5546725"/>
            <a:ext cx="674846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84061B-81C0-489A-81EC-1CA6A8495A3C}"/>
              </a:ext>
            </a:extLst>
          </p:cNvPr>
          <p:cNvSpPr txBox="1"/>
          <p:nvPr/>
        </p:nvSpPr>
        <p:spPr>
          <a:xfrm>
            <a:off x="3790217" y="4433887"/>
            <a:ext cx="14771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MCC (core)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7A53-E091-4BED-B1FB-5FB729BE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495006"/>
            <a:ext cx="7683500" cy="8765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</a:t>
            </a:r>
            <a:r>
              <a:rPr lang="en-US" u="sng" dirty="0"/>
              <a:t>your</a:t>
            </a:r>
            <a:r>
              <a:rPr lang="en-US" dirty="0"/>
              <a:t> degree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C1399-8919-4DF7-B55A-EFE47F14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1485903"/>
            <a:ext cx="7683500" cy="4799469"/>
          </a:xfrm>
        </p:spPr>
        <p:txBody>
          <a:bodyPr/>
          <a:lstStyle/>
          <a:p>
            <a:r>
              <a:rPr lang="en-US" dirty="0"/>
              <a:t>Online Undergraduate Bulletin at </a:t>
            </a:r>
            <a:r>
              <a:rPr lang="en-US" dirty="0">
                <a:hlinkClick r:id="rId2"/>
              </a:rPr>
              <a:t>http://bulletin.marquette.edu/undergrad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D642B-4EE9-42EE-BD39-A846BBB6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329" y="2843130"/>
            <a:ext cx="3078747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7A53-E091-4BED-B1FB-5FB729BE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495003"/>
            <a:ext cx="7683500" cy="1143000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u="sng" dirty="0"/>
              <a:t>your</a:t>
            </a:r>
            <a:r>
              <a:rPr lang="en-US" dirty="0"/>
              <a:t> degree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C1399-8919-4DF7-B55A-EFE47F14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1323976"/>
            <a:ext cx="7683500" cy="4961394"/>
          </a:xfrm>
        </p:spPr>
        <p:txBody>
          <a:bodyPr/>
          <a:lstStyle/>
          <a:p>
            <a:r>
              <a:rPr lang="en-US" dirty="0"/>
              <a:t>Go to the College of Health Sciences section of the Undergraduate Bulletin</a:t>
            </a:r>
          </a:p>
          <a:p>
            <a:pPr lvl="1"/>
            <a:r>
              <a:rPr lang="en-US" dirty="0"/>
              <a:t>Select department of major, then click on:</a:t>
            </a:r>
          </a:p>
          <a:p>
            <a:pPr lvl="2"/>
            <a:r>
              <a:rPr lang="en-US" dirty="0"/>
              <a:t>“Degree Requirements” tab</a:t>
            </a:r>
          </a:p>
          <a:p>
            <a:pPr lvl="3"/>
            <a:r>
              <a:rPr lang="en-US" dirty="0"/>
              <a:t>Shows breakdown of 128 total credits for each degree requirement category</a:t>
            </a:r>
          </a:p>
          <a:p>
            <a:pPr lvl="3"/>
            <a:r>
              <a:rPr lang="en-US" dirty="0"/>
              <a:t>Lists all foundational/cognate courses for major</a:t>
            </a:r>
          </a:p>
          <a:p>
            <a:pPr lvl="2"/>
            <a:r>
              <a:rPr lang="en-US" dirty="0"/>
              <a:t>“Major Requirements” tab</a:t>
            </a:r>
          </a:p>
          <a:p>
            <a:pPr lvl="3"/>
            <a:r>
              <a:rPr lang="en-US" dirty="0"/>
              <a:t>List required major courses and major electives</a:t>
            </a:r>
          </a:p>
          <a:p>
            <a:pPr lvl="3"/>
            <a:r>
              <a:rPr lang="en-US" dirty="0"/>
              <a:t>Semester-by-semester curriculum plans</a:t>
            </a:r>
          </a:p>
          <a:p>
            <a:pPr lvl="2"/>
            <a:r>
              <a:rPr lang="en-US" dirty="0"/>
              <a:t>“Courses” tab</a:t>
            </a:r>
          </a:p>
          <a:p>
            <a:pPr lvl="3"/>
            <a:r>
              <a:rPr lang="en-US" dirty="0"/>
              <a:t>Course credits, descriptions, &amp; prerequisites</a:t>
            </a:r>
          </a:p>
        </p:txBody>
      </p:sp>
    </p:spTree>
    <p:extLst>
      <p:ext uri="{BB962C8B-B14F-4D97-AF65-F5344CB8AC3E}">
        <p14:creationId xmlns:p14="http://schemas.microsoft.com/office/powerpoint/2010/main" val="199201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2A4DB9-6A40-4474-8D71-CD4DA2FC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3250"/>
            <a:ext cx="6858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Other UG BULLETIN content…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2B63975-EA4B-41C9-AEFD-73026463998E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37345"/>
            <a:ext cx="8610600" cy="40301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altLang="en-US" sz="2000" dirty="0"/>
              <a:t>Other majors or minors?</a:t>
            </a:r>
          </a:p>
          <a:p>
            <a:pPr lvl="1" eaLnBrk="1" hangingPunct="1">
              <a:defRPr/>
            </a:pPr>
            <a:r>
              <a:rPr lang="en-US" altLang="en-US" sz="2000" dirty="0"/>
              <a:t>Go to the bulletin section for the college that offers the minor</a:t>
            </a:r>
          </a:p>
          <a:p>
            <a:pPr lvl="1" eaLnBrk="1" hangingPunct="1">
              <a:defRPr/>
            </a:pPr>
            <a:r>
              <a:rPr lang="en-US" altLang="en-US" sz="2000" dirty="0"/>
              <a:t>Common minors for students in CHS:</a:t>
            </a:r>
          </a:p>
          <a:p>
            <a:pPr lvl="2" eaLnBrk="1" hangingPunct="1"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Psychology</a:t>
            </a:r>
            <a:r>
              <a:rPr lang="en-US" altLang="en-US" sz="1800" dirty="0"/>
              <a:t> (Klingler College of Arts and Sciences)</a:t>
            </a:r>
          </a:p>
          <a:p>
            <a:pPr lvl="2" eaLnBrk="1" hangingPunct="1"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Spanish for the Professions </a:t>
            </a:r>
            <a:r>
              <a:rPr lang="en-US" altLang="en-US" sz="1800" dirty="0"/>
              <a:t>(Klingler College of Arts and Sciences)</a:t>
            </a:r>
          </a:p>
          <a:p>
            <a:pPr lvl="2" eaLnBrk="1" hangingPunct="1"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Health Studies </a:t>
            </a:r>
            <a:r>
              <a:rPr lang="en-US" altLang="en-US" sz="1800" dirty="0"/>
              <a:t>(College of Nursing)</a:t>
            </a:r>
          </a:p>
          <a:p>
            <a:pPr lvl="2" eaLnBrk="1" hangingPunct="1"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Business Administration </a:t>
            </a:r>
            <a:r>
              <a:rPr lang="en-US" altLang="en-US" sz="1800" dirty="0"/>
              <a:t>(College of Business)</a:t>
            </a:r>
          </a:p>
        </p:txBody>
      </p:sp>
      <p:pic>
        <p:nvPicPr>
          <p:cNvPr id="10" name="Picture 9" descr="the UX Series Q4: who is the user? - i-Docs">
            <a:extLst>
              <a:ext uri="{FF2B5EF4-FFF2-40B4-BE49-F238E27FC236}">
                <a16:creationId xmlns:a16="http://schemas.microsoft.com/office/drawing/2014/main" id="{025420F3-ECAD-4325-8279-2379691F3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2403"/>
            <a:ext cx="3081338" cy="2084943"/>
          </a:xfrm>
          <a:prstGeom prst="rect">
            <a:avLst/>
          </a:prstGeom>
          <a:effectLst>
            <a:softEdge rad="508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D979661-B315-4846-875F-AA30F09B1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7050" y="565150"/>
            <a:ext cx="7086600" cy="89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UG BULLETIN content….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1C09B6-10ED-4ABD-BA47-6169C80AA5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619250"/>
            <a:ext cx="8610600" cy="46736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en-US" dirty="0" err="1"/>
              <a:t>University</a:t>
            </a:r>
            <a:r>
              <a:rPr lang="fr-FR" altLang="en-US" dirty="0"/>
              <a:t> section - </a:t>
            </a:r>
            <a:r>
              <a:rPr lang="fr-FR" altLang="en-US" dirty="0" err="1"/>
              <a:t>policies</a:t>
            </a:r>
            <a:r>
              <a:rPr lang="fr-FR" altLang="en-US" dirty="0"/>
              <a:t> and </a:t>
            </a:r>
            <a:r>
              <a:rPr lang="fr-FR" altLang="en-US" dirty="0" err="1"/>
              <a:t>procedures</a:t>
            </a:r>
            <a:r>
              <a:rPr lang="fr-FR" altLang="en-US" dirty="0"/>
              <a:t> </a:t>
            </a:r>
            <a:r>
              <a:rPr lang="fr-FR" altLang="en-US" dirty="0" err="1"/>
              <a:t>that</a:t>
            </a:r>
            <a:r>
              <a:rPr lang="fr-FR" altLang="en-US" dirty="0"/>
              <a:t> are not </a:t>
            </a:r>
            <a:r>
              <a:rPr lang="fr-FR" altLang="en-US" dirty="0" err="1"/>
              <a:t>college</a:t>
            </a:r>
            <a:r>
              <a:rPr lang="fr-FR" altLang="en-US" dirty="0"/>
              <a:t>/major </a:t>
            </a:r>
            <a:r>
              <a:rPr lang="fr-FR" altLang="en-US" dirty="0" err="1"/>
              <a:t>specific</a:t>
            </a:r>
            <a:r>
              <a:rPr lang="fr-FR" altLang="en-US" dirty="0"/>
              <a:t>:</a:t>
            </a:r>
          </a:p>
          <a:p>
            <a:pPr lvl="1" eaLnBrk="1" hangingPunct="1">
              <a:defRPr/>
            </a:pPr>
            <a:r>
              <a:rPr lang="fr-FR" altLang="en-US" sz="2600" dirty="0" err="1"/>
              <a:t>Honors</a:t>
            </a:r>
            <a:r>
              <a:rPr lang="fr-FR" altLang="en-US" sz="2600" dirty="0"/>
              <a:t> Program (</a:t>
            </a:r>
            <a:r>
              <a:rPr lang="fr-FR" altLang="en-US" sz="2600" dirty="0" err="1"/>
              <a:t>under</a:t>
            </a:r>
            <a:r>
              <a:rPr lang="fr-FR" altLang="en-US" sz="2600" dirty="0"/>
              <a:t> </a:t>
            </a:r>
            <a:r>
              <a:rPr lang="en-US" altLang="en-US" sz="2800" dirty="0"/>
              <a:t>“Academic Programs”)</a:t>
            </a:r>
          </a:p>
          <a:p>
            <a:pPr lvl="1" eaLnBrk="1" hangingPunct="1">
              <a:defRPr/>
            </a:pPr>
            <a:r>
              <a:rPr lang="en-US" altLang="en-US" sz="2800" dirty="0"/>
              <a:t>Core Curriculum (MCC) </a:t>
            </a:r>
            <a:endParaRPr lang="en-US" sz="2800" dirty="0"/>
          </a:p>
          <a:p>
            <a:pPr lvl="1" eaLnBrk="1" hangingPunct="1">
              <a:defRPr/>
            </a:pPr>
            <a:r>
              <a:rPr lang="en-US" sz="2800" dirty="0"/>
              <a:t>Attendance Policy</a:t>
            </a:r>
          </a:p>
          <a:p>
            <a:pPr lvl="1" eaLnBrk="1" hangingPunct="1">
              <a:defRPr/>
            </a:pPr>
            <a:r>
              <a:rPr lang="en-US" sz="2800" dirty="0"/>
              <a:t>Grading Scale</a:t>
            </a:r>
          </a:p>
          <a:p>
            <a:pPr lvl="1" eaLnBrk="1" hangingPunct="1">
              <a:defRPr/>
            </a:pPr>
            <a:r>
              <a:rPr lang="en-US" sz="2800" dirty="0"/>
              <a:t>Academic Integrity</a:t>
            </a:r>
          </a:p>
          <a:p>
            <a:pPr lvl="1" eaLnBrk="1" hangingPunct="1">
              <a:defRPr/>
            </a:pPr>
            <a:r>
              <a:rPr lang="en-US" sz="2800" dirty="0"/>
              <a:t>AP/IB credit award chart</a:t>
            </a:r>
          </a:p>
          <a:p>
            <a:pPr lvl="1" eaLnBrk="1" hangingPunct="1">
              <a:defRPr/>
            </a:pPr>
            <a:endParaRPr lang="en-US" sz="2800" dirty="0"/>
          </a:p>
          <a:p>
            <a:pPr marL="667512" lvl="1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600" dirty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fr-FR" altLang="en-US" sz="2600" dirty="0"/>
          </a:p>
        </p:txBody>
      </p:sp>
      <p:pic>
        <p:nvPicPr>
          <p:cNvPr id="4" name="Picture 3" descr="the UX Series Q4: who is the user? - i-Docs">
            <a:extLst>
              <a:ext uri="{FF2B5EF4-FFF2-40B4-BE49-F238E27FC236}">
                <a16:creationId xmlns:a16="http://schemas.microsoft.com/office/drawing/2014/main" id="{3C273A55-FB4D-44F3-8155-4AFA32DB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52803"/>
            <a:ext cx="3081338" cy="2084943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334897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2D24-3FBA-49CA-B721-B0F41670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Course Selection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A5E1-B7EC-4748-A65E-6912D13E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language</a:t>
            </a:r>
          </a:p>
          <a:p>
            <a:r>
              <a:rPr lang="en-US" dirty="0"/>
              <a:t>Test credits</a:t>
            </a:r>
          </a:p>
          <a:p>
            <a:r>
              <a:rPr lang="en-US" dirty="0"/>
              <a:t>Transfer credits</a:t>
            </a:r>
          </a:p>
        </p:txBody>
      </p:sp>
    </p:spTree>
    <p:extLst>
      <p:ext uri="{BB962C8B-B14F-4D97-AF65-F5344CB8AC3E}">
        <p14:creationId xmlns:p14="http://schemas.microsoft.com/office/powerpoint/2010/main" val="400518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hroeder Complex 2">
            <a:extLst>
              <a:ext uri="{FF2B5EF4-FFF2-40B4-BE49-F238E27FC236}">
                <a16:creationId xmlns:a16="http://schemas.microsoft.com/office/drawing/2014/main" id="{999AAE2D-C263-4B4E-AE4F-EFAF4DB2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038849"/>
            <a:ext cx="4591050" cy="345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2AC999-CD20-4B3F-9163-E0DE67E6E8E0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533400"/>
            <a:ext cx="7772400" cy="9144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>
            <a:normAutofit fontScale="675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800"/>
              <a:t>College of Health Sciences</a:t>
            </a:r>
            <a:br>
              <a:rPr lang="en-US"/>
            </a:br>
            <a:endParaRPr lang="en-US" sz="31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98C3E40-571B-44BE-AC49-4C9BC691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4619625"/>
            <a:ext cx="5949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Michelle Schuh, Assistant Dean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Dr. Kim Halula, Associate Dean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Dr. William Cullinan, Dean</a:t>
            </a: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B8544053-85E3-4C93-8ADB-FEA1F0347F70}"/>
              </a:ext>
            </a:extLst>
          </p:cNvPr>
          <p:cNvSpPr/>
          <p:nvPr/>
        </p:nvSpPr>
        <p:spPr>
          <a:xfrm>
            <a:off x="7772400" y="1301750"/>
            <a:ext cx="2057400" cy="10604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2334"/>
              <a:gd name="adj6" fmla="val -115704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We are here, stop in and say “hi”! </a:t>
            </a:r>
          </a:p>
          <a:p>
            <a:pPr algn="ctr">
              <a:defRPr/>
            </a:pPr>
            <a:r>
              <a:rPr lang="en-US"/>
              <a:t>Schroeder Complex 244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922C0DB-CB33-491B-B67F-9AB8D9859DE9}"/>
              </a:ext>
            </a:extLst>
          </p:cNvPr>
          <p:cNvSpPr txBox="1">
            <a:spLocks/>
          </p:cNvSpPr>
          <p:nvPr/>
        </p:nvSpPr>
        <p:spPr bwMode="auto">
          <a:xfrm>
            <a:off x="1962150" y="41592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rgbClr val="00B0F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FAQ’s: Second Language</a:t>
            </a:r>
            <a:endParaRPr lang="en-US" altLang="en-US" sz="2000" dirty="0">
              <a:solidFill>
                <a:schemeClr val="accent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C156671-BB2F-4781-A5C5-B5871FCC4508}"/>
              </a:ext>
            </a:extLst>
          </p:cNvPr>
          <p:cNvSpPr txBox="1">
            <a:spLocks/>
          </p:cNvSpPr>
          <p:nvPr/>
        </p:nvSpPr>
        <p:spPr bwMode="auto">
          <a:xfrm>
            <a:off x="1514475" y="1447800"/>
            <a:ext cx="54102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Not required for any major in CHS, may fulfill MCC or general electives.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Placement test required for  students who took French, German or Spanish in high school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3001 – first course that counts toward a major or minor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4580" name="Picture 3" descr="Clinic3 Rosa.jpg">
            <a:extLst>
              <a:ext uri="{FF2B5EF4-FFF2-40B4-BE49-F238E27FC236}">
                <a16:creationId xmlns:a16="http://schemas.microsoft.com/office/drawing/2014/main" id="{15E2C888-EDCE-4005-9CBF-AB4FF8B18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>
            <a:extLst>
              <a:ext uri="{FF2B5EF4-FFF2-40B4-BE49-F238E27FC236}">
                <a16:creationId xmlns:a16="http://schemas.microsoft.com/office/drawing/2014/main" id="{DA713F8F-2E1E-4E2B-AFA0-585C4A36D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017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B47B57E-1C72-467F-9727-3FA36D3937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685800"/>
            <a:ext cx="822960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u="sng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FAQ’s: Test Credits (AP or IB)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24564A4-A7B8-48FC-B129-F6FB5F56A8E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6225" y="1800225"/>
            <a:ext cx="8686800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AP/IB award chart in UG bulletin, click on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“Admission and Readmission to the Undergraduate Colleges”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then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“Placement Exam/Credit”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 credits will be received as a download from College Board (if you reported MU when you took the exam)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IB credits – must contact IB to have score report sent to MU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Credits apply to your undergraduate degree, but may not fulfill requirements for some professional or graduate schools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1676F45-0F68-436A-944E-F4842DE7E28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52600" y="1316038"/>
            <a:ext cx="4040188" cy="4646612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/>
              <a:t>Non-science and Math AP accepted by majority of professional schools</a:t>
            </a:r>
          </a:p>
          <a:p>
            <a:pPr marL="0" indent="0">
              <a:buNone/>
              <a:defRPr/>
            </a:pPr>
            <a:endParaRPr lang="en-US" sz="1400"/>
          </a:p>
          <a:p>
            <a:pPr>
              <a:buFont typeface="Arial" charset="0"/>
              <a:buChar char="•"/>
              <a:defRPr/>
            </a:pPr>
            <a:r>
              <a:rPr lang="en-US" sz="2400"/>
              <a:t>We recommend taking science prerequisites (BIOL, CHEM, and/or PHYS) for college credit</a:t>
            </a:r>
          </a:p>
          <a:p>
            <a:pPr>
              <a:buFont typeface="Arial" charset="0"/>
              <a:buChar char="•"/>
              <a:defRPr/>
            </a:pPr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C37DC6A-48F6-4754-8A17-2AF454ED134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10200" y="1012828"/>
            <a:ext cx="4800600" cy="5218113"/>
          </a:xfrm>
          <a:prstGeom prst="rect">
            <a:avLst/>
          </a:prstGeom>
        </p:spPr>
        <p:txBody>
          <a:bodyPr/>
          <a:lstStyle/>
          <a:p>
            <a:pPr marL="320040" lvl="1" indent="0">
              <a:buNone/>
              <a:defRPr/>
            </a:pPr>
            <a:r>
              <a:rPr lang="en-US" sz="2400" b="1"/>
              <a:t>Rationale: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AP credits are </a:t>
            </a:r>
            <a:r>
              <a:rPr lang="en-US" sz="2200" u="sng"/>
              <a:t>not graded</a:t>
            </a:r>
            <a:r>
              <a:rPr lang="en-US" sz="2200"/>
              <a:t>, won’t be included in science </a:t>
            </a:r>
            <a:r>
              <a:rPr lang="en-US" sz="2200" err="1"/>
              <a:t>gpa</a:t>
            </a:r>
            <a:r>
              <a:rPr lang="en-US" sz="2200"/>
              <a:t> vs. earning A’s as college courses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Schools that do accept science AP, typically require </a:t>
            </a:r>
            <a:r>
              <a:rPr lang="en-US" sz="2200" u="sng"/>
              <a:t>advanced courses in same content area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Science content will be required for </a:t>
            </a:r>
            <a:r>
              <a:rPr lang="en-US" sz="2200" u="sng"/>
              <a:t>admission test </a:t>
            </a:r>
            <a:r>
              <a:rPr lang="en-US" sz="2200"/>
              <a:t>for professional school (</a:t>
            </a:r>
            <a:r>
              <a:rPr lang="en-US" sz="2200" err="1"/>
              <a:t>jr.</a:t>
            </a:r>
            <a:r>
              <a:rPr lang="en-US" sz="2200"/>
              <a:t>/sr. year at MU)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u="sng"/>
              <a:t>Tuition is the same </a:t>
            </a:r>
            <a:r>
              <a:rPr lang="en-US" sz="2200"/>
              <a:t>for 12 credits or more (full-time status) and professional schools like to see 15 credits or more a semester</a:t>
            </a:r>
          </a:p>
          <a:p>
            <a:pPr>
              <a:buFont typeface="Arial" charset="0"/>
              <a:buChar char="•"/>
              <a:defRPr/>
            </a:pPr>
            <a:endParaRPr lang="en-US" sz="2400"/>
          </a:p>
        </p:txBody>
      </p:sp>
      <p:pic>
        <p:nvPicPr>
          <p:cNvPr id="5" name="Picture 4" descr="File:Science-symbol-2.svg">
            <a:extLst>
              <a:ext uri="{FF2B5EF4-FFF2-40B4-BE49-F238E27FC236}">
                <a16:creationId xmlns:a16="http://schemas.microsoft.com/office/drawing/2014/main" id="{1F03A9C9-A2D8-4A22-BB2E-ACA957CF3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89438"/>
            <a:ext cx="1981200" cy="1981200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E8D944-F9FE-436D-B81E-972CC60A2406}"/>
              </a:ext>
            </a:extLst>
          </p:cNvPr>
          <p:cNvSpPr txBox="1">
            <a:spLocks/>
          </p:cNvSpPr>
          <p:nvPr/>
        </p:nvSpPr>
        <p:spPr bwMode="auto">
          <a:xfrm>
            <a:off x="1974850" y="334814"/>
            <a:ext cx="822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FAQ’s: Test Credits (AP or IB)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BC081D-8012-4A59-B186-0C79544BC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528" y="1338767"/>
            <a:ext cx="8543925" cy="1607552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b="1" dirty="0"/>
              <a:t>ENGL 1001: if you </a:t>
            </a:r>
            <a:r>
              <a:rPr lang="en-US" altLang="en-US" b="1" u="sng" dirty="0"/>
              <a:t>might</a:t>
            </a:r>
            <a:r>
              <a:rPr lang="en-US" altLang="en-US" b="1" dirty="0"/>
              <a:t> earn test or transfer credit for ENGL 1001, register for a different core course (PHIL 1001, THEO 1001, ESSV1 or CORE 1929)</a:t>
            </a:r>
          </a:p>
          <a:p>
            <a:pPr lvl="1" eaLnBrk="1" hangingPunct="1">
              <a:defRPr/>
            </a:pPr>
            <a:endParaRPr lang="en-US" altLang="en-US" b="1" dirty="0"/>
          </a:p>
          <a:p>
            <a:pPr lvl="1" eaLnBrk="1" hangingPunct="1">
              <a:defRPr/>
            </a:pPr>
            <a:endParaRPr lang="en-US" altLang="en-US" dirty="0"/>
          </a:p>
          <a:p>
            <a:pPr marL="914400" lvl="2" indent="0" eaLnBrk="1" hangingPunct="1">
              <a:buNone/>
              <a:defRPr/>
            </a:pPr>
            <a:endParaRPr lang="en-US" altLang="en-US" dirty="0"/>
          </a:p>
        </p:txBody>
      </p:sp>
      <p:pic>
        <p:nvPicPr>
          <p:cNvPr id="27651" name="Picture 4" descr="One out of every eight letters you read is the letter ‘e’.">
            <a:extLst>
              <a:ext uri="{FF2B5EF4-FFF2-40B4-BE49-F238E27FC236}">
                <a16:creationId xmlns:a16="http://schemas.microsoft.com/office/drawing/2014/main" id="{AADA9000-5B4E-44EA-BF98-BAC2F7CC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80" y="3429000"/>
            <a:ext cx="1784347" cy="160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24EDFC-8B94-4BAB-9D38-2BF96DD5E90C}"/>
              </a:ext>
            </a:extLst>
          </p:cNvPr>
          <p:cNvSpPr txBox="1">
            <a:spLocks/>
          </p:cNvSpPr>
          <p:nvPr/>
        </p:nvSpPr>
        <p:spPr>
          <a:xfrm>
            <a:off x="1752600" y="5136152"/>
            <a:ext cx="5918982" cy="13320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>
              <a:defRPr/>
            </a:pPr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F618D2-7958-42F2-8C4C-BD38B78EFE91}"/>
              </a:ext>
            </a:extLst>
          </p:cNvPr>
          <p:cNvSpPr txBox="1">
            <a:spLocks/>
          </p:cNvSpPr>
          <p:nvPr/>
        </p:nvSpPr>
        <p:spPr bwMode="auto">
          <a:xfrm>
            <a:off x="1974850" y="334814"/>
            <a:ext cx="822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FAQ’s: Test Credits &amp; Fall Registration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638F37-A301-4B91-BADC-BD9034985F97}"/>
              </a:ext>
            </a:extLst>
          </p:cNvPr>
          <p:cNvSpPr txBox="1">
            <a:spLocks/>
          </p:cNvSpPr>
          <p:nvPr/>
        </p:nvSpPr>
        <p:spPr>
          <a:xfrm>
            <a:off x="1655766" y="3090749"/>
            <a:ext cx="6164263" cy="29385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altLang="en-US" b="1" dirty="0"/>
              <a:t>If you don’t earn the credit you would then take ENGL 1001 in the spring term</a:t>
            </a:r>
          </a:p>
          <a:p>
            <a:pPr lvl="1" eaLnBrk="1" hangingPunct="1">
              <a:defRPr/>
            </a:pPr>
            <a:endParaRPr lang="en-US" altLang="en-US" b="1" dirty="0"/>
          </a:p>
          <a:p>
            <a:pPr lvl="1" eaLnBrk="1" hangingPunct="1">
              <a:defRPr/>
            </a:pPr>
            <a:r>
              <a:rPr lang="en-US" altLang="en-US" b="1" dirty="0"/>
              <a:t>Won’t be dependent on waiting for results and won’t have to change your fall schedule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marL="914400" lvl="2" indent="0" eaLnBrk="1" hangingPunct="1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BC081D-8012-4A59-B186-0C79544BC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3" y="1085852"/>
            <a:ext cx="8543925" cy="5238751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b="1" dirty="0"/>
              <a:t>If you </a:t>
            </a:r>
            <a:r>
              <a:rPr lang="en-US" altLang="en-US" b="1" u="sng" dirty="0"/>
              <a:t>know</a:t>
            </a:r>
            <a:r>
              <a:rPr lang="en-US" altLang="en-US" b="1" dirty="0"/>
              <a:t> you have earned credit (i.e., took exam prior to senior year) :</a:t>
            </a:r>
          </a:p>
          <a:p>
            <a:pPr lvl="2" eaLnBrk="1" hangingPunct="1">
              <a:defRPr/>
            </a:pPr>
            <a:r>
              <a:rPr lang="en-US" altLang="en-US" dirty="0"/>
              <a:t>Register for a different course if you want to keep the AP/IB credits</a:t>
            </a:r>
          </a:p>
          <a:p>
            <a:pPr lvl="2" eaLnBrk="1" hangingPunct="1">
              <a:defRPr/>
            </a:pPr>
            <a:r>
              <a:rPr lang="en-US" altLang="en-US" dirty="0"/>
              <a:t>Register for the same course if you want to take the class for a grade (test credits will be removed when successfully complete the course)</a:t>
            </a:r>
          </a:p>
          <a:p>
            <a:pPr lvl="2"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r>
              <a:rPr lang="en-US" altLang="en-US" b="1" dirty="0"/>
              <a:t>If you </a:t>
            </a:r>
            <a:r>
              <a:rPr lang="en-US" altLang="en-US" b="1" u="sng" dirty="0"/>
              <a:t>don’t know </a:t>
            </a:r>
            <a:r>
              <a:rPr lang="en-US" altLang="en-US" b="1" dirty="0"/>
              <a:t>your score:  </a:t>
            </a:r>
          </a:p>
          <a:p>
            <a:pPr lvl="2" eaLnBrk="1" hangingPunct="1">
              <a:defRPr/>
            </a:pPr>
            <a:r>
              <a:rPr lang="en-US" altLang="en-US" dirty="0"/>
              <a:t>Register for the course</a:t>
            </a:r>
          </a:p>
          <a:p>
            <a:pPr lvl="2" eaLnBrk="1" hangingPunct="1">
              <a:defRPr/>
            </a:pPr>
            <a:r>
              <a:rPr lang="en-US" altLang="en-US" dirty="0"/>
              <a:t>MU receives the download of AP scores in the first part of July, then you will be able to view your credits in </a:t>
            </a:r>
            <a:r>
              <a:rPr lang="en-US" altLang="en-US" dirty="0" err="1"/>
              <a:t>CheckMarq</a:t>
            </a:r>
            <a:endParaRPr lang="en-US" altLang="en-US" dirty="0"/>
          </a:p>
          <a:p>
            <a:pPr lvl="2" eaLnBrk="1" hangingPunct="1">
              <a:defRPr/>
            </a:pPr>
            <a:r>
              <a:rPr lang="en-US" altLang="en-US" dirty="0"/>
              <a:t>If you need to, you can adjust your schedule when registration re-opens July 17th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marL="914400" lvl="2" indent="0" eaLnBrk="1" hangingPunct="1">
              <a:buNone/>
              <a:defRPr/>
            </a:pPr>
            <a:endParaRPr lang="en-US" altLang="en-US" dirty="0"/>
          </a:p>
        </p:txBody>
      </p:sp>
      <p:pic>
        <p:nvPicPr>
          <p:cNvPr id="27651" name="Picture 4" descr="One out of every eight letters you read is the letter ‘e’.">
            <a:extLst>
              <a:ext uri="{FF2B5EF4-FFF2-40B4-BE49-F238E27FC236}">
                <a16:creationId xmlns:a16="http://schemas.microsoft.com/office/drawing/2014/main" id="{AADA9000-5B4E-44EA-BF98-BAC2F7CC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91" y="3164474"/>
            <a:ext cx="1784347" cy="160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F618D2-7958-42F2-8C4C-BD38B78EFE91}"/>
              </a:ext>
            </a:extLst>
          </p:cNvPr>
          <p:cNvSpPr txBox="1">
            <a:spLocks/>
          </p:cNvSpPr>
          <p:nvPr/>
        </p:nvSpPr>
        <p:spPr bwMode="auto">
          <a:xfrm>
            <a:off x="1974850" y="334814"/>
            <a:ext cx="822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FAQ’s: Test Credits (other than ENGL 1001)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07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9AD95B1-6B2A-4602-A8A4-5D82EEF8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05000"/>
            <a:ext cx="533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Transfer Credits </a:t>
            </a:r>
          </a:p>
          <a:p>
            <a:pPr lvl="1" eaLnBrk="1" hangingPunct="1">
              <a:defRPr/>
            </a:pPr>
            <a:r>
              <a:rPr lang="en-US" altLang="en-US" dirty="0"/>
              <a:t>College credits  earned at another institution</a:t>
            </a:r>
          </a:p>
          <a:p>
            <a:pPr lvl="1" eaLnBrk="1" hangingPunct="1">
              <a:defRPr/>
            </a:pPr>
            <a:r>
              <a:rPr lang="en-US" altLang="en-US" dirty="0"/>
              <a:t>If course completed prior to the start of the fall semester, </a:t>
            </a:r>
            <a:r>
              <a:rPr lang="en-US" altLang="en-US" u="sng" dirty="0"/>
              <a:t>official </a:t>
            </a:r>
            <a:r>
              <a:rPr lang="en-US" altLang="en-US" dirty="0"/>
              <a:t>college transcripts should be sent by the institution to: 	</a:t>
            </a:r>
          </a:p>
          <a:p>
            <a:pPr marL="668337" lvl="2" indent="0" eaLnBrk="1" hangingPunct="1">
              <a:buNone/>
              <a:defRPr/>
            </a:pPr>
            <a:r>
              <a:rPr lang="en-US" altLang="en-US" dirty="0"/>
              <a:t>		</a:t>
            </a:r>
            <a:endParaRPr lang="en-US" altLang="en-US" sz="1600" dirty="0"/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B58E7A5D-7F41-478C-BA12-4A042C7E006F}"/>
              </a:ext>
            </a:extLst>
          </p:cNvPr>
          <p:cNvSpPr txBox="1">
            <a:spLocks/>
          </p:cNvSpPr>
          <p:nvPr/>
        </p:nvSpPr>
        <p:spPr bwMode="auto">
          <a:xfrm>
            <a:off x="1981200" y="91440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4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87450" indent="-209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62088" indent="-209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192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764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36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08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 b="1" u="sng">
                <a:solidFill>
                  <a:srgbClr val="00B0F0"/>
                </a:solidFill>
                <a:latin typeface="Calibri" panose="020F0502020204030204" pitchFamily="34" charset="0"/>
              </a:rPr>
              <a:t>FAQ: Transfer (Dual) Credits</a:t>
            </a:r>
            <a:endParaRPr lang="en-US" altLang="en-US" sz="20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... , thanks to BCCampus’ electronic transcript transfer pilot program">
            <a:extLst>
              <a:ext uri="{FF2B5EF4-FFF2-40B4-BE49-F238E27FC236}">
                <a16:creationId xmlns:a16="http://schemas.microsoft.com/office/drawing/2014/main" id="{38D18803-9C1A-4F8F-8730-E71D6E47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895600"/>
            <a:ext cx="2857500" cy="1905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14300"/>
          </a:effectLst>
        </p:spPr>
      </p:pic>
      <p:sp>
        <p:nvSpPr>
          <p:cNvPr id="28677" name="TextBox 6">
            <a:extLst>
              <a:ext uri="{FF2B5EF4-FFF2-40B4-BE49-F238E27FC236}">
                <a16:creationId xmlns:a16="http://schemas.microsoft.com/office/drawing/2014/main" id="{C1AEE9A2-9730-4FA5-96D3-5C0021F27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00603"/>
            <a:ext cx="5105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1600" dirty="0"/>
              <a:t>Marquette University </a:t>
            </a:r>
          </a:p>
          <a:p>
            <a:pPr lvl="2" eaLnBrk="1" hangingPunct="1"/>
            <a:r>
              <a:rPr lang="en-US" altLang="en-US" sz="1600" dirty="0"/>
              <a:t>Office of Undergraduate Admissions </a:t>
            </a:r>
          </a:p>
          <a:p>
            <a:pPr lvl="2" eaLnBrk="1" hangingPunct="1"/>
            <a:r>
              <a:rPr lang="en-US" altLang="en-US" sz="1600" dirty="0"/>
              <a:t>P.O. Box 1881</a:t>
            </a:r>
          </a:p>
          <a:p>
            <a:pPr lvl="2" eaLnBrk="1" hangingPunct="1"/>
            <a:r>
              <a:rPr lang="en-US" altLang="en-US" sz="1600" dirty="0"/>
              <a:t>Milwaukee, WI 53201-1881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FD10651-8DE1-4AE2-B2A9-3EF396139A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6588" y="598488"/>
            <a:ext cx="822960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CheckMarq – viewing test/transfer credits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3D240910-2EBE-45E8-ADEA-8F45C1ECE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1295400"/>
            <a:ext cx="74390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4457C6-F5B6-4994-AA52-2BB0C0846997}"/>
              </a:ext>
            </a:extLst>
          </p:cNvPr>
          <p:cNvSpPr/>
          <p:nvPr/>
        </p:nvSpPr>
        <p:spPr>
          <a:xfrm>
            <a:off x="1906588" y="5638800"/>
            <a:ext cx="205581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6E559-F3C0-4E95-AADC-A508A747FC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6019800" cy="614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F347E7-3EF7-490E-93F2-CA52B2FE7D53}"/>
              </a:ext>
            </a:extLst>
          </p:cNvPr>
          <p:cNvSpPr/>
          <p:nvPr/>
        </p:nvSpPr>
        <p:spPr>
          <a:xfrm>
            <a:off x="3048000" y="638175"/>
            <a:ext cx="480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6C4656-6CA7-41D8-9482-18BD577DD918}"/>
              </a:ext>
            </a:extLst>
          </p:cNvPr>
          <p:cNvSpPr/>
          <p:nvPr/>
        </p:nvSpPr>
        <p:spPr>
          <a:xfrm>
            <a:off x="5238750" y="866775"/>
            <a:ext cx="13335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34592D95-7F6D-4CC8-8C19-0B25E4DD3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76073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0EE1A0-3E5C-48C1-A0E7-D7A884CC9645}"/>
              </a:ext>
            </a:extLst>
          </p:cNvPr>
          <p:cNvSpPr/>
          <p:nvPr/>
        </p:nvSpPr>
        <p:spPr>
          <a:xfrm>
            <a:off x="2362200" y="26289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59CB6C-589A-46F5-85F9-DE8AC81AC58D}"/>
              </a:ext>
            </a:extLst>
          </p:cNvPr>
          <p:cNvSpPr/>
          <p:nvPr/>
        </p:nvSpPr>
        <p:spPr>
          <a:xfrm>
            <a:off x="2362200" y="3235325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93D8E7-77EF-4083-AA5C-262F4F8BAE3F}"/>
              </a:ext>
            </a:extLst>
          </p:cNvPr>
          <p:cNvSpPr/>
          <p:nvPr/>
        </p:nvSpPr>
        <p:spPr>
          <a:xfrm>
            <a:off x="2371725" y="5257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F382B67A-0353-4375-9A3A-18B3D27B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752603"/>
            <a:ext cx="76263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6">
            <a:extLst>
              <a:ext uri="{FF2B5EF4-FFF2-40B4-BE49-F238E27FC236}">
                <a16:creationId xmlns:a16="http://schemas.microsoft.com/office/drawing/2014/main" id="{BD134FC1-3386-4B41-870D-C4677DF0BF8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828800" y="762000"/>
            <a:ext cx="76835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Detail Course Credits (Transfer Credits)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4E9CB0-6D90-4E1C-A6D0-404AFC554F39}"/>
              </a:ext>
            </a:extLst>
          </p:cNvPr>
          <p:cNvSpPr/>
          <p:nvPr/>
        </p:nvSpPr>
        <p:spPr>
          <a:xfrm>
            <a:off x="5986466" y="4572000"/>
            <a:ext cx="2471737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D1FB27-3F8C-405B-BD99-F5E9E0519893}"/>
              </a:ext>
            </a:extLst>
          </p:cNvPr>
          <p:cNvSpPr txBox="1">
            <a:spLocks/>
          </p:cNvSpPr>
          <p:nvPr/>
        </p:nvSpPr>
        <p:spPr>
          <a:xfrm>
            <a:off x="1752600" y="704850"/>
            <a:ext cx="8763000" cy="8191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/>
              <a:t>From your check-in materials: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DE4A96E-90E4-4776-BE36-6355D791CD26}"/>
              </a:ext>
            </a:extLst>
          </p:cNvPr>
          <p:cNvSpPr txBox="1">
            <a:spLocks/>
          </p:cNvSpPr>
          <p:nvPr/>
        </p:nvSpPr>
        <p:spPr bwMode="auto">
          <a:xfrm>
            <a:off x="1905000" y="1676400"/>
            <a:ext cx="8191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6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>
                <a:ea typeface="ＭＳ Ｐゴシック" panose="020B0600070205080204" pitchFamily="34" charset="-128"/>
                <a:cs typeface="Arial" panose="020B0604020202020204" pitchFamily="34" charset="0"/>
              </a:rPr>
              <a:t>CHS Folder (blue) w/key resources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3200">
                <a:ea typeface="ＭＳ Ｐゴシック" panose="020B0600070205080204" pitchFamily="34" charset="-128"/>
                <a:cs typeface="Arial" panose="020B0604020202020204" pitchFamily="34" charset="0"/>
              </a:rPr>
              <a:t>Check the label on your CHS folder for correct major</a:t>
            </a:r>
          </a:p>
          <a:p>
            <a:pPr lvl="3" eaLnBrk="1" hangingPunct="1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BISC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=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Biomedical Sciences </a:t>
            </a:r>
          </a:p>
          <a:p>
            <a:pPr lvl="3" eaLnBrk="1" hangingPunct="1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CLLS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=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Clinical Laboratory Sciences </a:t>
            </a:r>
          </a:p>
          <a:p>
            <a:pPr lvl="3" eaLnBrk="1" hangingPunct="1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EXPH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=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Exercise Physiology (includes direct-admit AT)</a:t>
            </a:r>
          </a:p>
          <a:p>
            <a:pPr lvl="3" eaLnBrk="1" hangingPunct="1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SPPA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=</a:t>
            </a:r>
            <a:r>
              <a:rPr lang="en-US" altLang="en-US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Speech Pathology and Audiology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FED4DB18-DD6E-4909-A4A1-AF541B32A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085850"/>
            <a:ext cx="65532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ontent Placeholder 6">
            <a:extLst>
              <a:ext uri="{FF2B5EF4-FFF2-40B4-BE49-F238E27FC236}">
                <a16:creationId xmlns:a16="http://schemas.microsoft.com/office/drawing/2014/main" id="{04D647D3-6B92-41D3-9D39-0BAB917D1FF4}"/>
              </a:ext>
            </a:extLst>
          </p:cNvPr>
          <p:cNvSpPr txBox="1">
            <a:spLocks/>
          </p:cNvSpPr>
          <p:nvPr/>
        </p:nvSpPr>
        <p:spPr bwMode="auto">
          <a:xfrm>
            <a:off x="1752600" y="400050"/>
            <a:ext cx="7683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Detail Test Credits (AP/IB)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4E11889-E7B2-4C86-B59A-1E383F2D75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57400" y="266700"/>
            <a:ext cx="8229600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Course Scheduling Basics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52D7E24-33DD-40F6-B5E3-523F831F249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05000" y="1181100"/>
            <a:ext cx="85344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 credit course usually meets 2-3x’s/week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MWF for 50 minutes or TTh for 75 minutes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 minutes between classes is sufficient time to get to another class on campus</a:t>
            </a: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FFE3A2AF-F8A7-4D49-88C8-49E90A7F535C}"/>
              </a:ext>
            </a:extLst>
          </p:cNvPr>
          <p:cNvSpPr txBox="1">
            <a:spLocks/>
          </p:cNvSpPr>
          <p:nvPr/>
        </p:nvSpPr>
        <p:spPr bwMode="auto">
          <a:xfrm>
            <a:off x="1981200" y="3276600"/>
            <a:ext cx="548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4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87450" indent="-209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62088" indent="-209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192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764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36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08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latin typeface="Constantia" panose="02030602050306030303" pitchFamily="18" charset="0"/>
              </a:rPr>
              <a:t>Develop a schedule that has: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latin typeface="Constantia" panose="02030602050306030303" pitchFamily="18" charset="0"/>
              </a:rPr>
              <a:t>Downtime at least every third class (don’t schedule more than three classes back to back)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latin typeface="Constantia" panose="02030602050306030303" pitchFamily="18" charset="0"/>
              </a:rPr>
              <a:t>Classes each day of the week</a:t>
            </a:r>
          </a:p>
        </p:txBody>
      </p:sp>
      <p:pic>
        <p:nvPicPr>
          <p:cNvPr id="34821" name="Picture 3" descr="Heavy Backpack Clip Art Free">
            <a:extLst>
              <a:ext uri="{FF2B5EF4-FFF2-40B4-BE49-F238E27FC236}">
                <a16:creationId xmlns:a16="http://schemas.microsoft.com/office/drawing/2014/main" id="{F7582B40-EC9E-4991-AF83-81F2D2197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0"/>
            <a:ext cx="22098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7FB69A4-FD63-4A9A-BE4E-69EB7E0A76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81228" y="552453"/>
            <a:ext cx="7953375" cy="106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C5C405EF-9DEB-47C2-AE95-1EBD11605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3" y="152400"/>
            <a:ext cx="8526463" cy="603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>
            <a:extLst>
              <a:ext uri="{FF2B5EF4-FFF2-40B4-BE49-F238E27FC236}">
                <a16:creationId xmlns:a16="http://schemas.microsoft.com/office/drawing/2014/main" id="{314BC91B-2147-4548-8BF8-AA090920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167066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BIOL has lecture and discussion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253BB9-8A42-4FC5-957F-422DFC915FAA}"/>
              </a:ext>
            </a:extLst>
          </p:cNvPr>
          <p:cNvSpPr/>
          <p:nvPr/>
        </p:nvSpPr>
        <p:spPr>
          <a:xfrm>
            <a:off x="2720975" y="1752603"/>
            <a:ext cx="6477000" cy="249872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5A6BD90-52E5-4482-B20D-F816A98051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81228" y="552453"/>
            <a:ext cx="7953375" cy="106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6867" name="Content Placeholder 3">
            <a:extLst>
              <a:ext uri="{FF2B5EF4-FFF2-40B4-BE49-F238E27FC236}">
                <a16:creationId xmlns:a16="http://schemas.microsoft.com/office/drawing/2014/main" id="{818047DE-FD1C-4C91-9405-ACFB52351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3" y="152400"/>
            <a:ext cx="8526463" cy="603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>
            <a:extLst>
              <a:ext uri="{FF2B5EF4-FFF2-40B4-BE49-F238E27FC236}">
                <a16:creationId xmlns:a16="http://schemas.microsoft.com/office/drawing/2014/main" id="{643EA533-BEE4-4B6F-B2B8-BC2FF661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81603"/>
            <a:ext cx="1779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CHEM has lecture, lab &amp; discussion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F5B7C1-1F03-4A9C-B23A-7BD4CA644458}"/>
              </a:ext>
            </a:extLst>
          </p:cNvPr>
          <p:cNvSpPr/>
          <p:nvPr/>
        </p:nvSpPr>
        <p:spPr>
          <a:xfrm>
            <a:off x="3886203" y="552450"/>
            <a:ext cx="1393825" cy="199548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B1F5CB-D01B-4980-879E-FF25A6D8B8D8}"/>
              </a:ext>
            </a:extLst>
          </p:cNvPr>
          <p:cNvSpPr/>
          <p:nvPr/>
        </p:nvSpPr>
        <p:spPr>
          <a:xfrm>
            <a:off x="3859213" y="4424366"/>
            <a:ext cx="4191000" cy="176688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29FAFB-982D-46DD-BBC9-DEF71BE9E0AF}"/>
              </a:ext>
            </a:extLst>
          </p:cNvPr>
          <p:cNvSpPr/>
          <p:nvPr/>
        </p:nvSpPr>
        <p:spPr>
          <a:xfrm>
            <a:off x="6564316" y="552450"/>
            <a:ext cx="1393825" cy="135255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7EED-0469-49E7-A405-68D4F4A7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63" y="508967"/>
            <a:ext cx="76835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Homework that will help your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registration process tomorrow: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0B2A2-0135-4027-8D55-05785D56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2248285"/>
            <a:ext cx="7683500" cy="4037084"/>
          </a:xfrm>
        </p:spPr>
        <p:txBody>
          <a:bodyPr anchor="t"/>
          <a:lstStyle/>
          <a:p>
            <a:r>
              <a:rPr lang="en-US" dirty="0"/>
              <a:t>Worksheet on the left side of your folder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Questions about long-term interests, test/transfer credit, second major, minor, etc.</a:t>
            </a:r>
          </a:p>
          <a:p>
            <a:pPr lvl="1"/>
            <a:r>
              <a:rPr lang="en-US" dirty="0"/>
              <a:t>Place for questions you want to ask tomorrow</a:t>
            </a:r>
          </a:p>
          <a:p>
            <a:r>
              <a:rPr lang="en-US" dirty="0"/>
              <a:t>Bring the completed worksheet and folder with you tomorrow</a:t>
            </a:r>
          </a:p>
        </p:txBody>
      </p:sp>
    </p:spTree>
    <p:extLst>
      <p:ext uri="{BB962C8B-B14F-4D97-AF65-F5344CB8AC3E}">
        <p14:creationId xmlns:p14="http://schemas.microsoft.com/office/powerpoint/2010/main" val="2288114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BDB3FF7-6E4C-4121-92D7-E301F79D9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2286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Advising in CHS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AB16CF5-981D-458B-9E6B-DED43EBBFF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44688" y="990600"/>
            <a:ext cx="822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Mandatory “advising week” </a:t>
            </a: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After midterm break, must meet with your adviser to review your midterm grades and to determine classes for the next semester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Unable to register for classes until advising form is complete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meetings requested by student as needed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issues/questions – If you don’t know where to go with a question/issue, you can always contact the CHS office!!!!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Additional advisers: HCOR – Amelia Zurcher (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amelia.zurcher@mu.edu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); FFP, EOP, etc.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52D74C38-96D7-4D6B-B78C-43D8800AF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3" y="228600"/>
            <a:ext cx="5718175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DCE0-2C6F-4B88-857B-2AABE37767AF}"/>
              </a:ext>
            </a:extLst>
          </p:cNvPr>
          <p:cNvSpPr/>
          <p:nvPr/>
        </p:nvSpPr>
        <p:spPr>
          <a:xfrm>
            <a:off x="2794003" y="685803"/>
            <a:ext cx="3643313" cy="25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956B90-EABA-46A0-9AAD-C7C5B249DD01}"/>
              </a:ext>
            </a:extLst>
          </p:cNvPr>
          <p:cNvSpPr/>
          <p:nvPr/>
        </p:nvSpPr>
        <p:spPr>
          <a:xfrm>
            <a:off x="6629400" y="3886200"/>
            <a:ext cx="1676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9F9F8-A479-4FD5-AFD6-5C749CCA84FA}"/>
              </a:ext>
            </a:extLst>
          </p:cNvPr>
          <p:cNvSpPr txBox="1"/>
          <p:nvPr/>
        </p:nvSpPr>
        <p:spPr>
          <a:xfrm>
            <a:off x="8907463" y="2895600"/>
            <a:ext cx="1447800" cy="120015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Advisor and contact information (details)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BD7E6E2-3261-44D3-99AD-A75BB4C09916}"/>
              </a:ext>
            </a:extLst>
          </p:cNvPr>
          <p:cNvSpPr/>
          <p:nvPr/>
        </p:nvSpPr>
        <p:spPr>
          <a:xfrm rot="3163345">
            <a:off x="8393907" y="3117059"/>
            <a:ext cx="381000" cy="1227137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BD8619E-3627-4BF5-93D3-6148B4F51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533400"/>
            <a:ext cx="822960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IMPORTANT DATES 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(yellow handout)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CBBAF2D-FE0D-4BEA-B27D-6E814D87D7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52550"/>
            <a:ext cx="8382000" cy="4895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July 17: </a:t>
            </a:r>
            <a:r>
              <a:rPr lang="en-US" altLang="en-US" sz="2400" dirty="0">
                <a:highlight>
                  <a:srgbClr val="FFFF00"/>
                </a:highlight>
              </a:rPr>
              <a:t>You will have access to change your fall schedule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August 23: </a:t>
            </a:r>
            <a:r>
              <a:rPr lang="en-US" altLang="en-US" sz="2400" dirty="0"/>
              <a:t>New student orientation begins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August 27: </a:t>
            </a:r>
            <a:r>
              <a:rPr lang="en-US" altLang="en-US" sz="2400" dirty="0"/>
              <a:t>Classes begin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September 3:</a:t>
            </a:r>
            <a:r>
              <a:rPr lang="en-US" altLang="en-US" sz="2400" dirty="0"/>
              <a:t> Labor Day; no classes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September 4:</a:t>
            </a:r>
            <a:r>
              <a:rPr lang="en-US" altLang="en-US" sz="2400" dirty="0">
                <a:highlight>
                  <a:srgbClr val="FFFF00"/>
                </a:highlight>
              </a:rPr>
              <a:t> Last day to make changes to your fall class schedule (before midnight)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October 18-21: </a:t>
            </a:r>
            <a:r>
              <a:rPr lang="en-US" altLang="en-US" sz="2400" dirty="0"/>
              <a:t>Midterm Break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Oct. 29 – Nov. 3: </a:t>
            </a:r>
            <a:r>
              <a:rPr lang="en-US" altLang="en-US" sz="2400" dirty="0"/>
              <a:t>Mandatory advising for spring 2018</a:t>
            </a:r>
          </a:p>
          <a:p>
            <a:pPr eaLnBrk="1" hangingPunct="1">
              <a:defRPr/>
            </a:pPr>
            <a:r>
              <a:rPr lang="en-US" altLang="en-US" sz="2400">
                <a:solidFill>
                  <a:schemeClr val="accent6">
                    <a:lumMod val="75000"/>
                  </a:schemeClr>
                </a:solidFill>
              </a:rPr>
              <a:t>December 15: </a:t>
            </a:r>
            <a:r>
              <a:rPr lang="en-US" altLang="en-US" sz="2400" dirty="0"/>
              <a:t>Final exams end</a:t>
            </a:r>
          </a:p>
          <a:p>
            <a:pPr eaLnBrk="1" hangingPunct="1">
              <a:defRPr/>
            </a:pPr>
            <a:r>
              <a:rPr lang="en-US" altLang="en-US" sz="2400" dirty="0"/>
              <a:t>Full academic calendar available online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0616DFC7-A881-45BB-88AE-E0C8D9D7E3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685800"/>
            <a:ext cx="8229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Academic Information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F4C0470C-F946-4BEB-BD38-93468B08C9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724400" y="1524000"/>
            <a:ext cx="5257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Mid-term and Final grades are issued only via CheckMarq (you must log in to check grades)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FERPA – Family Educational Rights and Privacy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Set up guest access in CheckMarq so parents can see financials and/or grades</a:t>
            </a:r>
          </a:p>
        </p:txBody>
      </p:sp>
      <p:pic>
        <p:nvPicPr>
          <p:cNvPr id="41988" name="Picture 12" descr="Lucky">
            <a:extLst>
              <a:ext uri="{FF2B5EF4-FFF2-40B4-BE49-F238E27FC236}">
                <a16:creationId xmlns:a16="http://schemas.microsoft.com/office/drawing/2014/main" id="{DF35DBA1-7DA4-48E2-9535-1F56A100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3" y="2286000"/>
            <a:ext cx="2220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4D573FD-E1EC-4324-BABA-4693FBE2F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73961" y="530642"/>
            <a:ext cx="3761384" cy="2413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66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YOU!!!!!</a:t>
            </a:r>
          </a:p>
        </p:txBody>
      </p:sp>
      <p:pic>
        <p:nvPicPr>
          <p:cNvPr id="43011" name="Picture 4" descr="20031025_Mid_Madness_414">
            <a:extLst>
              <a:ext uri="{FF2B5EF4-FFF2-40B4-BE49-F238E27FC236}">
                <a16:creationId xmlns:a16="http://schemas.microsoft.com/office/drawing/2014/main" id="{C1D809F0-35CB-4B6E-8E7F-52938D67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03" y="436171"/>
            <a:ext cx="3498671" cy="523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61DBF76-E438-4C3F-BBDC-FBD383A1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049" y="3424173"/>
            <a:ext cx="3761384" cy="18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en-US" sz="6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but you do have homework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9EF971-4269-4C57-849C-F2ACF7022F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38338" y="304800"/>
            <a:ext cx="82296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..also includes Special Admission Programs and athletics: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003DAFE-17FB-48EB-94A5-4E92DB85159F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3905251" y="1867118"/>
            <a:ext cx="5273768" cy="3123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Direct PT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Direct AT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Pre-Dental Scholar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Honors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Athlete - Sport</a:t>
            </a: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4340" name="Picture 5" descr="PHTH.jpg">
            <a:extLst>
              <a:ext uri="{FF2B5EF4-FFF2-40B4-BE49-F238E27FC236}">
                <a16:creationId xmlns:a16="http://schemas.microsoft.com/office/drawing/2014/main" id="{0B286949-3C83-46DB-94D9-3131A7E1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79" y="1797256"/>
            <a:ext cx="2119844" cy="32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athy">
            <a:extLst>
              <a:ext uri="{FF2B5EF4-FFF2-40B4-BE49-F238E27FC236}">
                <a16:creationId xmlns:a16="http://schemas.microsoft.com/office/drawing/2014/main" id="{EDB78F68-1CD0-4EC2-8F17-55564AB3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3" y="1171620"/>
            <a:ext cx="2190271" cy="485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9C800F2-3A3A-494A-8B55-31D4108F16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33600" y="449266"/>
            <a:ext cx="7913688" cy="788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Bachelor of Science Degree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7690470-3476-4FA4-AF74-DFCDB757517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4641" y="1089025"/>
            <a:ext cx="83470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 – by the numbers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128 total credits (average 16 credits/semester)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least 60 credits completed at MU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Final 30 credits must be completed at MU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Complete all major courses with a C or better</a:t>
            </a:r>
          </a:p>
        </p:txBody>
      </p:sp>
      <p:pic>
        <p:nvPicPr>
          <p:cNvPr id="15364" name="Picture 6" descr="Thank you">
            <a:extLst>
              <a:ext uri="{FF2B5EF4-FFF2-40B4-BE49-F238E27FC236}">
                <a16:creationId xmlns:a16="http://schemas.microsoft.com/office/drawing/2014/main" id="{07296F3F-FD2D-428F-A241-35ADA458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05153"/>
            <a:ext cx="21336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>
            <a:extLst>
              <a:ext uri="{FF2B5EF4-FFF2-40B4-BE49-F238E27FC236}">
                <a16:creationId xmlns:a16="http://schemas.microsoft.com/office/drawing/2014/main" id="{89D0766A-EB47-4DFF-8E05-10EEE4D7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124203"/>
            <a:ext cx="47244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B4D3AF8-79AE-4EA7-8E09-11A1628F7D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228603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449C4E8-1023-4754-AA08-60C9FC82A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13315"/>
              </p:ext>
            </p:extLst>
          </p:nvPr>
        </p:nvGraphicFramePr>
        <p:xfrm>
          <a:off x="1900237" y="1072359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TextBox 4">
            <a:extLst>
              <a:ext uri="{FF2B5EF4-FFF2-40B4-BE49-F238E27FC236}">
                <a16:creationId xmlns:a16="http://schemas.microsoft.com/office/drawing/2014/main" id="{CF8329E6-CEF8-46A6-BC38-B01606E0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3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</a:rPr>
              <a:t>Freshman Year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1CED00-6620-4FB2-A1AF-03548163E94A}"/>
              </a:ext>
            </a:extLst>
          </p:cNvPr>
          <p:cNvCxnSpPr>
            <a:cxnSpLocks/>
          </p:cNvCxnSpPr>
          <p:nvPr/>
        </p:nvCxnSpPr>
        <p:spPr>
          <a:xfrm flipH="1">
            <a:off x="2319338" y="5461000"/>
            <a:ext cx="674846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FE2CFC-C230-4B38-ACF0-770769CD2AB5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6015038" y="1071563"/>
            <a:ext cx="2209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id="{AFFDA4FE-4DAB-4185-8DE7-8CB735EF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8" y="914403"/>
            <a:ext cx="1947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</a:rPr>
              <a:t>Degree Completion (128 credits)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B4D3AF8-79AE-4EA7-8E09-11A1628F7D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228603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449C4E8-1023-4754-AA08-60C9FC82A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86191"/>
              </p:ext>
            </p:extLst>
          </p:nvPr>
        </p:nvGraphicFramePr>
        <p:xfrm>
          <a:off x="1900237" y="1072359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TextBox 4">
            <a:extLst>
              <a:ext uri="{FF2B5EF4-FFF2-40B4-BE49-F238E27FC236}">
                <a16:creationId xmlns:a16="http://schemas.microsoft.com/office/drawing/2014/main" id="{CF8329E6-CEF8-46A6-BC38-B01606E0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3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</a:rPr>
              <a:t>Freshman Year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1CED00-6620-4FB2-A1AF-03548163E94A}"/>
              </a:ext>
            </a:extLst>
          </p:cNvPr>
          <p:cNvCxnSpPr>
            <a:cxnSpLocks/>
          </p:cNvCxnSpPr>
          <p:nvPr/>
        </p:nvCxnSpPr>
        <p:spPr>
          <a:xfrm flipH="1">
            <a:off x="2319338" y="5461000"/>
            <a:ext cx="674846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FE2CFC-C230-4B38-ACF0-770769CD2AB5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6015038" y="1071563"/>
            <a:ext cx="2209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id="{AFFDA4FE-4DAB-4185-8DE7-8CB735EF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8" y="914403"/>
            <a:ext cx="1947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</a:rPr>
              <a:t>Degree Completion (128 credits)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6CE92AD-324A-4EC5-851F-96508BE8F8E0}"/>
              </a:ext>
            </a:extLst>
          </p:cNvPr>
          <p:cNvSpPr/>
          <p:nvPr/>
        </p:nvSpPr>
        <p:spPr>
          <a:xfrm rot="1981913">
            <a:off x="2099735" y="3211379"/>
            <a:ext cx="1744527" cy="655123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910-0E43-49BA-9CA8-244FC784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F0A6AE-E414-4173-A1DB-8440A1D34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587" y="285750"/>
            <a:ext cx="8478838" cy="59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>
            <a:extLst>
              <a:ext uri="{FF2B5EF4-FFF2-40B4-BE49-F238E27FC236}">
                <a16:creationId xmlns:a16="http://schemas.microsoft.com/office/drawing/2014/main" id="{6A391036-9282-4F44-828F-6BA91B2A1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02" y="3624266"/>
            <a:ext cx="3114675" cy="222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623F6C18-3E4B-4D27-A628-818ABA41ACA0}"/>
              </a:ext>
            </a:extLst>
          </p:cNvPr>
          <p:cNvSpPr txBox="1">
            <a:spLocks/>
          </p:cNvSpPr>
          <p:nvPr/>
        </p:nvSpPr>
        <p:spPr bwMode="auto">
          <a:xfrm>
            <a:off x="1600203" y="1262066"/>
            <a:ext cx="43989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Courier New" panose="02070309020205020404" pitchFamily="49" charset="0"/>
              <a:buNone/>
            </a:pPr>
            <a:endParaRPr lang="en-US" altLang="en-US" sz="24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3" name="Title 1">
            <a:extLst>
              <a:ext uri="{FF2B5EF4-FFF2-40B4-BE49-F238E27FC236}">
                <a16:creationId xmlns:a16="http://schemas.microsoft.com/office/drawing/2014/main" id="{8C7DAD7C-A10E-4E16-B825-22B4FDE249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2600" y="344491"/>
            <a:ext cx="8763000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B.S. Degree completion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Marquette Core Curriculum (MCC)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1023-7AC7-4F65-8E09-9AF9A7122293}"/>
              </a:ext>
            </a:extLst>
          </p:cNvPr>
          <p:cNvSpPr txBox="1"/>
          <p:nvPr/>
        </p:nvSpPr>
        <p:spPr>
          <a:xfrm>
            <a:off x="2743482" y="4707011"/>
            <a:ext cx="14771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MCC (core)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8D660-0CFF-452F-965A-42EE71509E3B}"/>
              </a:ext>
            </a:extLst>
          </p:cNvPr>
          <p:cNvSpPr/>
          <p:nvPr/>
        </p:nvSpPr>
        <p:spPr>
          <a:xfrm>
            <a:off x="3514728" y="1093028"/>
            <a:ext cx="7000875" cy="36440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algn="ctr" defTabSz="457200" eaLnBrk="1" hangingPunct="1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US" altLang="en-US" sz="2800" b="1" u="sng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 First Year Focus</a:t>
            </a:r>
          </a:p>
          <a:p>
            <a:pPr lvl="1" defTabSz="457200" eaLnBrk="1" hangingPunct="1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Foundations Tier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– 5 courses (15 cr.)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ENGL 1001 Foundations in Rhetoric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PHIL 1001 Foundations in Philosophy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THEO 1001 Foundations in Theology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CORE 1929 Methods of Inquiry</a:t>
            </a:r>
          </a:p>
          <a:p>
            <a:pPr marL="914400" lvl="1" indent="-246380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Engaging Social Systems and Values 1</a:t>
            </a:r>
          </a:p>
          <a:p>
            <a:pPr marL="1125220" lvl="2" defTabSz="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defRPr/>
            </a:pPr>
            <a:endParaRPr lang="en-US" sz="24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355f3c-1c4d-4c4a-95ee-50dfe9de2cd9">SPMIG-1680905708-561</_dlc_DocId>
    <_dlc_DocIdUrl xmlns="6f355f3c-1c4d-4c4a-95ee-50dfe9de2cd9">
      <Url>https://marq.sharepoint.com/sites/chs/_layouts/15/DocIdRedir.aspx?ID=SPMIG-1680905708-561</Url>
      <Description>SPMIG-1680905708-561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257B16090F24CBEB7F18D7D608963" ma:contentTypeVersion="16" ma:contentTypeDescription="Create a new document." ma:contentTypeScope="" ma:versionID="76cde10693d925b0ecb7244e7f22f26d">
  <xsd:schema xmlns:xsd="http://www.w3.org/2001/XMLSchema" xmlns:xs="http://www.w3.org/2001/XMLSchema" xmlns:p="http://schemas.microsoft.com/office/2006/metadata/properties" xmlns:ns2="6f355f3c-1c4d-4c4a-95ee-50dfe9de2cd9" xmlns:ns3="8ce85c3f-2d10-4abb-9a99-79e7e2aeabeb" targetNamespace="http://schemas.microsoft.com/office/2006/metadata/properties" ma:root="true" ma:fieldsID="90bc36588e76f37209cbd81158900ed9" ns2:_="" ns3:_="">
    <xsd:import namespace="6f355f3c-1c4d-4c4a-95ee-50dfe9de2cd9"/>
    <xsd:import namespace="8ce85c3f-2d10-4abb-9a99-79e7e2aeabe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5f3c-1c4d-4c4a-95ee-50dfe9de2c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85c3f-2d10-4abb-9a99-79e7e2aeab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8E77ED-2DEE-4A7D-A2DA-69F62A9E7FA8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ce85c3f-2d10-4abb-9a99-79e7e2aeabeb"/>
    <ds:schemaRef ds:uri="6f355f3c-1c4d-4c4a-95ee-50dfe9de2cd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9BD9CE-DE87-4C9E-83A1-6CB46E66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55f3c-1c4d-4c4a-95ee-50dfe9de2cd9"/>
    <ds:schemaRef ds:uri="8ce85c3f-2d10-4abb-9a99-79e7e2aea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A42EA-BB03-4582-AC33-89E47E968A27}">
  <ds:schemaRefs>
    <ds:schemaRef ds:uri="http://schemas.microsoft.com/sharepoint/events"/>
    <ds:schemaRef ds:uri=""/>
  </ds:schemaRefs>
</ds:datastoreItem>
</file>

<file path=customXml/itemProps4.xml><?xml version="1.0" encoding="utf-8"?>
<ds:datastoreItem xmlns:ds="http://schemas.openxmlformats.org/officeDocument/2006/customXml" ds:itemID="{B8AC7916-BC95-4284-88F7-A64577A1A5D1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DF119CA2-CAAA-4384-B10F-74189AC31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1558</Words>
  <Application>Microsoft Office PowerPoint</Application>
  <PresentationFormat>Widescreen</PresentationFormat>
  <Paragraphs>225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Constantia</vt:lpstr>
      <vt:lpstr>Courier New</vt:lpstr>
      <vt:lpstr>Times New Roman</vt:lpstr>
      <vt:lpstr>Wingdings</vt:lpstr>
      <vt:lpstr>Wingdings 2</vt:lpstr>
      <vt:lpstr>5_Office Theme</vt:lpstr>
      <vt:lpstr>9_Office Theme</vt:lpstr>
      <vt:lpstr>6_Office Theme</vt:lpstr>
      <vt:lpstr>PowerPoint Presentation</vt:lpstr>
      <vt:lpstr>PowerPoint Presentation</vt:lpstr>
      <vt:lpstr>PowerPoint Presentation</vt:lpstr>
      <vt:lpstr>..also includes Special Admission Programs and athletics:</vt:lpstr>
      <vt:lpstr>Bachelor of Science Degree</vt:lpstr>
      <vt:lpstr>B.S. Degree completion</vt:lpstr>
      <vt:lpstr>B.S. Degree completion</vt:lpstr>
      <vt:lpstr>PowerPoint Presentation</vt:lpstr>
      <vt:lpstr>B.S. Degree completion Marquette Core Curriculum (MCC)</vt:lpstr>
      <vt:lpstr>B.S. Degree completion Marquette Core Curriculum (MCC)</vt:lpstr>
      <vt:lpstr>B.S. Degree completion Cognates/Foundational Courses</vt:lpstr>
      <vt:lpstr>B.S. Degree completion Major Requirements </vt:lpstr>
      <vt:lpstr>B.S. Degree completion General Electives</vt:lpstr>
      <vt:lpstr>B.S. Degree completion  </vt:lpstr>
      <vt:lpstr>Understanding your degree requirements</vt:lpstr>
      <vt:lpstr>Understanding your degree requirements</vt:lpstr>
      <vt:lpstr>PowerPoint Presentation</vt:lpstr>
      <vt:lpstr>Other UG BULLETIN content….</vt:lpstr>
      <vt:lpstr>Fall Course Selection Considerations</vt:lpstr>
      <vt:lpstr>PowerPoint Presentation</vt:lpstr>
      <vt:lpstr>FAQ’s: Test Credits (AP or IB)</vt:lpstr>
      <vt:lpstr>PowerPoint Presentation</vt:lpstr>
      <vt:lpstr>PowerPoint Presentation</vt:lpstr>
      <vt:lpstr>PowerPoint Presentation</vt:lpstr>
      <vt:lpstr>PowerPoint Presentation</vt:lpstr>
      <vt:lpstr>CheckMarq – viewing test/transfer credits</vt:lpstr>
      <vt:lpstr>PowerPoint Presentation</vt:lpstr>
      <vt:lpstr>PowerPoint Presentation</vt:lpstr>
      <vt:lpstr>PowerPoint Presentation</vt:lpstr>
      <vt:lpstr>PowerPoint Presentation</vt:lpstr>
      <vt:lpstr>Course Scheduling Basics</vt:lpstr>
      <vt:lpstr>PowerPoint Presentation</vt:lpstr>
      <vt:lpstr>PowerPoint Presentation</vt:lpstr>
      <vt:lpstr>Homework that will help your  registration process tomorrow:</vt:lpstr>
      <vt:lpstr>Advising in CHS</vt:lpstr>
      <vt:lpstr>PowerPoint Presentation</vt:lpstr>
      <vt:lpstr>IMPORTANT DATES (yellow handout)</vt:lpstr>
      <vt:lpstr>Academic Information</vt:lpstr>
      <vt:lpstr>THANK YOU!!!!!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FRESHMEN PREVIEW</dc:title>
  <dc:creator>JANE A. MUNDT</dc:creator>
  <cp:lastModifiedBy>Novotny, Diane</cp:lastModifiedBy>
  <cp:revision>19</cp:revision>
  <cp:lastPrinted>2018-05-31T16:16:12Z</cp:lastPrinted>
  <dcterms:modified xsi:type="dcterms:W3CDTF">2018-10-04T21:08:35Z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SPMIG-1680905708-468</vt:lpwstr>
  </property>
  <property fmtid="{D5CDD505-2E9C-101B-9397-08002B2CF9AE}" pid="3" name="_dlc_DocIdItemGuid">
    <vt:lpwstr>765c44ce-4ebd-40b5-89d3-024f852f29c5</vt:lpwstr>
  </property>
  <property fmtid="{D5CDD505-2E9C-101B-9397-08002B2CF9AE}" pid="4" name="_dlc_DocIdUrl">
    <vt:lpwstr>https://marq.sharepoint.com/sites/chs/_layouts/15/DocIdRedir.aspx?ID=SPMIG-1680905708-468, SPMIG-1680905708-468</vt:lpwstr>
  </property>
  <property fmtid="{D5CDD505-2E9C-101B-9397-08002B2CF9AE}" pid="5" name="display_urn:schemas-microsoft-com:office:office#Editor">
    <vt:lpwstr>Schuh, Michelle</vt:lpwstr>
  </property>
  <property fmtid="{D5CDD505-2E9C-101B-9397-08002B2CF9AE}" pid="6" name="Title">
    <vt:lpwstr>FRESHMEN PREVIEW</vt:lpwstr>
  </property>
  <property fmtid="{D5CDD505-2E9C-101B-9397-08002B2CF9AE}" pid="7" name="Order">
    <vt:lpwstr>13000.0000000000</vt:lpwstr>
  </property>
  <property fmtid="{D5CDD505-2E9C-101B-9397-08002B2CF9AE}" pid="8" name="display_urn:schemas-microsoft-com:office:office#Author">
    <vt:lpwstr>Schuh, Michelle</vt:lpwstr>
  </property>
  <property fmtid="{D5CDD505-2E9C-101B-9397-08002B2CF9AE}" pid="9" name="ContentTypeId">
    <vt:lpwstr>0x010100A54257B16090F24CBEB7F18D7D608963</vt:lpwstr>
  </property>
</Properties>
</file>