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8" r:id="rId7"/>
    <p:sldId id="260" r:id="rId8"/>
    <p:sldId id="264" r:id="rId9"/>
    <p:sldId id="261" r:id="rId10"/>
    <p:sldId id="263" r:id="rId11"/>
    <p:sldId id="26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Histogram of Grades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Sheet1!$A$2:$A$11</c:f>
              <c:strCache>
                <c:ptCount val="10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  <c:pt idx="8">
                  <c:v>81-90</c:v>
                </c:pt>
                <c:pt idx="9">
                  <c:v>91-100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10</c:v>
                </c:pt>
                <c:pt idx="7">
                  <c:v>16</c:v>
                </c:pt>
                <c:pt idx="8">
                  <c:v>36</c:v>
                </c:pt>
                <c:pt idx="9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C6-462E-B414-0621202C7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56609392"/>
        <c:axId val="156609000"/>
      </c:barChart>
      <c:catAx>
        <c:axId val="156609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Grade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156609000"/>
        <c:crosses val="autoZero"/>
        <c:auto val="1"/>
        <c:lblAlgn val="ctr"/>
        <c:lblOffset val="100"/>
        <c:noMultiLvlLbl val="0"/>
      </c:catAx>
      <c:valAx>
        <c:axId val="1566090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56609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E8340-474A-4CE9-B48B-3AF4958D643E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FE241-64D0-49C4-8840-E80EAAEF7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7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0B845-E4F1-4DDD-9594-D903B7A32513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13CAA-377E-457B-998F-D71D2E58B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1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0EECA-951B-452E-A5D5-97ACE2037DE5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50A8D-A96D-4AA8-9FE4-62B507758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5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EA3E8-168C-45ED-ADF9-C8B3356BBB62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F907F-6FBA-4536-8F3F-B7A064C34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3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7402-DA9E-43D8-B46B-8F86F8D85900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3BF4F-1073-4530-935C-E2EE47FEA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5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C60F3-C853-4510-AD1B-84E30D6FD239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CF1AD-DB49-43BD-9D41-44110A0DB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DD99-D58A-4D10-978A-C7F78A5C6A8D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5F64E-CA3A-481C-A687-F96968278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5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FC0AF-29D1-4A59-8C55-155ACBC61A86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2E31F-4D4B-4488-9A41-0DDBC48AF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3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D6A77-BFD9-4CBC-8BA5-BE5E9D37501C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0EF1B-FA57-4776-B27B-63F396C2E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5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99F33-20BC-4C5C-90A1-38A3CB6A620B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F7462-4DBE-486C-80CE-4B1EB0E40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0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C77E1-E967-4FD8-8C99-2FD24F94FB6A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F9BF7-0B8E-4016-8AC3-FB1C981B3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1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2EA3CA-C95D-4227-A5D5-0A9AC2183123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168D34-7E01-49BF-B1A0-5C226582D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1752600"/>
          </a:xfrm>
        </p:spPr>
        <p:txBody>
          <a:bodyPr rtlCol="0">
            <a:normAutofit fontScale="850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data must be in Frequency Distribution (see presentation if needed) form for Excel to draw a histogram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Make your Frequency Distribution active.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F7D3F8-81C0-4541-B641-50F50CD2C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646" y="3048000"/>
            <a:ext cx="3469754" cy="34766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6D4BEA-8069-48B8-95F8-9D7B4D47A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5" y="2640012"/>
            <a:ext cx="7477125" cy="4046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1447800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Click on the Insert tab then </a:t>
            </a:r>
            <a:r>
              <a:rPr lang="en-US" b="1" dirty="0"/>
              <a:t>Recommended Charts</a:t>
            </a:r>
            <a:r>
              <a:rPr lang="en-US" dirty="0"/>
              <a:t> or </a:t>
            </a:r>
            <a:r>
              <a:rPr lang="en-US" b="1" dirty="0"/>
              <a:t>Insert 	Column or Bar Chart</a:t>
            </a:r>
          </a:p>
        </p:txBody>
      </p:sp>
      <p:sp>
        <p:nvSpPr>
          <p:cNvPr id="8" name="Right Arrow 7"/>
          <p:cNvSpPr/>
          <p:nvPr/>
        </p:nvSpPr>
        <p:spPr>
          <a:xfrm>
            <a:off x="981075" y="2501106"/>
            <a:ext cx="977900" cy="484188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6705600" y="3626499"/>
            <a:ext cx="484188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77000" cy="1981200"/>
          </a:xfrm>
        </p:spPr>
        <p:txBody>
          <a:bodyPr>
            <a:normAutofit/>
          </a:bodyPr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Choose Clustered Column.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6B7043-A828-4442-8E57-2D5C9E3F9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713" y="1676400"/>
            <a:ext cx="4931146" cy="46243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77000" cy="1981200"/>
          </a:xfrm>
        </p:spPr>
        <p:txBody>
          <a:bodyPr>
            <a:normAutofit/>
          </a:bodyPr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Click on one of the Upper Bound bars and delete it.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B5AB56-A774-4994-B064-DA2B0F6C66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438400"/>
            <a:ext cx="5588451" cy="335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77000" cy="1981200"/>
          </a:xfrm>
        </p:spPr>
        <p:txBody>
          <a:bodyPr>
            <a:normAutofit fontScale="85000" lnSpcReduction="20000"/>
          </a:bodyPr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Adjacent bars of your histogram should touch.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Right click on any of the frequency bars and choose Format Data Series…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Make the Gap Width 0%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FED9F7-609C-4467-86D0-9E1E7A863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7805" y="3352800"/>
            <a:ext cx="4584589" cy="275563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77000" cy="1981200"/>
          </a:xfrm>
        </p:spPr>
        <p:txBody>
          <a:bodyPr>
            <a:normAutofit lnSpcReduction="10000"/>
          </a:bodyPr>
          <a:lstStyle/>
          <a:p>
            <a:pPr algn="l" eaLnBrk="1" hangingPunct="1">
              <a:buFont typeface="Arial" pitchFamily="34" charset="0"/>
              <a:buChar char="•"/>
              <a:defRPr/>
            </a:pPr>
            <a:r>
              <a:rPr lang="en-US" dirty="0"/>
              <a:t>Use Chart Tools (at the top of the  	page) and Chart Elements (the 	big green plus sign) to add titles, 	axis labels, etc.</a:t>
            </a:r>
          </a:p>
          <a:p>
            <a:pPr algn="l" eaLnBrk="1" hangingPunct="1">
              <a:buFont typeface="Arial" pitchFamily="34" charset="0"/>
              <a:buChar char="•"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138909-A093-4297-AD58-E17ACDDEA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895600"/>
            <a:ext cx="5715000" cy="3787849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C956B7E5-1A99-4A5E-AF56-425B3090D1E0}"/>
              </a:ext>
            </a:extLst>
          </p:cNvPr>
          <p:cNvSpPr/>
          <p:nvPr/>
        </p:nvSpPr>
        <p:spPr>
          <a:xfrm>
            <a:off x="2971800" y="28956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E144552E-E39B-4010-8A79-9EAF0CCBA313}"/>
              </a:ext>
            </a:extLst>
          </p:cNvPr>
          <p:cNvSpPr/>
          <p:nvPr/>
        </p:nvSpPr>
        <p:spPr>
          <a:xfrm>
            <a:off x="6994775" y="3962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7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Histogram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92874"/>
              </p:ext>
            </p:extLst>
          </p:nvPr>
        </p:nvGraphicFramePr>
        <p:xfrm>
          <a:off x="1676400" y="2438400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0F97182A3F824EB09158B78D8F9F5F" ma:contentTypeVersion="0" ma:contentTypeDescription="Create a new document." ma:contentTypeScope="" ma:versionID="b6e55f0b0f489e577d654b4767844e83">
  <xsd:schema xmlns:xsd="http://www.w3.org/2001/XMLSchema" xmlns:xs="http://www.w3.org/2001/XMLSchema" xmlns:p="http://schemas.microsoft.com/office/2006/metadata/properties" xmlns:ns2="f22e04f5-6749-4e1a-98a4-d24e5d8845dd" targetNamespace="http://schemas.microsoft.com/office/2006/metadata/properties" ma:root="true" ma:fieldsID="e926c192a85f4a45360bc2fcfb73c228" ns2:_="">
    <xsd:import namespace="f22e04f5-6749-4e1a-98a4-d24e5d8845d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e04f5-6749-4e1a-98a4-d24e5d8845d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22e04f5-6749-4e1a-98a4-d24e5d8845dd">S2F6PARSR2FQ-147-92</_dlc_DocId>
    <_dlc_DocIdUrl xmlns="f22e04f5-6749-4e1a-98a4-d24e5d8845dd">
      <Url>https://sp.mu.edu/sites/general/academictech/knowledge/_layouts/DocIdRedir.aspx?ID=S2F6PARSR2FQ-147-92</Url>
      <Description>S2F6PARSR2FQ-147-92</Description>
    </_dlc_DocIdUrl>
  </documentManagement>
</p:properties>
</file>

<file path=customXml/itemProps1.xml><?xml version="1.0" encoding="utf-8"?>
<ds:datastoreItem xmlns:ds="http://schemas.openxmlformats.org/officeDocument/2006/customXml" ds:itemID="{23B1D21E-5727-4A64-94CB-974E988408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8CE590-1AE5-49E2-AFD9-008CBAF6D8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e04f5-6749-4e1a-98a4-d24e5d8845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29B2FA-5626-4E42-AF48-F18F6CE5E85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51031DB-7A63-4F0F-A8DB-076EEB53A7BC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f22e04f5-6749-4e1a-98a4-d24e5d8845d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101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Histogram</vt:lpstr>
      <vt:lpstr>Histogram</vt:lpstr>
      <vt:lpstr>Histogram</vt:lpstr>
      <vt:lpstr>Histogram</vt:lpstr>
      <vt:lpstr>Histogram</vt:lpstr>
      <vt:lpstr>Histogram</vt:lpstr>
      <vt:lpstr>Histogram</vt:lpstr>
    </vt:vector>
  </TitlesOfParts>
  <Company>Marquette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Frequency Distribution</dc:title>
  <dc:creator>Robert Collins</dc:creator>
  <cp:lastModifiedBy>Collins, Bob</cp:lastModifiedBy>
  <cp:revision>23</cp:revision>
  <dcterms:created xsi:type="dcterms:W3CDTF">2007-06-19T23:50:16Z</dcterms:created>
  <dcterms:modified xsi:type="dcterms:W3CDTF">2017-06-29T01:43:02Z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47f262b6-16bd-443b-a20c-8e96143d2eb9</vt:lpwstr>
  </property>
  <property fmtid="{D5CDD505-2E9C-101B-9397-08002B2CF9AE}" pid="3" name="ContentTypeId">
    <vt:lpwstr>0x0101008B0F97182A3F824EB09158B78D8F9F5F</vt:lpwstr>
  </property>
</Properties>
</file>