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llinsr\AppData\Local\Temp\Temp1_ASWCC-6%20Data%20Sets.zip\CH%2002\Snow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Snowfall vs. Average Low Temperature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[Snow.xlsx]Data!$D$1</c:f>
              <c:strCache>
                <c:ptCount val="1"/>
                <c:pt idx="0">
                  <c:v>Average Snowfall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[Snow.xlsx]Data!$C$2:$C$52</c:f>
              <c:numCache>
                <c:formatCode>General</c:formatCode>
                <c:ptCount val="51"/>
                <c:pt idx="0">
                  <c:v>53</c:v>
                </c:pt>
                <c:pt idx="1">
                  <c:v>59</c:v>
                </c:pt>
                <c:pt idx="2">
                  <c:v>45</c:v>
                </c:pt>
                <c:pt idx="3">
                  <c:v>53</c:v>
                </c:pt>
                <c:pt idx="4">
                  <c:v>44</c:v>
                </c:pt>
                <c:pt idx="5">
                  <c:v>40</c:v>
                </c:pt>
                <c:pt idx="6">
                  <c:v>49</c:v>
                </c:pt>
                <c:pt idx="7">
                  <c:v>41</c:v>
                </c:pt>
                <c:pt idx="8">
                  <c:v>43</c:v>
                </c:pt>
                <c:pt idx="9">
                  <c:v>43</c:v>
                </c:pt>
                <c:pt idx="10">
                  <c:v>44</c:v>
                </c:pt>
                <c:pt idx="11">
                  <c:v>57</c:v>
                </c:pt>
                <c:pt idx="12">
                  <c:v>36</c:v>
                </c:pt>
                <c:pt idx="13">
                  <c:v>42</c:v>
                </c:pt>
                <c:pt idx="14">
                  <c:v>40</c:v>
                </c:pt>
                <c:pt idx="15">
                  <c:v>60</c:v>
                </c:pt>
                <c:pt idx="16">
                  <c:v>44</c:v>
                </c:pt>
                <c:pt idx="17">
                  <c:v>58</c:v>
                </c:pt>
                <c:pt idx="18">
                  <c:v>48</c:v>
                </c:pt>
                <c:pt idx="19">
                  <c:v>59</c:v>
                </c:pt>
                <c:pt idx="20">
                  <c:v>56</c:v>
                </c:pt>
                <c:pt idx="21">
                  <c:v>49</c:v>
                </c:pt>
                <c:pt idx="22">
                  <c:v>54</c:v>
                </c:pt>
                <c:pt idx="23">
                  <c:v>70</c:v>
                </c:pt>
                <c:pt idx="24">
                  <c:v>40</c:v>
                </c:pt>
                <c:pt idx="25">
                  <c:v>37</c:v>
                </c:pt>
                <c:pt idx="26">
                  <c:v>49</c:v>
                </c:pt>
                <c:pt idx="27">
                  <c:v>61</c:v>
                </c:pt>
                <c:pt idx="28">
                  <c:v>48</c:v>
                </c:pt>
                <c:pt idx="29">
                  <c:v>51</c:v>
                </c:pt>
                <c:pt idx="30">
                  <c:v>63</c:v>
                </c:pt>
                <c:pt idx="31">
                  <c:v>47</c:v>
                </c:pt>
                <c:pt idx="32">
                  <c:v>63</c:v>
                </c:pt>
                <c:pt idx="33">
                  <c:v>42</c:v>
                </c:pt>
                <c:pt idx="34">
                  <c:v>45</c:v>
                </c:pt>
                <c:pt idx="35">
                  <c:v>43</c:v>
                </c:pt>
                <c:pt idx="36">
                  <c:v>50</c:v>
                </c:pt>
                <c:pt idx="37">
                  <c:v>48</c:v>
                </c:pt>
                <c:pt idx="38">
                  <c:v>53</c:v>
                </c:pt>
                <c:pt idx="39">
                  <c:v>39</c:v>
                </c:pt>
                <c:pt idx="40">
                  <c:v>48</c:v>
                </c:pt>
                <c:pt idx="41">
                  <c:v>42</c:v>
                </c:pt>
                <c:pt idx="42">
                  <c:v>59</c:v>
                </c:pt>
                <c:pt idx="43">
                  <c:v>58</c:v>
                </c:pt>
                <c:pt idx="44">
                  <c:v>51</c:v>
                </c:pt>
                <c:pt idx="45">
                  <c:v>50</c:v>
                </c:pt>
                <c:pt idx="46">
                  <c:v>46</c:v>
                </c:pt>
                <c:pt idx="47">
                  <c:v>48</c:v>
                </c:pt>
                <c:pt idx="48">
                  <c:v>65</c:v>
                </c:pt>
                <c:pt idx="49">
                  <c:v>52</c:v>
                </c:pt>
                <c:pt idx="50">
                  <c:v>50</c:v>
                </c:pt>
              </c:numCache>
            </c:numRef>
          </c:xVal>
          <c:yVal>
            <c:numRef>
              <c:f>[Snow.xlsx]Data!$D$2:$D$52</c:f>
              <c:numCache>
                <c:formatCode>General</c:formatCode>
                <c:ptCount val="51"/>
                <c:pt idx="0">
                  <c:v>2.9</c:v>
                </c:pt>
                <c:pt idx="1">
                  <c:v>0.6</c:v>
                </c:pt>
                <c:pt idx="2">
                  <c:v>20.2</c:v>
                </c:pt>
                <c:pt idx="3">
                  <c:v>1.6</c:v>
                </c:pt>
                <c:pt idx="4">
                  <c:v>43.8</c:v>
                </c:pt>
                <c:pt idx="5">
                  <c:v>94.7</c:v>
                </c:pt>
                <c:pt idx="6">
                  <c:v>4.3</c:v>
                </c:pt>
                <c:pt idx="7">
                  <c:v>36.700000000000003</c:v>
                </c:pt>
                <c:pt idx="8">
                  <c:v>11.2</c:v>
                </c:pt>
                <c:pt idx="9">
                  <c:v>68.099999999999994</c:v>
                </c:pt>
                <c:pt idx="10">
                  <c:v>27.5</c:v>
                </c:pt>
                <c:pt idx="11">
                  <c:v>1.5</c:v>
                </c:pt>
                <c:pt idx="12">
                  <c:v>53.8</c:v>
                </c:pt>
                <c:pt idx="13">
                  <c:v>42.7</c:v>
                </c:pt>
                <c:pt idx="14">
                  <c:v>40.5</c:v>
                </c:pt>
                <c:pt idx="15">
                  <c:v>0.1</c:v>
                </c:pt>
                <c:pt idx="16">
                  <c:v>25.9</c:v>
                </c:pt>
                <c:pt idx="17">
                  <c:v>0</c:v>
                </c:pt>
                <c:pt idx="18">
                  <c:v>13.4</c:v>
                </c:pt>
                <c:pt idx="19">
                  <c:v>0.3</c:v>
                </c:pt>
                <c:pt idx="20">
                  <c:v>0</c:v>
                </c:pt>
                <c:pt idx="21">
                  <c:v>12.5</c:v>
                </c:pt>
                <c:pt idx="22">
                  <c:v>3.8</c:v>
                </c:pt>
                <c:pt idx="23">
                  <c:v>0</c:v>
                </c:pt>
                <c:pt idx="24">
                  <c:v>46.9</c:v>
                </c:pt>
                <c:pt idx="25">
                  <c:v>54</c:v>
                </c:pt>
                <c:pt idx="26">
                  <c:v>6.3</c:v>
                </c:pt>
                <c:pt idx="27">
                  <c:v>0</c:v>
                </c:pt>
                <c:pt idx="28">
                  <c:v>25.1</c:v>
                </c:pt>
                <c:pt idx="29">
                  <c:v>7.8</c:v>
                </c:pt>
                <c:pt idx="30">
                  <c:v>0</c:v>
                </c:pt>
                <c:pt idx="31">
                  <c:v>22.4</c:v>
                </c:pt>
                <c:pt idx="32">
                  <c:v>0</c:v>
                </c:pt>
                <c:pt idx="33">
                  <c:v>41.9</c:v>
                </c:pt>
                <c:pt idx="34">
                  <c:v>3</c:v>
                </c:pt>
                <c:pt idx="35">
                  <c:v>33.799999999999997</c:v>
                </c:pt>
                <c:pt idx="36">
                  <c:v>3.9</c:v>
                </c:pt>
                <c:pt idx="37">
                  <c:v>10.3</c:v>
                </c:pt>
                <c:pt idx="38">
                  <c:v>0</c:v>
                </c:pt>
                <c:pt idx="39">
                  <c:v>99.5</c:v>
                </c:pt>
                <c:pt idx="40">
                  <c:v>0</c:v>
                </c:pt>
                <c:pt idx="41">
                  <c:v>56.2</c:v>
                </c:pt>
                <c:pt idx="42">
                  <c:v>0.7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5</c:v>
                </c:pt>
                <c:pt idx="47">
                  <c:v>17.7</c:v>
                </c:pt>
                <c:pt idx="48">
                  <c:v>0</c:v>
                </c:pt>
                <c:pt idx="49">
                  <c:v>5.8</c:v>
                </c:pt>
                <c:pt idx="50">
                  <c:v>14.5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755-4665-B2EF-DD24E58160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1416392"/>
        <c:axId val="631416720"/>
      </c:scatterChart>
      <c:valAx>
        <c:axId val="6314163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 Low Temperature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1416720"/>
        <c:crosses val="autoZero"/>
        <c:crossBetween val="midCat"/>
      </c:valAx>
      <c:valAx>
        <c:axId val="6314167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 Snowfall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1416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623AF-98C7-47CA-A2B0-2A7663C18E2B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FA634-6131-40CC-91C4-1F5C247D85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2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0754B-B951-4350-8991-66079AC0A732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6E029-FE48-4D0D-A988-8DF73912D0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07095-E576-4658-9971-B160120FBA4E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C483C-B45F-4346-9570-179B560A63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3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F0E06-448C-46D2-9E18-B7CB581CEBF4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E99C4-6182-464E-A7E3-0DAA1B8897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4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F93C4-1ECA-419A-89DB-0406440C6A7E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F0FDF-58D0-4FE9-BDFE-BBB9C9596B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5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A8A69-B59B-4D76-8A47-E1C4BE1C6F07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D4AAA-7751-44B4-ACE6-0EC17BD6C0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6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52C5B-72F5-4EB3-9441-35A71E4C719F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E944F-8632-4AA4-BB99-543C5C3DE3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2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1F384-071A-4BE9-95CD-2CBA75C20D02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E97D1-68B5-4FFA-8232-E0CE8C5E11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9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CC8D7-44C4-4720-A05D-0EA945E52442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D1982-FE57-41D8-BEB7-C1DADD00A1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8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83CC8-2528-4448-91EF-064F4D015229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1AB8A-DDA1-44BA-A980-0265DBC702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2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75661-308D-4D2A-966E-9CB038ED902C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6DED2-ACCC-4F37-B2A5-08D9245CDF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5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E55E30-A856-4B7A-AED6-34A4A7B41319}" type="datetimeFigureOut">
              <a:rPr lang="en-US"/>
              <a:pPr>
                <a:defRPr/>
              </a:pPr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6817437-2CDA-4473-8564-8D627F945ADE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3CE0FA4-6590-406C-8BB5-5032DA587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969" y="2914398"/>
            <a:ext cx="5878061" cy="37724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Scatter Diagram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1752600"/>
          </a:xfrm>
        </p:spPr>
        <p:txBody>
          <a:bodyPr rtlCol="0">
            <a:normAutofit fontScale="5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The following gives you the scatter plot for exercise 40 in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	chapter two of the text. Use the Snow data set.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Select Cells C1:D52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Click on the Insert tab, choose Recommended Charts or Insert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	Scatter or Bubble Chart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295400" y="2805684"/>
            <a:ext cx="978408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Up Arrow 5">
            <a:extLst>
              <a:ext uri="{FF2B5EF4-FFF2-40B4-BE49-F238E27FC236}">
                <a16:creationId xmlns:a16="http://schemas.microsoft.com/office/drawing/2014/main" id="{159847B0-A1BB-42C0-AF93-DDD8F37D97BF}"/>
              </a:ext>
            </a:extLst>
          </p:cNvPr>
          <p:cNvSpPr/>
          <p:nvPr/>
        </p:nvSpPr>
        <p:spPr>
          <a:xfrm>
            <a:off x="5791200" y="3581400"/>
            <a:ext cx="484188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Up Arrow 5">
            <a:extLst>
              <a:ext uri="{FF2B5EF4-FFF2-40B4-BE49-F238E27FC236}">
                <a16:creationId xmlns:a16="http://schemas.microsoft.com/office/drawing/2014/main" id="{8E9A44E9-A4C5-4BF4-B69A-8B3B54242FD1}"/>
              </a:ext>
            </a:extLst>
          </p:cNvPr>
          <p:cNvSpPr/>
          <p:nvPr/>
        </p:nvSpPr>
        <p:spPr>
          <a:xfrm>
            <a:off x="6275388" y="3581400"/>
            <a:ext cx="484188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Scatter Diagram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1752600"/>
          </a:xfrm>
        </p:spPr>
        <p:txBody>
          <a:bodyPr rtlCol="0">
            <a:normAutofit fontScale="5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Select the most basic scatter diagram (but note the other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	possibilities for future reference)</a:t>
            </a:r>
          </a:p>
          <a:p>
            <a:pPr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Use the Chart Tools (at the top of the page) and Chart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	Elements (the big green plus sign) to make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/>
              <a:t>	your graph prettier and give it the appropriate labels.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7981F8-BD71-4A36-A2E2-26E953A5E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988" y="2819400"/>
            <a:ext cx="6802023" cy="34863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4000">
              <a:srgbClr val="5A6EA0"/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Scatter Diagram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AB2715D-0803-4E90-B29A-07EC449E37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588303"/>
              </p:ext>
            </p:extLst>
          </p:nvPr>
        </p:nvGraphicFramePr>
        <p:xfrm>
          <a:off x="1600200" y="1676400"/>
          <a:ext cx="6172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1052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40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Scatter Diagram</vt:lpstr>
      <vt:lpstr>Scatter Diagram</vt:lpstr>
      <vt:lpstr>Scatter Diagram</vt:lpstr>
    </vt:vector>
  </TitlesOfParts>
  <Company>Marquette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Frequency Distribution</dc:title>
  <dc:creator>Robert Collins</dc:creator>
  <cp:lastModifiedBy>Collins, Bob</cp:lastModifiedBy>
  <cp:revision>20</cp:revision>
  <dcterms:created xsi:type="dcterms:W3CDTF">2007-06-19T23:50:16Z</dcterms:created>
  <dcterms:modified xsi:type="dcterms:W3CDTF">2019-06-05T21:41:46Z</dcterms:modified>
</cp:coreProperties>
</file>