
<file path=[Content_Types].xml><?xml version="1.0" encoding="utf-8"?>
<Types xmlns="http://schemas.openxmlformats.org/package/2006/content-types">
  <Default Extension="emf" ContentType="image/x-emf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4.xml" ContentType="application/vnd.openxmlformats-officedocument.theme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slideLayouts/slideLayout19.xml" ContentType="application/vnd.openxmlformats-officedocument.presentationml.slideLayout+xml"/>
  <Override PartName="/ppt/theme/theme7.xml" ContentType="application/vnd.openxmlformats-officedocument.theme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8.xml" ContentType="application/vnd.openxmlformats-officedocument.theme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theme/theme9.xml" ContentType="application/vnd.openxmlformats-officedocument.theme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theme/theme10.xml" ContentType="application/vnd.openxmlformats-officedocument.theme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theme/theme11.xml" ContentType="application/vnd.openxmlformats-officedocument.theme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theme/theme12.xml" ContentType="application/vnd.openxmlformats-officedocument.theme+xml"/>
  <Override PartName="/ppt/theme/theme13.xml" ContentType="application/vnd.openxmlformats-officedocument.theme+xml"/>
  <Override PartName="/ppt/theme/theme1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5" Type="http://schemas.microsoft.com/office/2020/02/relationships/classificationlabels" Target="docMetadata/LabelInfo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3" r:id="rId4"/>
    <p:sldMasterId id="2147484373" r:id="rId5"/>
    <p:sldMasterId id="2147484375" r:id="rId6"/>
    <p:sldMasterId id="2147484429" r:id="rId7"/>
    <p:sldMasterId id="2147484436" r:id="rId8"/>
    <p:sldMasterId id="2147484443" r:id="rId9"/>
    <p:sldMasterId id="2147484445" r:id="rId10"/>
    <p:sldMasterId id="2147484447" r:id="rId11"/>
    <p:sldMasterId id="2147484502" r:id="rId12"/>
    <p:sldMasterId id="2147484509" r:id="rId13"/>
    <p:sldMasterId id="2147484516" r:id="rId14"/>
    <p:sldMasterId id="2147484538" r:id="rId15"/>
  </p:sldMasterIdLst>
  <p:notesMasterIdLst>
    <p:notesMasterId r:id="rId30"/>
  </p:notesMasterIdLst>
  <p:handoutMasterIdLst>
    <p:handoutMasterId r:id="rId31"/>
  </p:handoutMasterIdLst>
  <p:sldIdLst>
    <p:sldId id="1850" r:id="rId16"/>
    <p:sldId id="1873" r:id="rId17"/>
    <p:sldId id="1874" r:id="rId18"/>
    <p:sldId id="1875" r:id="rId19"/>
    <p:sldId id="1877" r:id="rId20"/>
    <p:sldId id="1878" r:id="rId21"/>
    <p:sldId id="1879" r:id="rId22"/>
    <p:sldId id="1880" r:id="rId23"/>
    <p:sldId id="1881" r:id="rId24"/>
    <p:sldId id="1882" r:id="rId25"/>
    <p:sldId id="1883" r:id="rId26"/>
    <p:sldId id="1884" r:id="rId27"/>
    <p:sldId id="1885" r:id="rId28"/>
    <p:sldId id="1886" r:id="rId29"/>
  </p:sldIdLst>
  <p:sldSz cx="9144000" cy="5143500" type="screen16x9"/>
  <p:notesSz cx="7026275" cy="9312275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C72C"/>
    <a:srgbClr val="FFFFFF"/>
    <a:srgbClr val="00205B"/>
    <a:srgbClr val="000000"/>
    <a:srgbClr val="559943"/>
    <a:srgbClr val="E6EDF6"/>
    <a:srgbClr val="ED7613"/>
    <a:srgbClr val="E68F1A"/>
    <a:srgbClr val="FFF28F"/>
    <a:srgbClr val="FDF05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C083E6E3-FA7D-4D7B-A595-EF9225AFEA82}" styleName="Light Style 1 - Accent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35" autoAdjust="0"/>
    <p:restoredTop sz="94660"/>
  </p:normalViewPr>
  <p:slideViewPr>
    <p:cSldViewPr snapToGrid="0">
      <p:cViewPr varScale="1">
        <p:scale>
          <a:sx n="67" d="100"/>
          <a:sy n="67" d="100"/>
        </p:scale>
        <p:origin x="96" y="332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Master" Target="slideMasters/slideMaster10.xml"/><Relationship Id="rId18" Type="http://schemas.openxmlformats.org/officeDocument/2006/relationships/slide" Target="slides/slide3.xml"/><Relationship Id="rId26" Type="http://schemas.openxmlformats.org/officeDocument/2006/relationships/slide" Target="slides/slide11.xml"/><Relationship Id="rId3" Type="http://schemas.openxmlformats.org/officeDocument/2006/relationships/customXml" Target="../customXml/item3.xml"/><Relationship Id="rId21" Type="http://schemas.openxmlformats.org/officeDocument/2006/relationships/slide" Target="slides/slide6.xml"/><Relationship Id="rId34" Type="http://schemas.openxmlformats.org/officeDocument/2006/relationships/theme" Target="theme/theme1.xml"/><Relationship Id="rId7" Type="http://schemas.openxmlformats.org/officeDocument/2006/relationships/slideMaster" Target="slideMasters/slideMaster4.xml"/><Relationship Id="rId12" Type="http://schemas.openxmlformats.org/officeDocument/2006/relationships/slideMaster" Target="slideMasters/slideMaster9.xml"/><Relationship Id="rId17" Type="http://schemas.openxmlformats.org/officeDocument/2006/relationships/slide" Target="slides/slide2.xml"/><Relationship Id="rId25" Type="http://schemas.openxmlformats.org/officeDocument/2006/relationships/slide" Target="slides/slide10.xml"/><Relationship Id="rId33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.xml"/><Relationship Id="rId20" Type="http://schemas.openxmlformats.org/officeDocument/2006/relationships/slide" Target="slides/slide5.xml"/><Relationship Id="rId29" Type="http://schemas.openxmlformats.org/officeDocument/2006/relationships/slide" Target="slides/slide14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Master" Target="slideMasters/slideMaster8.xml"/><Relationship Id="rId24" Type="http://schemas.openxmlformats.org/officeDocument/2006/relationships/slide" Target="slides/slide9.xml"/><Relationship Id="rId32" Type="http://schemas.openxmlformats.org/officeDocument/2006/relationships/presProps" Target="presProps.xml"/><Relationship Id="rId5" Type="http://schemas.openxmlformats.org/officeDocument/2006/relationships/slideMaster" Target="slideMasters/slideMaster2.xml"/><Relationship Id="rId15" Type="http://schemas.openxmlformats.org/officeDocument/2006/relationships/slideMaster" Target="slideMasters/slideMaster12.xml"/><Relationship Id="rId23" Type="http://schemas.openxmlformats.org/officeDocument/2006/relationships/slide" Target="slides/slide8.xml"/><Relationship Id="rId28" Type="http://schemas.openxmlformats.org/officeDocument/2006/relationships/slide" Target="slides/slide13.xml"/><Relationship Id="rId10" Type="http://schemas.openxmlformats.org/officeDocument/2006/relationships/slideMaster" Target="slideMasters/slideMaster7.xml"/><Relationship Id="rId19" Type="http://schemas.openxmlformats.org/officeDocument/2006/relationships/slide" Target="slides/slide4.xml"/><Relationship Id="rId31" Type="http://schemas.openxmlformats.org/officeDocument/2006/relationships/handoutMaster" Target="handoutMasters/handoutMaster1.xml"/><Relationship Id="rId4" Type="http://schemas.openxmlformats.org/officeDocument/2006/relationships/slideMaster" Target="slideMasters/slideMaster1.xml"/><Relationship Id="rId9" Type="http://schemas.openxmlformats.org/officeDocument/2006/relationships/slideMaster" Target="slideMasters/slideMaster6.xml"/><Relationship Id="rId14" Type="http://schemas.openxmlformats.org/officeDocument/2006/relationships/slideMaster" Target="slideMasters/slideMaster11.xml"/><Relationship Id="rId22" Type="http://schemas.openxmlformats.org/officeDocument/2006/relationships/slide" Target="slides/slide7.xml"/><Relationship Id="rId27" Type="http://schemas.openxmlformats.org/officeDocument/2006/relationships/slide" Target="slides/slide12.xml"/><Relationship Id="rId30" Type="http://schemas.openxmlformats.org/officeDocument/2006/relationships/notesMaster" Target="notesMasters/notesMaster1.xml"/><Relationship Id="rId35" Type="http://schemas.openxmlformats.org/officeDocument/2006/relationships/tableStyles" Target="tableStyles.xml"/><Relationship Id="rId8" Type="http://schemas.openxmlformats.org/officeDocument/2006/relationships/slideMaster" Target="slideMasters/slideMaster5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4482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9863" y="0"/>
            <a:ext cx="304482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E2DE87D-37BA-4271-8C06-240EA0544E75}" type="datetimeFigureOut">
              <a:rPr lang="en-US" smtClean="0"/>
              <a:t>10/2/2025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45550"/>
            <a:ext cx="304482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9863" y="8845550"/>
            <a:ext cx="304482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1E07240-6E34-498E-8234-246BA26994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189003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44719" cy="467231"/>
          </a:xfrm>
          <a:prstGeom prst="rect">
            <a:avLst/>
          </a:prstGeom>
        </p:spPr>
        <p:txBody>
          <a:bodyPr vert="horz" lIns="93360" tIns="46680" rIns="93360" bIns="4668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9930" y="0"/>
            <a:ext cx="3044719" cy="467231"/>
          </a:xfrm>
          <a:prstGeom prst="rect">
            <a:avLst/>
          </a:prstGeom>
        </p:spPr>
        <p:txBody>
          <a:bodyPr vert="horz" lIns="93360" tIns="46680" rIns="93360" bIns="4668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28350C5B-9E09-254B-BBF4-DB78BCD435AD}" type="datetimeFigureOut">
              <a:rPr lang="en-US"/>
              <a:pPr>
                <a:defRPr/>
              </a:pPr>
              <a:t>10/2/2025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9138" y="1163638"/>
            <a:ext cx="5588000" cy="31432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360" tIns="46680" rIns="93360" bIns="4668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2628" y="4481532"/>
            <a:ext cx="5621020" cy="3666708"/>
          </a:xfrm>
          <a:prstGeom prst="rect">
            <a:avLst/>
          </a:prstGeom>
        </p:spPr>
        <p:txBody>
          <a:bodyPr vert="horz" lIns="93360" tIns="46680" rIns="93360" bIns="46680" rtlCol="0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45046"/>
            <a:ext cx="3044719" cy="467230"/>
          </a:xfrm>
          <a:prstGeom prst="rect">
            <a:avLst/>
          </a:prstGeom>
        </p:spPr>
        <p:txBody>
          <a:bodyPr vert="horz" lIns="93360" tIns="46680" rIns="93360" bIns="4668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9930" y="8845046"/>
            <a:ext cx="3044719" cy="467230"/>
          </a:xfrm>
          <a:prstGeom prst="rect">
            <a:avLst/>
          </a:prstGeom>
        </p:spPr>
        <p:txBody>
          <a:bodyPr vert="horz" lIns="93360" tIns="46680" rIns="93360" bIns="4668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BFB8D3B6-509F-6C4D-A448-C6D04978A9A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650676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ＭＳ Ｐゴシック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1.xml"/></Relationships>
</file>

<file path=ppt/slideLayouts/_rels/slideLayout3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1.xml"/><Relationship Id="rId4" Type="http://schemas.openxmlformats.org/officeDocument/2006/relationships/image" Target="../media/image4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1.xml"/><Relationship Id="rId4" Type="http://schemas.openxmlformats.org/officeDocument/2006/relationships/image" Target="../media/image4.png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4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1.xml"/></Relationships>
</file>

<file path=ppt/slideLayouts/_rels/slideLayout4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1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11.xml"/></Relationships>
</file>

<file path=ppt/slideLayouts/_rels/slideLayout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2.xml"/></Relationships>
</file>

<file path=ppt/slideLayouts/_rels/slideLayout4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2.xml"/><Relationship Id="rId4" Type="http://schemas.openxmlformats.org/officeDocument/2006/relationships/image" Target="../media/image4.png"/></Relationships>
</file>

<file path=ppt/slideLayouts/_rels/slideLayout4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2.xml"/><Relationship Id="rId4" Type="http://schemas.openxmlformats.org/officeDocument/2006/relationships/image" Target="../media/image4.pn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5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2.xml"/></Relationships>
</file>

<file path=ppt/slideLayouts/_rels/slideLayout5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2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12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 userDrawn="1"/>
        </p:nvSpPr>
        <p:spPr>
          <a:xfrm>
            <a:off x="722313" y="1866900"/>
            <a:ext cx="7772400" cy="1020763"/>
          </a:xfrm>
          <a:prstGeom prst="rect">
            <a:avLst/>
          </a:prstGeom>
        </p:spPr>
        <p:txBody>
          <a:bodyPr anchor="b"/>
          <a:lstStyle>
            <a:lvl1pPr algn="l" defTabSz="457200" rtl="0" eaLnBrk="1" latinLnBrk="0" hangingPunct="1">
              <a:spcBef>
                <a:spcPct val="0"/>
              </a:spcBef>
              <a:buNone/>
              <a:defRPr sz="3200" b="1" kern="1200" cap="all">
                <a:solidFill>
                  <a:schemeClr val="bg1"/>
                </a:solidFill>
                <a:latin typeface="Arial"/>
                <a:ea typeface="+mj-ea"/>
                <a:cs typeface="Arial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en-US"/>
              <a:t>Click to edit Master title style</a:t>
            </a:r>
          </a:p>
        </p:txBody>
      </p:sp>
      <p:sp>
        <p:nvSpPr>
          <p:cNvPr id="11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68839"/>
            <a:ext cx="7772400" cy="904661"/>
          </a:xfrm>
          <a:prstGeom prst="rect">
            <a:avLst/>
          </a:prstGeom>
        </p:spPr>
        <p:txBody>
          <a:bodyPr anchor="t" anchorCtr="0">
            <a:normAutofit/>
          </a:bodyPr>
          <a:lstStyle>
            <a:lvl1pPr marL="0" indent="0">
              <a:buNone/>
              <a:defRPr sz="1800">
                <a:solidFill>
                  <a:schemeClr val="bg1">
                    <a:lumMod val="50000"/>
                  </a:schemeClr>
                </a:solidFill>
                <a:latin typeface="Arial"/>
                <a:cs typeface="Arial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>
          <a:xfrm>
            <a:off x="60325" y="4883150"/>
            <a:ext cx="2133600" cy="273050"/>
          </a:xfrm>
        </p:spPr>
        <p:txBody>
          <a:bodyPr/>
          <a:lstStyle>
            <a:lvl1pPr>
              <a:defRPr sz="60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8196263" y="4860925"/>
            <a:ext cx="873125" cy="274638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600">
                <a:solidFill>
                  <a:schemeClr val="bg1"/>
                </a:solidFill>
                <a:latin typeface="Arial"/>
                <a:ea typeface="+mn-ea"/>
                <a:cs typeface="Arial"/>
              </a:defRPr>
            </a:lvl1pPr>
          </a:lstStyle>
          <a:p>
            <a:pPr>
              <a:defRPr/>
            </a:pPr>
            <a:fld id="{42FF50C1-C99D-8F49-8FA6-613D5F15E90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722313" y="1917120"/>
            <a:ext cx="7772400" cy="1021556"/>
          </a:xfrm>
          <a:prstGeom prst="rect">
            <a:avLst/>
          </a:prstGeom>
        </p:spPr>
        <p:txBody>
          <a:bodyPr anchor="b" anchorCtr="0">
            <a:noAutofit/>
          </a:bodyPr>
          <a:lstStyle>
            <a:lvl1pPr algn="l">
              <a:defRPr sz="3200" b="1" cap="all">
                <a:solidFill>
                  <a:schemeClr val="accent1"/>
                </a:solidFill>
                <a:latin typeface="Arial"/>
                <a:cs typeface="Arial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1667283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 txBox="1">
            <a:spLocks/>
          </p:cNvSpPr>
          <p:nvPr userDrawn="1"/>
        </p:nvSpPr>
        <p:spPr>
          <a:xfrm>
            <a:off x="723901" y="971550"/>
            <a:ext cx="7683500" cy="857250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200" kern="1200">
                <a:solidFill>
                  <a:schemeClr val="accent1"/>
                </a:solidFill>
                <a:latin typeface="Arial"/>
                <a:ea typeface="+mj-ea"/>
                <a:cs typeface="Arial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en-US" sz="320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3900" y="1792687"/>
            <a:ext cx="3773488" cy="479822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buNone/>
              <a:defRPr sz="2000" b="0" i="0">
                <a:latin typeface="Arial"/>
                <a:cs typeface="Arial"/>
              </a:defRPr>
            </a:lvl1pPr>
            <a:lvl2pPr marL="457178" indent="0">
              <a:buNone/>
              <a:defRPr sz="2000" b="1"/>
            </a:lvl2pPr>
            <a:lvl3pPr marL="914355" indent="0">
              <a:buNone/>
              <a:defRPr sz="1800" b="1"/>
            </a:lvl3pPr>
            <a:lvl4pPr marL="1371532" indent="0">
              <a:buNone/>
              <a:defRPr sz="1600" b="1"/>
            </a:lvl4pPr>
            <a:lvl5pPr marL="1828709" indent="0">
              <a:buNone/>
              <a:defRPr sz="1600" b="1"/>
            </a:lvl5pPr>
            <a:lvl6pPr marL="2285886" indent="0">
              <a:buNone/>
              <a:defRPr sz="1600" b="1"/>
            </a:lvl6pPr>
            <a:lvl7pPr marL="2743064" indent="0">
              <a:buNone/>
              <a:defRPr sz="1600" b="1"/>
            </a:lvl7pPr>
            <a:lvl8pPr marL="3200240" indent="0">
              <a:buNone/>
              <a:defRPr sz="1600" b="1"/>
            </a:lvl8pPr>
            <a:lvl9pPr marL="3657418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23900" y="2272506"/>
            <a:ext cx="3773488" cy="2083594"/>
          </a:xfrm>
          <a:prstGeom prst="rect">
            <a:avLst/>
          </a:prstGeom>
        </p:spPr>
        <p:txBody>
          <a:bodyPr/>
          <a:lstStyle>
            <a:lvl1pPr marL="342884" indent="-342884">
              <a:buClr>
                <a:schemeClr val="accent1"/>
              </a:buClr>
              <a:buFont typeface="Wingdings" charset="2"/>
              <a:buChar char="§"/>
              <a:defRPr sz="1800">
                <a:latin typeface="Arial"/>
                <a:cs typeface="Arial"/>
              </a:defRPr>
            </a:lvl1pPr>
            <a:lvl2pPr marL="742913" indent="-285736">
              <a:buClr>
                <a:schemeClr val="accent1"/>
              </a:buClr>
              <a:buFont typeface="Courier New"/>
              <a:buChar char="o"/>
              <a:defRPr sz="1800">
                <a:latin typeface="Arial"/>
                <a:cs typeface="Arial"/>
              </a:defRPr>
            </a:lvl2pPr>
            <a:lvl3pPr marL="1142944" indent="-228588">
              <a:buClr>
                <a:schemeClr val="accent1"/>
              </a:buClr>
              <a:buFont typeface="Wingdings" charset="2"/>
              <a:buChar char="§"/>
              <a:defRPr sz="1600">
                <a:latin typeface="Arial"/>
                <a:cs typeface="Arial"/>
              </a:defRPr>
            </a:lvl3pPr>
            <a:lvl4pPr marL="1600120" indent="-228588">
              <a:buClr>
                <a:schemeClr val="accent1"/>
              </a:buClr>
              <a:buFont typeface="Courier New"/>
              <a:buChar char="o"/>
              <a:defRPr sz="1400">
                <a:latin typeface="Arial"/>
                <a:cs typeface="Arial"/>
              </a:defRPr>
            </a:lvl4pPr>
            <a:lvl5pPr marL="2057297" indent="-228588">
              <a:buClr>
                <a:schemeClr val="accent1"/>
              </a:buClr>
              <a:buFont typeface="Wingdings" charset="2"/>
              <a:buChar char="§"/>
              <a:defRPr sz="1200">
                <a:latin typeface="Arial"/>
                <a:cs typeface="Arial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7" y="1792687"/>
            <a:ext cx="3762374" cy="479822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buNone/>
              <a:defRPr sz="2000" b="0">
                <a:latin typeface="Arial"/>
                <a:cs typeface="Arial"/>
              </a:defRPr>
            </a:lvl1pPr>
            <a:lvl2pPr marL="457178" indent="0">
              <a:buNone/>
              <a:defRPr sz="2000" b="1"/>
            </a:lvl2pPr>
            <a:lvl3pPr marL="914355" indent="0">
              <a:buNone/>
              <a:defRPr sz="1800" b="1"/>
            </a:lvl3pPr>
            <a:lvl4pPr marL="1371532" indent="0">
              <a:buNone/>
              <a:defRPr sz="1600" b="1"/>
            </a:lvl4pPr>
            <a:lvl5pPr marL="1828709" indent="0">
              <a:buNone/>
              <a:defRPr sz="1600" b="1"/>
            </a:lvl5pPr>
            <a:lvl6pPr marL="2285886" indent="0">
              <a:buNone/>
              <a:defRPr sz="1600" b="1"/>
            </a:lvl6pPr>
            <a:lvl7pPr marL="2743064" indent="0">
              <a:buNone/>
              <a:defRPr sz="1600" b="1"/>
            </a:lvl7pPr>
            <a:lvl8pPr marL="3200240" indent="0">
              <a:buNone/>
              <a:defRPr sz="1600" b="1"/>
            </a:lvl8pPr>
            <a:lvl9pPr marL="3657418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Content Placeholder 3"/>
          <p:cNvSpPr>
            <a:spLocks noGrp="1"/>
          </p:cNvSpPr>
          <p:nvPr>
            <p:ph sz="half" idx="13"/>
          </p:nvPr>
        </p:nvSpPr>
        <p:spPr>
          <a:xfrm>
            <a:off x="4633914" y="2272509"/>
            <a:ext cx="3773488" cy="2083594"/>
          </a:xfrm>
          <a:prstGeom prst="rect">
            <a:avLst/>
          </a:prstGeom>
        </p:spPr>
        <p:txBody>
          <a:bodyPr/>
          <a:lstStyle>
            <a:lvl1pPr marL="342884" indent="-342884">
              <a:buClr>
                <a:schemeClr val="accent1"/>
              </a:buClr>
              <a:buFont typeface="Wingdings" charset="2"/>
              <a:buChar char="§"/>
              <a:defRPr sz="1800">
                <a:latin typeface="Arial"/>
                <a:cs typeface="Arial"/>
              </a:defRPr>
            </a:lvl1pPr>
            <a:lvl2pPr marL="742913" indent="-285736">
              <a:buClr>
                <a:schemeClr val="accent1"/>
              </a:buClr>
              <a:buFont typeface="Courier New"/>
              <a:buChar char="o"/>
              <a:defRPr sz="1800">
                <a:latin typeface="Arial"/>
                <a:cs typeface="Arial"/>
              </a:defRPr>
            </a:lvl2pPr>
            <a:lvl3pPr marL="1142944" indent="-228588">
              <a:buClr>
                <a:schemeClr val="accent1"/>
              </a:buClr>
              <a:buFont typeface="Wingdings" charset="2"/>
              <a:buChar char="§"/>
              <a:defRPr sz="1600">
                <a:latin typeface="Arial"/>
                <a:cs typeface="Arial"/>
              </a:defRPr>
            </a:lvl3pPr>
            <a:lvl4pPr marL="1600120" indent="-228588">
              <a:buClr>
                <a:schemeClr val="accent1"/>
              </a:buClr>
              <a:buFont typeface="Courier New"/>
              <a:buChar char="o"/>
              <a:defRPr sz="1400">
                <a:latin typeface="Arial"/>
                <a:cs typeface="Arial"/>
              </a:defRPr>
            </a:lvl4pPr>
            <a:lvl5pPr marL="2057297" indent="-228588">
              <a:buClr>
                <a:schemeClr val="accent1"/>
              </a:buClr>
              <a:buFont typeface="Wingdings" charset="2"/>
              <a:buChar char="§"/>
              <a:defRPr sz="1200">
                <a:latin typeface="Arial"/>
                <a:cs typeface="Arial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4"/>
          </p:nvPr>
        </p:nvSpPr>
        <p:spPr>
          <a:xfrm>
            <a:off x="60325" y="4883152"/>
            <a:ext cx="2133600" cy="273050"/>
          </a:xfrm>
        </p:spPr>
        <p:txBody>
          <a:bodyPr/>
          <a:lstStyle>
            <a:lvl1pPr>
              <a:defRPr sz="600">
                <a:solidFill>
                  <a:schemeClr val="bg1">
                    <a:lumMod val="75000"/>
                  </a:schemeClr>
                </a:solidFill>
                <a:latin typeface="Arial"/>
                <a:cs typeface="Arial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5"/>
          </p:nvPr>
        </p:nvSpPr>
        <p:spPr>
          <a:xfrm>
            <a:off x="8196265" y="4860925"/>
            <a:ext cx="873125" cy="274638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600">
                <a:solidFill>
                  <a:schemeClr val="bg1">
                    <a:lumMod val="75000"/>
                  </a:schemeClr>
                </a:solidFill>
                <a:latin typeface="Arial"/>
                <a:ea typeface="+mn-ea"/>
                <a:cs typeface="Arial"/>
              </a:defRPr>
            </a:lvl1pPr>
          </a:lstStyle>
          <a:p>
            <a:pPr>
              <a:defRPr/>
            </a:pPr>
            <a:fld id="{77C453ED-65E9-8646-A781-EF549B33EA3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21980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76651"/>
            <a:ext cx="5486400" cy="425054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1800" b="1">
                <a:latin typeface="Arial"/>
                <a:cs typeface="Arial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812801"/>
            <a:ext cx="5486400" cy="280908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178" indent="0">
              <a:buNone/>
              <a:defRPr sz="2800"/>
            </a:lvl2pPr>
            <a:lvl3pPr marL="914355" indent="0">
              <a:buNone/>
              <a:defRPr sz="2400"/>
            </a:lvl3pPr>
            <a:lvl4pPr marL="1371532" indent="0">
              <a:buNone/>
              <a:defRPr sz="2000"/>
            </a:lvl4pPr>
            <a:lvl5pPr marL="1828709" indent="0">
              <a:buNone/>
              <a:defRPr sz="2000"/>
            </a:lvl5pPr>
            <a:lvl6pPr marL="2285886" indent="0">
              <a:buNone/>
              <a:defRPr sz="2000"/>
            </a:lvl6pPr>
            <a:lvl7pPr marL="2743064" indent="0">
              <a:buNone/>
              <a:defRPr sz="2000"/>
            </a:lvl7pPr>
            <a:lvl8pPr marL="3200240" indent="0">
              <a:buNone/>
              <a:defRPr sz="2000"/>
            </a:lvl8pPr>
            <a:lvl9pPr marL="3657418" indent="0">
              <a:buNone/>
              <a:defRPr sz="2000"/>
            </a:lvl9pPr>
          </a:lstStyle>
          <a:p>
            <a:pPr lvl="0"/>
            <a:r>
              <a:rPr lang="en-US" noProof="0"/>
              <a:t>Drag picture to placeholder or click icon to add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101705"/>
            <a:ext cx="5486400" cy="60364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200">
                <a:latin typeface="Arial"/>
                <a:cs typeface="Arial"/>
              </a:defRPr>
            </a:lvl1pPr>
            <a:lvl2pPr marL="457178" indent="0">
              <a:buNone/>
              <a:defRPr sz="1200"/>
            </a:lvl2pPr>
            <a:lvl3pPr marL="914355" indent="0">
              <a:buNone/>
              <a:defRPr sz="1000"/>
            </a:lvl3pPr>
            <a:lvl4pPr marL="1371532" indent="0">
              <a:buNone/>
              <a:defRPr sz="900"/>
            </a:lvl4pPr>
            <a:lvl5pPr marL="1828709" indent="0">
              <a:buNone/>
              <a:defRPr sz="900"/>
            </a:lvl5pPr>
            <a:lvl6pPr marL="2285886" indent="0">
              <a:buNone/>
              <a:defRPr sz="900"/>
            </a:lvl6pPr>
            <a:lvl7pPr marL="2743064" indent="0">
              <a:buNone/>
              <a:defRPr sz="900"/>
            </a:lvl7pPr>
            <a:lvl8pPr marL="3200240" indent="0">
              <a:buNone/>
              <a:defRPr sz="900"/>
            </a:lvl8pPr>
            <a:lvl9pPr marL="3657418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>
          <a:xfrm>
            <a:off x="60325" y="4883152"/>
            <a:ext cx="2133600" cy="273050"/>
          </a:xfrm>
        </p:spPr>
        <p:txBody>
          <a:bodyPr/>
          <a:lstStyle>
            <a:lvl1pPr>
              <a:defRPr sz="600">
                <a:solidFill>
                  <a:schemeClr val="bg1">
                    <a:lumMod val="75000"/>
                  </a:schemeClr>
                </a:solidFill>
                <a:latin typeface="Arial"/>
                <a:cs typeface="Arial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8196265" y="4860925"/>
            <a:ext cx="873125" cy="274638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600">
                <a:solidFill>
                  <a:schemeClr val="bg1">
                    <a:lumMod val="75000"/>
                  </a:schemeClr>
                </a:solidFill>
                <a:latin typeface="Arial"/>
                <a:ea typeface="+mn-ea"/>
                <a:cs typeface="Arial"/>
              </a:defRPr>
            </a:lvl1pPr>
          </a:lstStyle>
          <a:p>
            <a:pPr>
              <a:defRPr/>
            </a:pPr>
            <a:fld id="{4207BB98-A13F-8348-AC5F-3019A589CA0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821871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>
          <a:xfrm>
            <a:off x="60325" y="4883152"/>
            <a:ext cx="2133600" cy="273050"/>
          </a:xfrm>
        </p:spPr>
        <p:txBody>
          <a:bodyPr/>
          <a:lstStyle>
            <a:lvl1pPr>
              <a:defRPr sz="600">
                <a:solidFill>
                  <a:schemeClr val="bg1">
                    <a:lumMod val="75000"/>
                  </a:schemeClr>
                </a:solidFill>
                <a:latin typeface="Arial"/>
                <a:cs typeface="Arial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8196265" y="4860925"/>
            <a:ext cx="873125" cy="274638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600">
                <a:solidFill>
                  <a:schemeClr val="bg1">
                    <a:lumMod val="75000"/>
                  </a:schemeClr>
                </a:solidFill>
                <a:latin typeface="Arial"/>
                <a:ea typeface="+mn-ea"/>
                <a:cs typeface="Arial"/>
              </a:defRPr>
            </a:lvl1pPr>
          </a:lstStyle>
          <a:p>
            <a:pPr>
              <a:defRPr/>
            </a:pPr>
            <a:fld id="{B60676CC-C35D-DA44-A5DB-E56E851EBE5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613690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 userDrawn="1"/>
        </p:nvSpPr>
        <p:spPr>
          <a:xfrm>
            <a:off x="722313" y="1866902"/>
            <a:ext cx="7772400" cy="1020763"/>
          </a:xfrm>
          <a:prstGeom prst="rect">
            <a:avLst/>
          </a:prstGeom>
        </p:spPr>
        <p:txBody>
          <a:bodyPr anchor="b"/>
          <a:lstStyle>
            <a:lvl1pPr algn="l" defTabSz="457200" rtl="0" eaLnBrk="1" latinLnBrk="0" hangingPunct="1">
              <a:spcBef>
                <a:spcPct val="0"/>
              </a:spcBef>
              <a:buNone/>
              <a:defRPr sz="3200" b="1" kern="1200" cap="all">
                <a:solidFill>
                  <a:schemeClr val="bg1"/>
                </a:solidFill>
                <a:latin typeface="Arial"/>
                <a:ea typeface="+mj-ea"/>
                <a:cs typeface="Arial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en-US" sz="3200"/>
              <a:t>Click to edit Master title style</a:t>
            </a:r>
          </a:p>
        </p:txBody>
      </p:sp>
      <p:sp>
        <p:nvSpPr>
          <p:cNvPr id="11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68841"/>
            <a:ext cx="7772400" cy="904661"/>
          </a:xfrm>
          <a:prstGeom prst="rect">
            <a:avLst/>
          </a:prstGeom>
        </p:spPr>
        <p:txBody>
          <a:bodyPr anchor="t" anchorCtr="0">
            <a:normAutofit/>
          </a:bodyPr>
          <a:lstStyle>
            <a:lvl1pPr marL="0" indent="0">
              <a:buNone/>
              <a:defRPr sz="1800">
                <a:solidFill>
                  <a:schemeClr val="bg1">
                    <a:lumMod val="50000"/>
                  </a:schemeClr>
                </a:solidFill>
                <a:latin typeface="Arial"/>
                <a:cs typeface="Arial"/>
              </a:defRPr>
            </a:lvl1pPr>
            <a:lvl2pPr marL="457178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355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532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70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88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06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24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418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>
          <a:xfrm>
            <a:off x="60325" y="4883152"/>
            <a:ext cx="2133600" cy="273050"/>
          </a:xfrm>
        </p:spPr>
        <p:txBody>
          <a:bodyPr/>
          <a:lstStyle>
            <a:lvl1pPr>
              <a:defRPr sz="60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pPr>
              <a:defRPr/>
            </a:pPr>
            <a:fld id="{45C81E42-562C-45F8-B86E-0F43F50405AB}" type="datetime1">
              <a:rPr lang="en-US" smtClean="0"/>
              <a:t>10/2/2025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8196265" y="4860925"/>
            <a:ext cx="873125" cy="274638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600">
                <a:solidFill>
                  <a:schemeClr val="bg1"/>
                </a:solidFill>
                <a:latin typeface="Arial"/>
                <a:ea typeface="+mn-ea"/>
                <a:cs typeface="Arial"/>
              </a:defRPr>
            </a:lvl1pPr>
          </a:lstStyle>
          <a:p>
            <a:pPr>
              <a:defRPr/>
            </a:pPr>
            <a:fld id="{42FF50C1-C99D-8F49-8FA6-613D5F15E90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722313" y="1917121"/>
            <a:ext cx="7772400" cy="1021556"/>
          </a:xfrm>
          <a:prstGeom prst="rect">
            <a:avLst/>
          </a:prstGeom>
        </p:spPr>
        <p:txBody>
          <a:bodyPr anchor="b" anchorCtr="0">
            <a:noAutofit/>
          </a:bodyPr>
          <a:lstStyle>
            <a:lvl1pPr algn="l">
              <a:defRPr sz="3200" b="1" cap="all">
                <a:solidFill>
                  <a:schemeClr val="accent1"/>
                </a:solidFill>
                <a:latin typeface="Arial"/>
                <a:cs typeface="Arial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25670319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5" y="3009322"/>
            <a:ext cx="7685087" cy="1021556"/>
          </a:xfrm>
          <a:prstGeom prst="rect">
            <a:avLst/>
          </a:prstGeom>
        </p:spPr>
        <p:txBody>
          <a:bodyPr anchor="t">
            <a:noAutofit/>
          </a:bodyPr>
          <a:lstStyle>
            <a:lvl1pPr algn="l">
              <a:defRPr sz="3200" b="1" cap="all">
                <a:solidFill>
                  <a:schemeClr val="tx2"/>
                </a:solidFill>
                <a:latin typeface="Arial"/>
                <a:cs typeface="Arial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5" y="1884181"/>
            <a:ext cx="7685087" cy="1125140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  <a:latin typeface="Arial"/>
                <a:cs typeface="Arial"/>
              </a:defRPr>
            </a:lvl1pPr>
            <a:lvl2pPr marL="457178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355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532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70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88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06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24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418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325" y="4883152"/>
            <a:ext cx="2133600" cy="273050"/>
          </a:xfrm>
        </p:spPr>
        <p:txBody>
          <a:bodyPr/>
          <a:lstStyle>
            <a:lvl1pPr>
              <a:defRPr sz="600">
                <a:solidFill>
                  <a:schemeClr val="bg1">
                    <a:lumMod val="75000"/>
                  </a:schemeClr>
                </a:solidFill>
                <a:latin typeface="Arial"/>
                <a:cs typeface="Arial"/>
              </a:defRPr>
            </a:lvl1pPr>
          </a:lstStyle>
          <a:p>
            <a:pPr>
              <a:defRPr/>
            </a:pPr>
            <a:fld id="{D2682C3D-79AA-4CD4-B356-38437D0E4A2E}" type="datetime1">
              <a:rPr lang="en-US" smtClean="0"/>
              <a:t>10/2/2025</a:t>
            </a:fld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8196265" y="4860925"/>
            <a:ext cx="873125" cy="274638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600">
                <a:solidFill>
                  <a:schemeClr val="bg1">
                    <a:lumMod val="75000"/>
                  </a:schemeClr>
                </a:solidFill>
                <a:latin typeface="Arial"/>
                <a:ea typeface="+mn-ea"/>
                <a:cs typeface="Arial"/>
              </a:defRPr>
            </a:lvl1pPr>
          </a:lstStyle>
          <a:p>
            <a:pPr>
              <a:defRPr/>
            </a:pPr>
            <a:fld id="{6E34B1B0-E628-E341-AB77-6799D8636E4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704983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3901" y="971327"/>
            <a:ext cx="7683500" cy="857250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defRPr sz="3200">
                <a:solidFill>
                  <a:schemeClr val="accent1"/>
                </a:solidFill>
                <a:latin typeface="Arial"/>
                <a:cs typeface="Arial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23901" y="1914699"/>
            <a:ext cx="7683500" cy="2748528"/>
          </a:xfrm>
          <a:prstGeom prst="rect">
            <a:avLst/>
          </a:prstGeom>
        </p:spPr>
        <p:txBody>
          <a:bodyPr/>
          <a:lstStyle>
            <a:lvl1pPr marL="342884" indent="-342884">
              <a:buClr>
                <a:schemeClr val="accent1"/>
              </a:buClr>
              <a:buFont typeface="Wingdings" charset="2"/>
              <a:buChar char="§"/>
              <a:defRPr sz="2800">
                <a:latin typeface="Arial"/>
                <a:cs typeface="Arial"/>
              </a:defRPr>
            </a:lvl1pPr>
            <a:lvl2pPr marL="742913" indent="-285736">
              <a:buClr>
                <a:schemeClr val="accent1"/>
              </a:buClr>
              <a:buFont typeface="Courier New"/>
              <a:buChar char="o"/>
              <a:defRPr sz="2400">
                <a:latin typeface="Arial"/>
                <a:cs typeface="Arial"/>
              </a:defRPr>
            </a:lvl2pPr>
            <a:lvl3pPr marL="1142944" indent="-228588">
              <a:buClr>
                <a:schemeClr val="accent1"/>
              </a:buClr>
              <a:buFont typeface="Wingdings" charset="2"/>
              <a:buChar char="§"/>
              <a:defRPr sz="2000">
                <a:latin typeface="Arial"/>
                <a:cs typeface="Arial"/>
              </a:defRPr>
            </a:lvl3pPr>
            <a:lvl4pPr marL="1600120" indent="-228588">
              <a:buClr>
                <a:schemeClr val="accent1"/>
              </a:buClr>
              <a:buFont typeface="Courier New"/>
              <a:buChar char="o"/>
              <a:defRPr sz="1800">
                <a:latin typeface="Arial"/>
                <a:cs typeface="Arial"/>
              </a:defRPr>
            </a:lvl4pPr>
            <a:lvl5pPr marL="2057297" indent="-228588">
              <a:buClr>
                <a:schemeClr val="accent1"/>
              </a:buClr>
              <a:buFont typeface="Wingdings" charset="2"/>
              <a:buChar char="§"/>
              <a:defRPr sz="1800">
                <a:latin typeface="Arial"/>
                <a:cs typeface="Arial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325" y="4883152"/>
            <a:ext cx="2133600" cy="273050"/>
          </a:xfrm>
        </p:spPr>
        <p:txBody>
          <a:bodyPr/>
          <a:lstStyle>
            <a:lvl1pPr>
              <a:defRPr sz="600">
                <a:solidFill>
                  <a:schemeClr val="bg1">
                    <a:lumMod val="75000"/>
                  </a:schemeClr>
                </a:solidFill>
                <a:latin typeface="Arial"/>
                <a:cs typeface="Arial"/>
              </a:defRPr>
            </a:lvl1pPr>
          </a:lstStyle>
          <a:p>
            <a:pPr>
              <a:defRPr/>
            </a:pPr>
            <a:fld id="{AD613EB5-57F1-4D97-9D37-A254A6D7A3F7}" type="datetime1">
              <a:rPr lang="en-US" smtClean="0"/>
              <a:t>10/2/2025</a:t>
            </a:fld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8196265" y="4860925"/>
            <a:ext cx="873125" cy="274638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600">
                <a:solidFill>
                  <a:schemeClr val="bg1">
                    <a:lumMod val="75000"/>
                  </a:schemeClr>
                </a:solidFill>
                <a:latin typeface="Arial"/>
                <a:ea typeface="+mn-ea"/>
                <a:cs typeface="Arial"/>
              </a:defRPr>
            </a:lvl1pPr>
          </a:lstStyle>
          <a:p>
            <a:pPr>
              <a:defRPr/>
            </a:pPr>
            <a:fld id="{8EDB4D03-97E7-1741-8B51-DFCCC4C260A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744959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 txBox="1">
            <a:spLocks/>
          </p:cNvSpPr>
          <p:nvPr userDrawn="1"/>
        </p:nvSpPr>
        <p:spPr>
          <a:xfrm>
            <a:off x="723901" y="971550"/>
            <a:ext cx="7683500" cy="857250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200" kern="1200">
                <a:solidFill>
                  <a:schemeClr val="accent1"/>
                </a:solidFill>
                <a:latin typeface="Arial"/>
                <a:ea typeface="+mj-ea"/>
                <a:cs typeface="Arial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en-US" sz="320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3900" y="1792687"/>
            <a:ext cx="3773488" cy="479822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buNone/>
              <a:defRPr sz="2000" b="0" i="0">
                <a:latin typeface="Arial"/>
                <a:cs typeface="Arial"/>
              </a:defRPr>
            </a:lvl1pPr>
            <a:lvl2pPr marL="457178" indent="0">
              <a:buNone/>
              <a:defRPr sz="2000" b="1"/>
            </a:lvl2pPr>
            <a:lvl3pPr marL="914355" indent="0">
              <a:buNone/>
              <a:defRPr sz="1800" b="1"/>
            </a:lvl3pPr>
            <a:lvl4pPr marL="1371532" indent="0">
              <a:buNone/>
              <a:defRPr sz="1600" b="1"/>
            </a:lvl4pPr>
            <a:lvl5pPr marL="1828709" indent="0">
              <a:buNone/>
              <a:defRPr sz="1600" b="1"/>
            </a:lvl5pPr>
            <a:lvl6pPr marL="2285886" indent="0">
              <a:buNone/>
              <a:defRPr sz="1600" b="1"/>
            </a:lvl6pPr>
            <a:lvl7pPr marL="2743064" indent="0">
              <a:buNone/>
              <a:defRPr sz="1600" b="1"/>
            </a:lvl7pPr>
            <a:lvl8pPr marL="3200240" indent="0">
              <a:buNone/>
              <a:defRPr sz="1600" b="1"/>
            </a:lvl8pPr>
            <a:lvl9pPr marL="3657418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23900" y="2272506"/>
            <a:ext cx="3773488" cy="2083594"/>
          </a:xfrm>
          <a:prstGeom prst="rect">
            <a:avLst/>
          </a:prstGeom>
        </p:spPr>
        <p:txBody>
          <a:bodyPr/>
          <a:lstStyle>
            <a:lvl1pPr marL="342884" indent="-342884">
              <a:buClr>
                <a:schemeClr val="accent1"/>
              </a:buClr>
              <a:buFont typeface="Wingdings" charset="2"/>
              <a:buChar char="§"/>
              <a:defRPr sz="1800">
                <a:latin typeface="Arial"/>
                <a:cs typeface="Arial"/>
              </a:defRPr>
            </a:lvl1pPr>
            <a:lvl2pPr marL="742913" indent="-285736">
              <a:buClr>
                <a:schemeClr val="accent1"/>
              </a:buClr>
              <a:buFont typeface="Courier New"/>
              <a:buChar char="o"/>
              <a:defRPr sz="1800">
                <a:latin typeface="Arial"/>
                <a:cs typeface="Arial"/>
              </a:defRPr>
            </a:lvl2pPr>
            <a:lvl3pPr marL="1142944" indent="-228588">
              <a:buClr>
                <a:schemeClr val="accent1"/>
              </a:buClr>
              <a:buFont typeface="Wingdings" charset="2"/>
              <a:buChar char="§"/>
              <a:defRPr sz="1600">
                <a:latin typeface="Arial"/>
                <a:cs typeface="Arial"/>
              </a:defRPr>
            </a:lvl3pPr>
            <a:lvl4pPr marL="1600120" indent="-228588">
              <a:buClr>
                <a:schemeClr val="accent1"/>
              </a:buClr>
              <a:buFont typeface="Courier New"/>
              <a:buChar char="o"/>
              <a:defRPr sz="1400">
                <a:latin typeface="Arial"/>
                <a:cs typeface="Arial"/>
              </a:defRPr>
            </a:lvl4pPr>
            <a:lvl5pPr marL="2057297" indent="-228588">
              <a:buClr>
                <a:schemeClr val="accent1"/>
              </a:buClr>
              <a:buFont typeface="Wingdings" charset="2"/>
              <a:buChar char="§"/>
              <a:defRPr sz="1200">
                <a:latin typeface="Arial"/>
                <a:cs typeface="Arial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7" y="1792687"/>
            <a:ext cx="3762374" cy="479822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buNone/>
              <a:defRPr sz="2000" b="0">
                <a:latin typeface="Arial"/>
                <a:cs typeface="Arial"/>
              </a:defRPr>
            </a:lvl1pPr>
            <a:lvl2pPr marL="457178" indent="0">
              <a:buNone/>
              <a:defRPr sz="2000" b="1"/>
            </a:lvl2pPr>
            <a:lvl3pPr marL="914355" indent="0">
              <a:buNone/>
              <a:defRPr sz="1800" b="1"/>
            </a:lvl3pPr>
            <a:lvl4pPr marL="1371532" indent="0">
              <a:buNone/>
              <a:defRPr sz="1600" b="1"/>
            </a:lvl4pPr>
            <a:lvl5pPr marL="1828709" indent="0">
              <a:buNone/>
              <a:defRPr sz="1600" b="1"/>
            </a:lvl5pPr>
            <a:lvl6pPr marL="2285886" indent="0">
              <a:buNone/>
              <a:defRPr sz="1600" b="1"/>
            </a:lvl6pPr>
            <a:lvl7pPr marL="2743064" indent="0">
              <a:buNone/>
              <a:defRPr sz="1600" b="1"/>
            </a:lvl7pPr>
            <a:lvl8pPr marL="3200240" indent="0">
              <a:buNone/>
              <a:defRPr sz="1600" b="1"/>
            </a:lvl8pPr>
            <a:lvl9pPr marL="3657418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Content Placeholder 3"/>
          <p:cNvSpPr>
            <a:spLocks noGrp="1"/>
          </p:cNvSpPr>
          <p:nvPr>
            <p:ph sz="half" idx="13"/>
          </p:nvPr>
        </p:nvSpPr>
        <p:spPr>
          <a:xfrm>
            <a:off x="4633914" y="2272509"/>
            <a:ext cx="3773488" cy="2083594"/>
          </a:xfrm>
          <a:prstGeom prst="rect">
            <a:avLst/>
          </a:prstGeom>
        </p:spPr>
        <p:txBody>
          <a:bodyPr/>
          <a:lstStyle>
            <a:lvl1pPr marL="342884" indent="-342884">
              <a:buClr>
                <a:schemeClr val="accent1"/>
              </a:buClr>
              <a:buFont typeface="Wingdings" charset="2"/>
              <a:buChar char="§"/>
              <a:defRPr sz="1800">
                <a:latin typeface="Arial"/>
                <a:cs typeface="Arial"/>
              </a:defRPr>
            </a:lvl1pPr>
            <a:lvl2pPr marL="742913" indent="-285736">
              <a:buClr>
                <a:schemeClr val="accent1"/>
              </a:buClr>
              <a:buFont typeface="Courier New"/>
              <a:buChar char="o"/>
              <a:defRPr sz="1800">
                <a:latin typeface="Arial"/>
                <a:cs typeface="Arial"/>
              </a:defRPr>
            </a:lvl2pPr>
            <a:lvl3pPr marL="1142944" indent="-228588">
              <a:buClr>
                <a:schemeClr val="accent1"/>
              </a:buClr>
              <a:buFont typeface="Wingdings" charset="2"/>
              <a:buChar char="§"/>
              <a:defRPr sz="1600">
                <a:latin typeface="Arial"/>
                <a:cs typeface="Arial"/>
              </a:defRPr>
            </a:lvl3pPr>
            <a:lvl4pPr marL="1600120" indent="-228588">
              <a:buClr>
                <a:schemeClr val="accent1"/>
              </a:buClr>
              <a:buFont typeface="Courier New"/>
              <a:buChar char="o"/>
              <a:defRPr sz="1400">
                <a:latin typeface="Arial"/>
                <a:cs typeface="Arial"/>
              </a:defRPr>
            </a:lvl4pPr>
            <a:lvl5pPr marL="2057297" indent="-228588">
              <a:buClr>
                <a:schemeClr val="accent1"/>
              </a:buClr>
              <a:buFont typeface="Wingdings" charset="2"/>
              <a:buChar char="§"/>
              <a:defRPr sz="1200">
                <a:latin typeface="Arial"/>
                <a:cs typeface="Arial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4"/>
          </p:nvPr>
        </p:nvSpPr>
        <p:spPr>
          <a:xfrm>
            <a:off x="60325" y="4883152"/>
            <a:ext cx="2133600" cy="273050"/>
          </a:xfrm>
        </p:spPr>
        <p:txBody>
          <a:bodyPr/>
          <a:lstStyle>
            <a:lvl1pPr>
              <a:defRPr sz="600">
                <a:solidFill>
                  <a:schemeClr val="bg1">
                    <a:lumMod val="75000"/>
                  </a:schemeClr>
                </a:solidFill>
                <a:latin typeface="Arial"/>
                <a:cs typeface="Arial"/>
              </a:defRPr>
            </a:lvl1pPr>
          </a:lstStyle>
          <a:p>
            <a:pPr>
              <a:defRPr/>
            </a:pPr>
            <a:fld id="{F3EB43E7-B026-4759-B785-23A5B437D414}" type="datetime1">
              <a:rPr lang="en-US" smtClean="0"/>
              <a:t>10/2/2025</a:t>
            </a:fld>
            <a:endParaRPr lang="en-US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5"/>
          </p:nvPr>
        </p:nvSpPr>
        <p:spPr>
          <a:xfrm>
            <a:off x="8196265" y="4860925"/>
            <a:ext cx="873125" cy="274638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600">
                <a:solidFill>
                  <a:schemeClr val="bg1">
                    <a:lumMod val="75000"/>
                  </a:schemeClr>
                </a:solidFill>
                <a:latin typeface="Arial"/>
                <a:ea typeface="+mn-ea"/>
                <a:cs typeface="Arial"/>
              </a:defRPr>
            </a:lvl1pPr>
          </a:lstStyle>
          <a:p>
            <a:pPr>
              <a:defRPr/>
            </a:pPr>
            <a:fld id="{77C453ED-65E9-8646-A781-EF549B33EA3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146530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76651"/>
            <a:ext cx="5486400" cy="425054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1800" b="1">
                <a:latin typeface="Arial"/>
                <a:cs typeface="Arial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812801"/>
            <a:ext cx="5486400" cy="280908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178" indent="0">
              <a:buNone/>
              <a:defRPr sz="2800"/>
            </a:lvl2pPr>
            <a:lvl3pPr marL="914355" indent="0">
              <a:buNone/>
              <a:defRPr sz="2400"/>
            </a:lvl3pPr>
            <a:lvl4pPr marL="1371532" indent="0">
              <a:buNone/>
              <a:defRPr sz="2000"/>
            </a:lvl4pPr>
            <a:lvl5pPr marL="1828709" indent="0">
              <a:buNone/>
              <a:defRPr sz="2000"/>
            </a:lvl5pPr>
            <a:lvl6pPr marL="2285886" indent="0">
              <a:buNone/>
              <a:defRPr sz="2000"/>
            </a:lvl6pPr>
            <a:lvl7pPr marL="2743064" indent="0">
              <a:buNone/>
              <a:defRPr sz="2000"/>
            </a:lvl7pPr>
            <a:lvl8pPr marL="3200240" indent="0">
              <a:buNone/>
              <a:defRPr sz="2000"/>
            </a:lvl8pPr>
            <a:lvl9pPr marL="3657418" indent="0">
              <a:buNone/>
              <a:defRPr sz="2000"/>
            </a:lvl9pPr>
          </a:lstStyle>
          <a:p>
            <a:pPr lvl="0"/>
            <a:r>
              <a:rPr lang="en-US" noProof="0"/>
              <a:t>Drag picture to placeholder or click icon to add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101705"/>
            <a:ext cx="5486400" cy="60364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200">
                <a:latin typeface="Arial"/>
                <a:cs typeface="Arial"/>
              </a:defRPr>
            </a:lvl1pPr>
            <a:lvl2pPr marL="457178" indent="0">
              <a:buNone/>
              <a:defRPr sz="1200"/>
            </a:lvl2pPr>
            <a:lvl3pPr marL="914355" indent="0">
              <a:buNone/>
              <a:defRPr sz="1000"/>
            </a:lvl3pPr>
            <a:lvl4pPr marL="1371532" indent="0">
              <a:buNone/>
              <a:defRPr sz="900"/>
            </a:lvl4pPr>
            <a:lvl5pPr marL="1828709" indent="0">
              <a:buNone/>
              <a:defRPr sz="900"/>
            </a:lvl5pPr>
            <a:lvl6pPr marL="2285886" indent="0">
              <a:buNone/>
              <a:defRPr sz="900"/>
            </a:lvl6pPr>
            <a:lvl7pPr marL="2743064" indent="0">
              <a:buNone/>
              <a:defRPr sz="900"/>
            </a:lvl7pPr>
            <a:lvl8pPr marL="3200240" indent="0">
              <a:buNone/>
              <a:defRPr sz="900"/>
            </a:lvl8pPr>
            <a:lvl9pPr marL="3657418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>
          <a:xfrm>
            <a:off x="60325" y="4883152"/>
            <a:ext cx="2133600" cy="273050"/>
          </a:xfrm>
        </p:spPr>
        <p:txBody>
          <a:bodyPr/>
          <a:lstStyle>
            <a:lvl1pPr>
              <a:defRPr sz="600">
                <a:solidFill>
                  <a:schemeClr val="bg1">
                    <a:lumMod val="75000"/>
                  </a:schemeClr>
                </a:solidFill>
                <a:latin typeface="Arial"/>
                <a:cs typeface="Arial"/>
              </a:defRPr>
            </a:lvl1pPr>
          </a:lstStyle>
          <a:p>
            <a:pPr>
              <a:defRPr/>
            </a:pPr>
            <a:fld id="{B20A2996-AE75-457B-9C98-0AF58C785B77}" type="datetime1">
              <a:rPr lang="en-US" smtClean="0"/>
              <a:t>10/2/2025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8196265" y="4860925"/>
            <a:ext cx="873125" cy="274638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600">
                <a:solidFill>
                  <a:schemeClr val="bg1">
                    <a:lumMod val="75000"/>
                  </a:schemeClr>
                </a:solidFill>
                <a:latin typeface="Arial"/>
                <a:ea typeface="+mn-ea"/>
                <a:cs typeface="Arial"/>
              </a:defRPr>
            </a:lvl1pPr>
          </a:lstStyle>
          <a:p>
            <a:pPr>
              <a:defRPr/>
            </a:pPr>
            <a:fld id="{4207BB98-A13F-8348-AC5F-3019A589CA0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635709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>
          <a:xfrm>
            <a:off x="60325" y="4883152"/>
            <a:ext cx="2133600" cy="273050"/>
          </a:xfrm>
        </p:spPr>
        <p:txBody>
          <a:bodyPr/>
          <a:lstStyle>
            <a:lvl1pPr>
              <a:defRPr sz="600">
                <a:solidFill>
                  <a:schemeClr val="bg1">
                    <a:lumMod val="75000"/>
                  </a:schemeClr>
                </a:solidFill>
                <a:latin typeface="Arial"/>
                <a:cs typeface="Arial"/>
              </a:defRPr>
            </a:lvl1pPr>
          </a:lstStyle>
          <a:p>
            <a:pPr>
              <a:defRPr/>
            </a:pPr>
            <a:fld id="{47BF26A9-06BB-47FE-B9D9-3F3C0D699316}" type="datetime1">
              <a:rPr lang="en-US" smtClean="0"/>
              <a:t>10/2/2025</a:t>
            </a:fld>
            <a:endParaRPr lang="en-US"/>
          </a:p>
        </p:txBody>
      </p:sp>
      <p:sp>
        <p:nvSpPr>
          <p:cNvPr id="3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8196265" y="4860925"/>
            <a:ext cx="873125" cy="274638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600">
                <a:solidFill>
                  <a:schemeClr val="bg1">
                    <a:lumMod val="75000"/>
                  </a:schemeClr>
                </a:solidFill>
                <a:latin typeface="Arial"/>
                <a:ea typeface="+mn-ea"/>
                <a:cs typeface="Arial"/>
              </a:defRPr>
            </a:lvl1pPr>
          </a:lstStyle>
          <a:p>
            <a:pPr>
              <a:defRPr/>
            </a:pPr>
            <a:fld id="{B60676CC-C35D-DA44-A5DB-E56E851EBE5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177628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3901" y="971327"/>
            <a:ext cx="7683500" cy="857250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defRPr sz="3200">
                <a:solidFill>
                  <a:schemeClr val="accent1"/>
                </a:solidFill>
                <a:latin typeface="Arial"/>
                <a:cs typeface="Arial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23901" y="1914699"/>
            <a:ext cx="7683500" cy="2748528"/>
          </a:xfrm>
          <a:prstGeom prst="rect">
            <a:avLst/>
          </a:prstGeom>
        </p:spPr>
        <p:txBody>
          <a:bodyPr/>
          <a:lstStyle>
            <a:lvl1pPr marL="342884" indent="-342884">
              <a:buClr>
                <a:schemeClr val="accent1"/>
              </a:buClr>
              <a:buFont typeface="Wingdings" charset="2"/>
              <a:buChar char="§"/>
              <a:defRPr sz="2800">
                <a:latin typeface="Arial"/>
                <a:cs typeface="Arial"/>
              </a:defRPr>
            </a:lvl1pPr>
            <a:lvl2pPr marL="742913" indent="-285736">
              <a:buClr>
                <a:schemeClr val="accent1"/>
              </a:buClr>
              <a:buFont typeface="Courier New"/>
              <a:buChar char="o"/>
              <a:defRPr sz="2400">
                <a:latin typeface="Arial"/>
                <a:cs typeface="Arial"/>
              </a:defRPr>
            </a:lvl2pPr>
            <a:lvl3pPr marL="1142944" indent="-228588">
              <a:buClr>
                <a:schemeClr val="accent1"/>
              </a:buClr>
              <a:buFont typeface="Wingdings" charset="2"/>
              <a:buChar char="§"/>
              <a:defRPr sz="2000">
                <a:latin typeface="Arial"/>
                <a:cs typeface="Arial"/>
              </a:defRPr>
            </a:lvl3pPr>
            <a:lvl4pPr marL="1600120" indent="-228588">
              <a:buClr>
                <a:schemeClr val="accent1"/>
              </a:buClr>
              <a:buFont typeface="Courier New"/>
              <a:buChar char="o"/>
              <a:defRPr sz="1800">
                <a:latin typeface="Arial"/>
                <a:cs typeface="Arial"/>
              </a:defRPr>
            </a:lvl4pPr>
            <a:lvl5pPr marL="2057297" indent="-228588">
              <a:buClr>
                <a:schemeClr val="accent1"/>
              </a:buClr>
              <a:buFont typeface="Wingdings" charset="2"/>
              <a:buChar char="§"/>
              <a:defRPr sz="1800">
                <a:latin typeface="Arial"/>
                <a:cs typeface="Arial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325" y="4883152"/>
            <a:ext cx="2133600" cy="273050"/>
          </a:xfrm>
        </p:spPr>
        <p:txBody>
          <a:bodyPr/>
          <a:lstStyle>
            <a:lvl1pPr>
              <a:defRPr sz="600">
                <a:solidFill>
                  <a:schemeClr val="bg1">
                    <a:lumMod val="75000"/>
                  </a:schemeClr>
                </a:solidFill>
                <a:latin typeface="Arial"/>
                <a:cs typeface="Arial"/>
              </a:defRPr>
            </a:lvl1pPr>
          </a:lstStyle>
          <a:p>
            <a:pPr defTabSz="457178">
              <a:defRPr/>
            </a:pPr>
            <a:endParaRPr lang="en-US">
              <a:solidFill>
                <a:prstClr val="white">
                  <a:lumMod val="75000"/>
                </a:prstClr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8196265" y="4860925"/>
            <a:ext cx="873125" cy="274638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600">
                <a:solidFill>
                  <a:schemeClr val="bg1">
                    <a:lumMod val="75000"/>
                  </a:schemeClr>
                </a:solidFill>
                <a:latin typeface="Arial"/>
                <a:ea typeface="+mn-ea"/>
                <a:cs typeface="Arial"/>
              </a:defRPr>
            </a:lvl1pPr>
          </a:lstStyle>
          <a:p>
            <a:pPr defTabSz="457178">
              <a:defRPr/>
            </a:pPr>
            <a:fld id="{8EDB4D03-97E7-1741-8B51-DFCCC4C260A1}" type="slidenum">
              <a:rPr lang="en-US" smtClean="0">
                <a:solidFill>
                  <a:prstClr val="white">
                    <a:lumMod val="75000"/>
                  </a:prstClr>
                </a:solidFill>
              </a:rPr>
              <a:pPr defTabSz="457178">
                <a:defRPr/>
              </a:pPr>
              <a:t>‹#›</a:t>
            </a:fld>
            <a:endParaRPr lang="en-US">
              <a:solidFill>
                <a:prstClr val="white">
                  <a:lumMod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07867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009320"/>
            <a:ext cx="7685087" cy="1021556"/>
          </a:xfrm>
          <a:prstGeom prst="rect">
            <a:avLst/>
          </a:prstGeom>
        </p:spPr>
        <p:txBody>
          <a:bodyPr anchor="t">
            <a:noAutofit/>
          </a:bodyPr>
          <a:lstStyle>
            <a:lvl1pPr algn="l">
              <a:defRPr sz="3200" b="1" cap="all">
                <a:solidFill>
                  <a:schemeClr val="tx2"/>
                </a:solidFill>
                <a:latin typeface="Arial"/>
                <a:cs typeface="Arial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1884179"/>
            <a:ext cx="7685087" cy="1125140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  <a:latin typeface="Arial"/>
                <a:cs typeface="Arial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325" y="4883150"/>
            <a:ext cx="2133600" cy="273050"/>
          </a:xfrm>
        </p:spPr>
        <p:txBody>
          <a:bodyPr/>
          <a:lstStyle>
            <a:lvl1pPr>
              <a:defRPr sz="600">
                <a:solidFill>
                  <a:schemeClr val="bg1">
                    <a:lumMod val="75000"/>
                  </a:schemeClr>
                </a:solidFill>
                <a:latin typeface="Arial"/>
                <a:cs typeface="Arial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8196263" y="4860925"/>
            <a:ext cx="873125" cy="274638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600">
                <a:solidFill>
                  <a:schemeClr val="bg1">
                    <a:lumMod val="75000"/>
                  </a:schemeClr>
                </a:solidFill>
                <a:latin typeface="Arial"/>
                <a:ea typeface="+mn-ea"/>
                <a:cs typeface="Arial"/>
              </a:defRPr>
            </a:lvl1pPr>
          </a:lstStyle>
          <a:p>
            <a:pPr>
              <a:defRPr/>
            </a:pPr>
            <a:fld id="{6E34B1B0-E628-E341-AB77-6799D8636E4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150393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 userDrawn="1"/>
        </p:nvSpPr>
        <p:spPr>
          <a:xfrm>
            <a:off x="722313" y="1866901"/>
            <a:ext cx="7772400" cy="1020763"/>
          </a:xfrm>
          <a:prstGeom prst="rect">
            <a:avLst/>
          </a:prstGeom>
        </p:spPr>
        <p:txBody>
          <a:bodyPr anchor="b"/>
          <a:lstStyle>
            <a:lvl1pPr algn="l" defTabSz="457200" rtl="0" eaLnBrk="1" latinLnBrk="0" hangingPunct="1">
              <a:spcBef>
                <a:spcPct val="0"/>
              </a:spcBef>
              <a:buNone/>
              <a:defRPr sz="3200" b="1" kern="1200" cap="all">
                <a:solidFill>
                  <a:schemeClr val="bg1"/>
                </a:solidFill>
                <a:latin typeface="Arial"/>
                <a:ea typeface="+mj-ea"/>
                <a:cs typeface="Arial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en-US" sz="3200"/>
              <a:t>Click to edit Master title style</a:t>
            </a:r>
          </a:p>
        </p:txBody>
      </p:sp>
      <p:sp>
        <p:nvSpPr>
          <p:cNvPr id="11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68840"/>
            <a:ext cx="7772400" cy="904661"/>
          </a:xfrm>
          <a:prstGeom prst="rect">
            <a:avLst/>
          </a:prstGeom>
        </p:spPr>
        <p:txBody>
          <a:bodyPr anchor="t" anchorCtr="0">
            <a:normAutofit/>
          </a:bodyPr>
          <a:lstStyle>
            <a:lvl1pPr marL="0" indent="0">
              <a:buNone/>
              <a:defRPr sz="1800">
                <a:solidFill>
                  <a:schemeClr val="bg1">
                    <a:lumMod val="50000"/>
                  </a:schemeClr>
                </a:solidFill>
                <a:latin typeface="Arial"/>
                <a:cs typeface="Arial"/>
              </a:defRPr>
            </a:lvl1pPr>
            <a:lvl2pPr marL="457189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37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132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>
          <a:xfrm>
            <a:off x="60325" y="4883151"/>
            <a:ext cx="2133600" cy="273050"/>
          </a:xfrm>
        </p:spPr>
        <p:txBody>
          <a:bodyPr/>
          <a:lstStyle>
            <a:lvl1pPr>
              <a:defRPr sz="60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pPr>
              <a:defRPr/>
            </a:pPr>
            <a:fld id="{F876E286-80DA-42FD-B931-62E64729EE1B}" type="datetime1">
              <a:rPr lang="en-US" smtClean="0"/>
              <a:t>10/2/2025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8196264" y="4860925"/>
            <a:ext cx="873125" cy="274638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600">
                <a:solidFill>
                  <a:schemeClr val="bg1"/>
                </a:solidFill>
                <a:latin typeface="Arial"/>
                <a:ea typeface="+mn-ea"/>
                <a:cs typeface="Arial"/>
              </a:defRPr>
            </a:lvl1pPr>
          </a:lstStyle>
          <a:p>
            <a:pPr>
              <a:defRPr/>
            </a:pPr>
            <a:fld id="{42FF50C1-C99D-8F49-8FA6-613D5F15E90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722313" y="1917121"/>
            <a:ext cx="7772400" cy="1021556"/>
          </a:xfrm>
          <a:prstGeom prst="rect">
            <a:avLst/>
          </a:prstGeom>
        </p:spPr>
        <p:txBody>
          <a:bodyPr anchor="b" anchorCtr="0">
            <a:noAutofit/>
          </a:bodyPr>
          <a:lstStyle>
            <a:lvl1pPr algn="l">
              <a:defRPr sz="3200" b="1" cap="all">
                <a:solidFill>
                  <a:schemeClr val="accent1"/>
                </a:solidFill>
                <a:latin typeface="Arial"/>
                <a:cs typeface="Arial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48680594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4" y="3009321"/>
            <a:ext cx="7685087" cy="1021556"/>
          </a:xfrm>
          <a:prstGeom prst="rect">
            <a:avLst/>
          </a:prstGeom>
        </p:spPr>
        <p:txBody>
          <a:bodyPr anchor="t">
            <a:noAutofit/>
          </a:bodyPr>
          <a:lstStyle>
            <a:lvl1pPr algn="l">
              <a:defRPr sz="3200" b="1" cap="all">
                <a:solidFill>
                  <a:schemeClr val="tx2"/>
                </a:solidFill>
                <a:latin typeface="Arial"/>
                <a:cs typeface="Arial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4" y="1884180"/>
            <a:ext cx="7685087" cy="1125140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  <a:latin typeface="Arial"/>
                <a:cs typeface="Arial"/>
              </a:defRPr>
            </a:lvl1pPr>
            <a:lvl2pPr marL="457189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37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132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325" y="4883151"/>
            <a:ext cx="2133600" cy="273050"/>
          </a:xfrm>
        </p:spPr>
        <p:txBody>
          <a:bodyPr/>
          <a:lstStyle>
            <a:lvl1pPr>
              <a:defRPr sz="600">
                <a:solidFill>
                  <a:schemeClr val="bg1">
                    <a:lumMod val="75000"/>
                  </a:schemeClr>
                </a:solidFill>
                <a:latin typeface="Arial"/>
                <a:cs typeface="Arial"/>
              </a:defRPr>
            </a:lvl1pPr>
          </a:lstStyle>
          <a:p>
            <a:pPr>
              <a:defRPr/>
            </a:pPr>
            <a:fld id="{99E11939-ED83-437B-856D-743412C4B99E}" type="datetime1">
              <a:rPr lang="en-US" smtClean="0"/>
              <a:t>10/2/2025</a:t>
            </a:fld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8196264" y="4860925"/>
            <a:ext cx="873125" cy="274638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600">
                <a:solidFill>
                  <a:schemeClr val="bg1">
                    <a:lumMod val="75000"/>
                  </a:schemeClr>
                </a:solidFill>
                <a:latin typeface="Arial"/>
                <a:ea typeface="+mn-ea"/>
                <a:cs typeface="Arial"/>
              </a:defRPr>
            </a:lvl1pPr>
          </a:lstStyle>
          <a:p>
            <a:pPr>
              <a:defRPr/>
            </a:pPr>
            <a:fld id="{6E34B1B0-E628-E341-AB77-6799D8636E4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651852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3901" y="971327"/>
            <a:ext cx="7683500" cy="857250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defRPr sz="3200">
                <a:solidFill>
                  <a:schemeClr val="accent1"/>
                </a:solidFill>
                <a:latin typeface="Arial"/>
                <a:cs typeface="Arial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23901" y="1914699"/>
            <a:ext cx="7683500" cy="2748528"/>
          </a:xfrm>
          <a:prstGeom prst="rect">
            <a:avLst/>
          </a:prstGeom>
        </p:spPr>
        <p:txBody>
          <a:bodyPr/>
          <a:lstStyle>
            <a:lvl1pPr marL="342892" indent="-342892">
              <a:buClr>
                <a:schemeClr val="accent1"/>
              </a:buClr>
              <a:buFont typeface="Wingdings" charset="2"/>
              <a:buChar char="§"/>
              <a:defRPr sz="2800">
                <a:latin typeface="Arial"/>
                <a:cs typeface="Arial"/>
              </a:defRPr>
            </a:lvl1pPr>
            <a:lvl2pPr marL="742931" indent="-285743">
              <a:buClr>
                <a:schemeClr val="accent1"/>
              </a:buClr>
              <a:buFont typeface="Courier New"/>
              <a:buChar char="o"/>
              <a:defRPr sz="2400">
                <a:latin typeface="Arial"/>
                <a:cs typeface="Arial"/>
              </a:defRPr>
            </a:lvl2pPr>
            <a:lvl3pPr marL="1142972" indent="-228594">
              <a:buClr>
                <a:schemeClr val="accent1"/>
              </a:buClr>
              <a:buFont typeface="Wingdings" charset="2"/>
              <a:buChar char="§"/>
              <a:defRPr sz="2000">
                <a:latin typeface="Arial"/>
                <a:cs typeface="Arial"/>
              </a:defRPr>
            </a:lvl3pPr>
            <a:lvl4pPr marL="1600160" indent="-228594">
              <a:buClr>
                <a:schemeClr val="accent1"/>
              </a:buClr>
              <a:buFont typeface="Courier New"/>
              <a:buChar char="o"/>
              <a:defRPr sz="1800">
                <a:latin typeface="Arial"/>
                <a:cs typeface="Arial"/>
              </a:defRPr>
            </a:lvl4pPr>
            <a:lvl5pPr marL="2057348" indent="-228594">
              <a:buClr>
                <a:schemeClr val="accent1"/>
              </a:buClr>
              <a:buFont typeface="Wingdings" charset="2"/>
              <a:buChar char="§"/>
              <a:defRPr sz="1800">
                <a:latin typeface="Arial"/>
                <a:cs typeface="Arial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325" y="4883151"/>
            <a:ext cx="2133600" cy="273050"/>
          </a:xfrm>
        </p:spPr>
        <p:txBody>
          <a:bodyPr/>
          <a:lstStyle>
            <a:lvl1pPr>
              <a:defRPr sz="600">
                <a:solidFill>
                  <a:schemeClr val="bg1">
                    <a:lumMod val="75000"/>
                  </a:schemeClr>
                </a:solidFill>
                <a:latin typeface="Arial"/>
                <a:cs typeface="Arial"/>
              </a:defRPr>
            </a:lvl1pPr>
          </a:lstStyle>
          <a:p>
            <a:pPr>
              <a:defRPr/>
            </a:pPr>
            <a:fld id="{B46F6338-1226-4C87-A62C-16A8C1D3E900}" type="datetime1">
              <a:rPr lang="en-US" smtClean="0"/>
              <a:t>10/2/2025</a:t>
            </a:fld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8196264" y="4860925"/>
            <a:ext cx="873125" cy="274638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600">
                <a:solidFill>
                  <a:schemeClr val="bg1">
                    <a:lumMod val="75000"/>
                  </a:schemeClr>
                </a:solidFill>
                <a:latin typeface="Arial"/>
                <a:ea typeface="+mn-ea"/>
                <a:cs typeface="Arial"/>
              </a:defRPr>
            </a:lvl1pPr>
          </a:lstStyle>
          <a:p>
            <a:pPr>
              <a:defRPr/>
            </a:pPr>
            <a:fld id="{8EDB4D03-97E7-1741-8B51-DFCCC4C260A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681891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 txBox="1">
            <a:spLocks/>
          </p:cNvSpPr>
          <p:nvPr userDrawn="1"/>
        </p:nvSpPr>
        <p:spPr>
          <a:xfrm>
            <a:off x="723901" y="971550"/>
            <a:ext cx="7683500" cy="857250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200" kern="1200">
                <a:solidFill>
                  <a:schemeClr val="accent1"/>
                </a:solidFill>
                <a:latin typeface="Arial"/>
                <a:ea typeface="+mj-ea"/>
                <a:cs typeface="Arial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en-US" sz="320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3900" y="1792686"/>
            <a:ext cx="3773488" cy="479822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buNone/>
              <a:defRPr sz="2000" b="0" i="0">
                <a:latin typeface="Arial"/>
                <a:cs typeface="Arial"/>
              </a:defRPr>
            </a:lvl1pPr>
            <a:lvl2pPr marL="457189" indent="0">
              <a:buNone/>
              <a:defRPr sz="2000" b="1"/>
            </a:lvl2pPr>
            <a:lvl3pPr marL="914378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2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23900" y="2272506"/>
            <a:ext cx="3773488" cy="2083594"/>
          </a:xfrm>
          <a:prstGeom prst="rect">
            <a:avLst/>
          </a:prstGeom>
        </p:spPr>
        <p:txBody>
          <a:bodyPr/>
          <a:lstStyle>
            <a:lvl1pPr marL="342892" indent="-342892">
              <a:buClr>
                <a:schemeClr val="accent1"/>
              </a:buClr>
              <a:buFont typeface="Wingdings" charset="2"/>
              <a:buChar char="§"/>
              <a:defRPr sz="1800">
                <a:latin typeface="Arial"/>
                <a:cs typeface="Arial"/>
              </a:defRPr>
            </a:lvl1pPr>
            <a:lvl2pPr marL="742931" indent="-285743">
              <a:buClr>
                <a:schemeClr val="accent1"/>
              </a:buClr>
              <a:buFont typeface="Courier New"/>
              <a:buChar char="o"/>
              <a:defRPr sz="1800">
                <a:latin typeface="Arial"/>
                <a:cs typeface="Arial"/>
              </a:defRPr>
            </a:lvl2pPr>
            <a:lvl3pPr marL="1142972" indent="-228594">
              <a:buClr>
                <a:schemeClr val="accent1"/>
              </a:buClr>
              <a:buFont typeface="Wingdings" charset="2"/>
              <a:buChar char="§"/>
              <a:defRPr sz="1600">
                <a:latin typeface="Arial"/>
                <a:cs typeface="Arial"/>
              </a:defRPr>
            </a:lvl3pPr>
            <a:lvl4pPr marL="1600160" indent="-228594">
              <a:buClr>
                <a:schemeClr val="accent1"/>
              </a:buClr>
              <a:buFont typeface="Courier New"/>
              <a:buChar char="o"/>
              <a:defRPr sz="1400">
                <a:latin typeface="Arial"/>
                <a:cs typeface="Arial"/>
              </a:defRPr>
            </a:lvl4pPr>
            <a:lvl5pPr marL="2057348" indent="-228594">
              <a:buClr>
                <a:schemeClr val="accent1"/>
              </a:buClr>
              <a:buFont typeface="Wingdings" charset="2"/>
              <a:buChar char="§"/>
              <a:defRPr sz="1200">
                <a:latin typeface="Arial"/>
                <a:cs typeface="Arial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7" y="1792686"/>
            <a:ext cx="3762374" cy="479822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buNone/>
              <a:defRPr sz="2000" b="0">
                <a:latin typeface="Arial"/>
                <a:cs typeface="Arial"/>
              </a:defRPr>
            </a:lvl1pPr>
            <a:lvl2pPr marL="457189" indent="0">
              <a:buNone/>
              <a:defRPr sz="2000" b="1"/>
            </a:lvl2pPr>
            <a:lvl3pPr marL="914378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2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Content Placeholder 3"/>
          <p:cNvSpPr>
            <a:spLocks noGrp="1"/>
          </p:cNvSpPr>
          <p:nvPr>
            <p:ph sz="half" idx="13"/>
          </p:nvPr>
        </p:nvSpPr>
        <p:spPr>
          <a:xfrm>
            <a:off x="4633914" y="2272508"/>
            <a:ext cx="3773488" cy="2083594"/>
          </a:xfrm>
          <a:prstGeom prst="rect">
            <a:avLst/>
          </a:prstGeom>
        </p:spPr>
        <p:txBody>
          <a:bodyPr/>
          <a:lstStyle>
            <a:lvl1pPr marL="342892" indent="-342892">
              <a:buClr>
                <a:schemeClr val="accent1"/>
              </a:buClr>
              <a:buFont typeface="Wingdings" charset="2"/>
              <a:buChar char="§"/>
              <a:defRPr sz="1800">
                <a:latin typeface="Arial"/>
                <a:cs typeface="Arial"/>
              </a:defRPr>
            </a:lvl1pPr>
            <a:lvl2pPr marL="742931" indent="-285743">
              <a:buClr>
                <a:schemeClr val="accent1"/>
              </a:buClr>
              <a:buFont typeface="Courier New"/>
              <a:buChar char="o"/>
              <a:defRPr sz="1800">
                <a:latin typeface="Arial"/>
                <a:cs typeface="Arial"/>
              </a:defRPr>
            </a:lvl2pPr>
            <a:lvl3pPr marL="1142972" indent="-228594">
              <a:buClr>
                <a:schemeClr val="accent1"/>
              </a:buClr>
              <a:buFont typeface="Wingdings" charset="2"/>
              <a:buChar char="§"/>
              <a:defRPr sz="1600">
                <a:latin typeface="Arial"/>
                <a:cs typeface="Arial"/>
              </a:defRPr>
            </a:lvl3pPr>
            <a:lvl4pPr marL="1600160" indent="-228594">
              <a:buClr>
                <a:schemeClr val="accent1"/>
              </a:buClr>
              <a:buFont typeface="Courier New"/>
              <a:buChar char="o"/>
              <a:defRPr sz="1400">
                <a:latin typeface="Arial"/>
                <a:cs typeface="Arial"/>
              </a:defRPr>
            </a:lvl4pPr>
            <a:lvl5pPr marL="2057348" indent="-228594">
              <a:buClr>
                <a:schemeClr val="accent1"/>
              </a:buClr>
              <a:buFont typeface="Wingdings" charset="2"/>
              <a:buChar char="§"/>
              <a:defRPr sz="1200">
                <a:latin typeface="Arial"/>
                <a:cs typeface="Arial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4"/>
          </p:nvPr>
        </p:nvSpPr>
        <p:spPr>
          <a:xfrm>
            <a:off x="60325" y="4883151"/>
            <a:ext cx="2133600" cy="273050"/>
          </a:xfrm>
        </p:spPr>
        <p:txBody>
          <a:bodyPr/>
          <a:lstStyle>
            <a:lvl1pPr>
              <a:defRPr sz="600">
                <a:solidFill>
                  <a:schemeClr val="bg1">
                    <a:lumMod val="75000"/>
                  </a:schemeClr>
                </a:solidFill>
                <a:latin typeface="Arial"/>
                <a:cs typeface="Arial"/>
              </a:defRPr>
            </a:lvl1pPr>
          </a:lstStyle>
          <a:p>
            <a:pPr>
              <a:defRPr/>
            </a:pPr>
            <a:fld id="{3ABBF5CD-3B94-42B3-8E39-03B7A8497276}" type="datetime1">
              <a:rPr lang="en-US" smtClean="0"/>
              <a:t>10/2/2025</a:t>
            </a:fld>
            <a:endParaRPr lang="en-US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5"/>
          </p:nvPr>
        </p:nvSpPr>
        <p:spPr>
          <a:xfrm>
            <a:off x="8196264" y="4860925"/>
            <a:ext cx="873125" cy="274638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600">
                <a:solidFill>
                  <a:schemeClr val="bg1">
                    <a:lumMod val="75000"/>
                  </a:schemeClr>
                </a:solidFill>
                <a:latin typeface="Arial"/>
                <a:ea typeface="+mn-ea"/>
                <a:cs typeface="Arial"/>
              </a:defRPr>
            </a:lvl1pPr>
          </a:lstStyle>
          <a:p>
            <a:pPr>
              <a:defRPr/>
            </a:pPr>
            <a:fld id="{77C453ED-65E9-8646-A781-EF549B33EA3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644594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76651"/>
            <a:ext cx="5486400" cy="425054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1800" b="1">
                <a:latin typeface="Arial"/>
                <a:cs typeface="Arial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812800"/>
            <a:ext cx="5486400" cy="280908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189" indent="0">
              <a:buNone/>
              <a:defRPr sz="2800"/>
            </a:lvl2pPr>
            <a:lvl3pPr marL="914378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2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pPr lvl="0"/>
            <a:r>
              <a:rPr lang="en-US" noProof="0"/>
              <a:t>Drag picture to placeholder or click icon to add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101704"/>
            <a:ext cx="5486400" cy="60364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200">
                <a:latin typeface="Arial"/>
                <a:cs typeface="Arial"/>
              </a:defRPr>
            </a:lvl1pPr>
            <a:lvl2pPr marL="457189" indent="0">
              <a:buNone/>
              <a:defRPr sz="1200"/>
            </a:lvl2pPr>
            <a:lvl3pPr marL="914378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2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>
          <a:xfrm>
            <a:off x="60325" y="4883151"/>
            <a:ext cx="2133600" cy="273050"/>
          </a:xfrm>
        </p:spPr>
        <p:txBody>
          <a:bodyPr/>
          <a:lstStyle>
            <a:lvl1pPr>
              <a:defRPr sz="600">
                <a:solidFill>
                  <a:schemeClr val="bg1">
                    <a:lumMod val="75000"/>
                  </a:schemeClr>
                </a:solidFill>
                <a:latin typeface="Arial"/>
                <a:cs typeface="Arial"/>
              </a:defRPr>
            </a:lvl1pPr>
          </a:lstStyle>
          <a:p>
            <a:pPr>
              <a:defRPr/>
            </a:pPr>
            <a:fld id="{D8E4BE39-EF17-41CF-A402-AEB0E2F6FAD3}" type="datetime1">
              <a:rPr lang="en-US" smtClean="0"/>
              <a:t>10/2/2025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8196264" y="4860925"/>
            <a:ext cx="873125" cy="274638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600">
                <a:solidFill>
                  <a:schemeClr val="bg1">
                    <a:lumMod val="75000"/>
                  </a:schemeClr>
                </a:solidFill>
                <a:latin typeface="Arial"/>
                <a:ea typeface="+mn-ea"/>
                <a:cs typeface="Arial"/>
              </a:defRPr>
            </a:lvl1pPr>
          </a:lstStyle>
          <a:p>
            <a:pPr>
              <a:defRPr/>
            </a:pPr>
            <a:fld id="{4207BB98-A13F-8348-AC5F-3019A589CA0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244750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>
          <a:xfrm>
            <a:off x="60325" y="4883151"/>
            <a:ext cx="2133600" cy="273050"/>
          </a:xfrm>
        </p:spPr>
        <p:txBody>
          <a:bodyPr/>
          <a:lstStyle>
            <a:lvl1pPr>
              <a:defRPr sz="600">
                <a:solidFill>
                  <a:schemeClr val="bg1">
                    <a:lumMod val="75000"/>
                  </a:schemeClr>
                </a:solidFill>
                <a:latin typeface="Arial"/>
                <a:cs typeface="Arial"/>
              </a:defRPr>
            </a:lvl1pPr>
          </a:lstStyle>
          <a:p>
            <a:pPr>
              <a:defRPr/>
            </a:pPr>
            <a:fld id="{284FCDC3-C78F-4421-BD3F-6C06D2937857}" type="datetime1">
              <a:rPr lang="en-US" smtClean="0"/>
              <a:t>10/2/2025</a:t>
            </a:fld>
            <a:endParaRPr lang="en-US"/>
          </a:p>
        </p:txBody>
      </p:sp>
      <p:sp>
        <p:nvSpPr>
          <p:cNvPr id="3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8196264" y="4860925"/>
            <a:ext cx="873125" cy="274638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600">
                <a:solidFill>
                  <a:schemeClr val="bg1">
                    <a:lumMod val="75000"/>
                  </a:schemeClr>
                </a:solidFill>
                <a:latin typeface="Arial"/>
                <a:ea typeface="+mn-ea"/>
                <a:cs typeface="Arial"/>
              </a:defRPr>
            </a:lvl1pPr>
          </a:lstStyle>
          <a:p>
            <a:pPr>
              <a:defRPr/>
            </a:pPr>
            <a:fld id="{B60676CC-C35D-DA44-A5DB-E56E851EBE5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323594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 userDrawn="1"/>
        </p:nvSpPr>
        <p:spPr>
          <a:xfrm>
            <a:off x="722313" y="1866900"/>
            <a:ext cx="7772400" cy="1020763"/>
          </a:xfrm>
          <a:prstGeom prst="rect">
            <a:avLst/>
          </a:prstGeom>
        </p:spPr>
        <p:txBody>
          <a:bodyPr anchor="b"/>
          <a:lstStyle>
            <a:lvl1pPr algn="l" defTabSz="457200" rtl="0" eaLnBrk="1" latinLnBrk="0" hangingPunct="1">
              <a:spcBef>
                <a:spcPct val="0"/>
              </a:spcBef>
              <a:buNone/>
              <a:defRPr sz="3200" b="1" kern="1200" cap="all">
                <a:solidFill>
                  <a:schemeClr val="bg1"/>
                </a:solidFill>
                <a:latin typeface="Arial"/>
                <a:ea typeface="+mj-ea"/>
                <a:cs typeface="Arial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en-US"/>
              <a:t>Click to edit Master title style</a:t>
            </a:r>
          </a:p>
        </p:txBody>
      </p:sp>
      <p:sp>
        <p:nvSpPr>
          <p:cNvPr id="11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68839"/>
            <a:ext cx="7772400" cy="904661"/>
          </a:xfrm>
          <a:prstGeom prst="rect">
            <a:avLst/>
          </a:prstGeom>
        </p:spPr>
        <p:txBody>
          <a:bodyPr anchor="t" anchorCtr="0">
            <a:normAutofit/>
          </a:bodyPr>
          <a:lstStyle>
            <a:lvl1pPr marL="0" indent="0">
              <a:buNone/>
              <a:defRPr sz="1800">
                <a:solidFill>
                  <a:schemeClr val="bg1">
                    <a:lumMod val="50000"/>
                  </a:schemeClr>
                </a:solidFill>
                <a:latin typeface="Arial"/>
                <a:cs typeface="Arial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>
          <a:xfrm>
            <a:off x="60325" y="4883150"/>
            <a:ext cx="2133600" cy="273050"/>
          </a:xfrm>
        </p:spPr>
        <p:txBody>
          <a:bodyPr/>
          <a:lstStyle>
            <a:lvl1pPr>
              <a:defRPr sz="60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pPr>
              <a:defRPr/>
            </a:pPr>
            <a:fld id="{F157A3B0-CD3A-4955-B5F1-09861BA49475}" type="datetime1">
              <a:rPr lang="en-US" smtClean="0"/>
              <a:t>10/2/2025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8196263" y="4860925"/>
            <a:ext cx="873125" cy="274638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600">
                <a:solidFill>
                  <a:schemeClr val="bg1"/>
                </a:solidFill>
                <a:latin typeface="Arial"/>
                <a:ea typeface="+mn-ea"/>
                <a:cs typeface="Arial"/>
              </a:defRPr>
            </a:lvl1pPr>
          </a:lstStyle>
          <a:p>
            <a:pPr>
              <a:defRPr/>
            </a:pPr>
            <a:fld id="{42FF50C1-C99D-8F49-8FA6-613D5F15E90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722313" y="1917120"/>
            <a:ext cx="7772400" cy="1021556"/>
          </a:xfrm>
          <a:prstGeom prst="rect">
            <a:avLst/>
          </a:prstGeom>
        </p:spPr>
        <p:txBody>
          <a:bodyPr anchor="b" anchorCtr="0">
            <a:noAutofit/>
          </a:bodyPr>
          <a:lstStyle>
            <a:lvl1pPr algn="l">
              <a:defRPr sz="3200" b="1" cap="all">
                <a:solidFill>
                  <a:schemeClr val="accent1"/>
                </a:solidFill>
                <a:latin typeface="Arial"/>
                <a:cs typeface="Arial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76606861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009320"/>
            <a:ext cx="7685087" cy="1021556"/>
          </a:xfrm>
          <a:prstGeom prst="rect">
            <a:avLst/>
          </a:prstGeom>
        </p:spPr>
        <p:txBody>
          <a:bodyPr anchor="t">
            <a:noAutofit/>
          </a:bodyPr>
          <a:lstStyle>
            <a:lvl1pPr algn="l">
              <a:defRPr sz="3200" b="1" cap="all">
                <a:solidFill>
                  <a:schemeClr val="tx2"/>
                </a:solidFill>
                <a:latin typeface="Arial"/>
                <a:cs typeface="Arial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1884179"/>
            <a:ext cx="7685087" cy="1125140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  <a:latin typeface="Arial"/>
                <a:cs typeface="Arial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325" y="4883150"/>
            <a:ext cx="2133600" cy="273050"/>
          </a:xfrm>
        </p:spPr>
        <p:txBody>
          <a:bodyPr/>
          <a:lstStyle>
            <a:lvl1pPr>
              <a:defRPr sz="600">
                <a:solidFill>
                  <a:schemeClr val="bg1">
                    <a:lumMod val="75000"/>
                  </a:schemeClr>
                </a:solidFill>
                <a:latin typeface="Arial"/>
                <a:cs typeface="Arial"/>
              </a:defRPr>
            </a:lvl1pPr>
          </a:lstStyle>
          <a:p>
            <a:pPr>
              <a:defRPr/>
            </a:pPr>
            <a:fld id="{E47DEFB3-116C-4AF7-8127-1E79346BCE8E}" type="datetime1">
              <a:rPr lang="en-US" smtClean="0"/>
              <a:t>10/2/2025</a:t>
            </a:fld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8196263" y="4860925"/>
            <a:ext cx="873125" cy="274638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600">
                <a:solidFill>
                  <a:schemeClr val="bg1">
                    <a:lumMod val="75000"/>
                  </a:schemeClr>
                </a:solidFill>
                <a:latin typeface="Arial"/>
                <a:ea typeface="+mn-ea"/>
                <a:cs typeface="Arial"/>
              </a:defRPr>
            </a:lvl1pPr>
          </a:lstStyle>
          <a:p>
            <a:pPr>
              <a:defRPr/>
            </a:pPr>
            <a:fld id="{6E34B1B0-E628-E341-AB77-6799D8636E4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158100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3900" y="971327"/>
            <a:ext cx="7683500" cy="857250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defRPr sz="3200">
                <a:solidFill>
                  <a:schemeClr val="accent1"/>
                </a:solidFill>
                <a:latin typeface="Arial"/>
                <a:cs typeface="Arial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23900" y="1914699"/>
            <a:ext cx="7683500" cy="2748528"/>
          </a:xfrm>
          <a:prstGeom prst="rect">
            <a:avLst/>
          </a:prstGeom>
        </p:spPr>
        <p:txBody>
          <a:bodyPr/>
          <a:lstStyle>
            <a:lvl1pPr marL="342900" indent="-342900">
              <a:buClr>
                <a:schemeClr val="accent1"/>
              </a:buClr>
              <a:buFont typeface="Wingdings" charset="2"/>
              <a:buChar char="§"/>
              <a:defRPr sz="2800">
                <a:latin typeface="Arial"/>
                <a:cs typeface="Arial"/>
              </a:defRPr>
            </a:lvl1pPr>
            <a:lvl2pPr marL="742950" indent="-285750">
              <a:buClr>
                <a:schemeClr val="accent1"/>
              </a:buClr>
              <a:buFont typeface="Courier New"/>
              <a:buChar char="o"/>
              <a:defRPr sz="2400">
                <a:latin typeface="Arial"/>
                <a:cs typeface="Arial"/>
              </a:defRPr>
            </a:lvl2pPr>
            <a:lvl3pPr marL="1143000" indent="-228600">
              <a:buClr>
                <a:schemeClr val="accent1"/>
              </a:buClr>
              <a:buFont typeface="Wingdings" charset="2"/>
              <a:buChar char="§"/>
              <a:defRPr sz="2000">
                <a:latin typeface="Arial"/>
                <a:cs typeface="Arial"/>
              </a:defRPr>
            </a:lvl3pPr>
            <a:lvl4pPr marL="1600200" indent="-228600">
              <a:buClr>
                <a:schemeClr val="accent1"/>
              </a:buClr>
              <a:buFont typeface="Courier New"/>
              <a:buChar char="o"/>
              <a:defRPr sz="1800">
                <a:latin typeface="Arial"/>
                <a:cs typeface="Arial"/>
              </a:defRPr>
            </a:lvl4pPr>
            <a:lvl5pPr marL="2057400" indent="-228600">
              <a:buClr>
                <a:schemeClr val="accent1"/>
              </a:buClr>
              <a:buFont typeface="Wingdings" charset="2"/>
              <a:buChar char="§"/>
              <a:defRPr sz="1800">
                <a:latin typeface="Arial"/>
                <a:cs typeface="Arial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325" y="4883150"/>
            <a:ext cx="2133600" cy="273050"/>
          </a:xfrm>
        </p:spPr>
        <p:txBody>
          <a:bodyPr/>
          <a:lstStyle>
            <a:lvl1pPr>
              <a:defRPr sz="600">
                <a:solidFill>
                  <a:schemeClr val="bg1">
                    <a:lumMod val="75000"/>
                  </a:schemeClr>
                </a:solidFill>
                <a:latin typeface="Arial"/>
                <a:cs typeface="Arial"/>
              </a:defRPr>
            </a:lvl1pPr>
          </a:lstStyle>
          <a:p>
            <a:pPr>
              <a:defRPr/>
            </a:pPr>
            <a:fld id="{B05490E4-8673-4153-A62D-53C01160F000}" type="datetime1">
              <a:rPr lang="en-US" smtClean="0"/>
              <a:t>10/2/2025</a:t>
            </a:fld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8196263" y="4860925"/>
            <a:ext cx="873125" cy="274638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600">
                <a:solidFill>
                  <a:schemeClr val="bg1">
                    <a:lumMod val="75000"/>
                  </a:schemeClr>
                </a:solidFill>
                <a:latin typeface="Arial"/>
                <a:ea typeface="+mn-ea"/>
                <a:cs typeface="Arial"/>
              </a:defRPr>
            </a:lvl1pPr>
          </a:lstStyle>
          <a:p>
            <a:pPr>
              <a:defRPr/>
            </a:pPr>
            <a:fld id="{8EDB4D03-97E7-1741-8B51-DFCCC4C260A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1438462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 txBox="1">
            <a:spLocks/>
          </p:cNvSpPr>
          <p:nvPr userDrawn="1"/>
        </p:nvSpPr>
        <p:spPr>
          <a:xfrm>
            <a:off x="723900" y="971550"/>
            <a:ext cx="7683500" cy="857250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200" kern="1200">
                <a:solidFill>
                  <a:schemeClr val="accent1"/>
                </a:solidFill>
                <a:latin typeface="Arial"/>
                <a:ea typeface="+mj-ea"/>
                <a:cs typeface="Arial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3900" y="1792685"/>
            <a:ext cx="3773488" cy="479822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buNone/>
              <a:defRPr sz="2000" b="0" i="0">
                <a:latin typeface="Arial"/>
                <a:cs typeface="Arial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23900" y="2272506"/>
            <a:ext cx="3773488" cy="2083594"/>
          </a:xfrm>
          <a:prstGeom prst="rect">
            <a:avLst/>
          </a:prstGeom>
        </p:spPr>
        <p:txBody>
          <a:bodyPr/>
          <a:lstStyle>
            <a:lvl1pPr marL="342900" indent="-342900">
              <a:buClr>
                <a:schemeClr val="accent1"/>
              </a:buClr>
              <a:buFont typeface="Wingdings" charset="2"/>
              <a:buChar char="§"/>
              <a:defRPr sz="1800">
                <a:latin typeface="Arial"/>
                <a:cs typeface="Arial"/>
              </a:defRPr>
            </a:lvl1pPr>
            <a:lvl2pPr marL="742950" indent="-285750">
              <a:buClr>
                <a:schemeClr val="accent1"/>
              </a:buClr>
              <a:buFont typeface="Courier New"/>
              <a:buChar char="o"/>
              <a:defRPr sz="1800">
                <a:latin typeface="Arial"/>
                <a:cs typeface="Arial"/>
              </a:defRPr>
            </a:lvl2pPr>
            <a:lvl3pPr marL="1143000" indent="-228600">
              <a:buClr>
                <a:schemeClr val="accent1"/>
              </a:buClr>
              <a:buFont typeface="Wingdings" charset="2"/>
              <a:buChar char="§"/>
              <a:defRPr sz="1600">
                <a:latin typeface="Arial"/>
                <a:cs typeface="Arial"/>
              </a:defRPr>
            </a:lvl3pPr>
            <a:lvl4pPr marL="1600200" indent="-228600">
              <a:buClr>
                <a:schemeClr val="accent1"/>
              </a:buClr>
              <a:buFont typeface="Courier New"/>
              <a:buChar char="o"/>
              <a:defRPr sz="1400">
                <a:latin typeface="Arial"/>
                <a:cs typeface="Arial"/>
              </a:defRPr>
            </a:lvl4pPr>
            <a:lvl5pPr marL="2057400" indent="-228600">
              <a:buClr>
                <a:schemeClr val="accent1"/>
              </a:buClr>
              <a:buFont typeface="Wingdings" charset="2"/>
              <a:buChar char="§"/>
              <a:defRPr sz="1200">
                <a:latin typeface="Arial"/>
                <a:cs typeface="Arial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7" y="1792685"/>
            <a:ext cx="3762374" cy="479822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buNone/>
              <a:defRPr sz="2000" b="0">
                <a:latin typeface="Arial"/>
                <a:cs typeface="Arial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Content Placeholder 3"/>
          <p:cNvSpPr>
            <a:spLocks noGrp="1"/>
          </p:cNvSpPr>
          <p:nvPr>
            <p:ph sz="half" idx="13"/>
          </p:nvPr>
        </p:nvSpPr>
        <p:spPr>
          <a:xfrm>
            <a:off x="4633913" y="2272507"/>
            <a:ext cx="3773488" cy="2083594"/>
          </a:xfrm>
          <a:prstGeom prst="rect">
            <a:avLst/>
          </a:prstGeom>
        </p:spPr>
        <p:txBody>
          <a:bodyPr/>
          <a:lstStyle>
            <a:lvl1pPr marL="342900" indent="-342900">
              <a:buClr>
                <a:schemeClr val="accent1"/>
              </a:buClr>
              <a:buFont typeface="Wingdings" charset="2"/>
              <a:buChar char="§"/>
              <a:defRPr sz="1800">
                <a:latin typeface="Arial"/>
                <a:cs typeface="Arial"/>
              </a:defRPr>
            </a:lvl1pPr>
            <a:lvl2pPr marL="742950" indent="-285750">
              <a:buClr>
                <a:schemeClr val="accent1"/>
              </a:buClr>
              <a:buFont typeface="Courier New"/>
              <a:buChar char="o"/>
              <a:defRPr sz="1800">
                <a:latin typeface="Arial"/>
                <a:cs typeface="Arial"/>
              </a:defRPr>
            </a:lvl2pPr>
            <a:lvl3pPr marL="1143000" indent="-228600">
              <a:buClr>
                <a:schemeClr val="accent1"/>
              </a:buClr>
              <a:buFont typeface="Wingdings" charset="2"/>
              <a:buChar char="§"/>
              <a:defRPr sz="1600">
                <a:latin typeface="Arial"/>
                <a:cs typeface="Arial"/>
              </a:defRPr>
            </a:lvl3pPr>
            <a:lvl4pPr marL="1600200" indent="-228600">
              <a:buClr>
                <a:schemeClr val="accent1"/>
              </a:buClr>
              <a:buFont typeface="Courier New"/>
              <a:buChar char="o"/>
              <a:defRPr sz="1400">
                <a:latin typeface="Arial"/>
                <a:cs typeface="Arial"/>
              </a:defRPr>
            </a:lvl4pPr>
            <a:lvl5pPr marL="2057400" indent="-228600">
              <a:buClr>
                <a:schemeClr val="accent1"/>
              </a:buClr>
              <a:buFont typeface="Wingdings" charset="2"/>
              <a:buChar char="§"/>
              <a:defRPr sz="1200">
                <a:latin typeface="Arial"/>
                <a:cs typeface="Arial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4"/>
          </p:nvPr>
        </p:nvSpPr>
        <p:spPr>
          <a:xfrm>
            <a:off x="60325" y="4883150"/>
            <a:ext cx="2133600" cy="273050"/>
          </a:xfrm>
        </p:spPr>
        <p:txBody>
          <a:bodyPr/>
          <a:lstStyle>
            <a:lvl1pPr>
              <a:defRPr sz="600">
                <a:solidFill>
                  <a:schemeClr val="bg1">
                    <a:lumMod val="75000"/>
                  </a:schemeClr>
                </a:solidFill>
                <a:latin typeface="Arial"/>
                <a:cs typeface="Arial"/>
              </a:defRPr>
            </a:lvl1pPr>
          </a:lstStyle>
          <a:p>
            <a:pPr>
              <a:defRPr/>
            </a:pPr>
            <a:fld id="{9C6255ED-8B67-4F7E-98EF-E3422F742D8D}" type="datetime1">
              <a:rPr lang="en-US" smtClean="0"/>
              <a:t>10/2/2025</a:t>
            </a:fld>
            <a:endParaRPr lang="en-US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5"/>
          </p:nvPr>
        </p:nvSpPr>
        <p:spPr>
          <a:xfrm>
            <a:off x="8196263" y="4860925"/>
            <a:ext cx="873125" cy="274638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600">
                <a:solidFill>
                  <a:schemeClr val="bg1">
                    <a:lumMod val="75000"/>
                  </a:schemeClr>
                </a:solidFill>
                <a:latin typeface="Arial"/>
                <a:ea typeface="+mn-ea"/>
                <a:cs typeface="Arial"/>
              </a:defRPr>
            </a:lvl1pPr>
          </a:lstStyle>
          <a:p>
            <a:pPr>
              <a:defRPr/>
            </a:pPr>
            <a:fld id="{77C453ED-65E9-8646-A781-EF549B33EA3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45398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3900" y="971327"/>
            <a:ext cx="7683500" cy="857250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defRPr sz="3200">
                <a:solidFill>
                  <a:schemeClr val="accent1"/>
                </a:solidFill>
                <a:latin typeface="Arial"/>
                <a:cs typeface="Arial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23900" y="1914699"/>
            <a:ext cx="7683500" cy="2748528"/>
          </a:xfrm>
          <a:prstGeom prst="rect">
            <a:avLst/>
          </a:prstGeom>
        </p:spPr>
        <p:txBody>
          <a:bodyPr/>
          <a:lstStyle>
            <a:lvl1pPr marL="342900" indent="-342900">
              <a:buClr>
                <a:schemeClr val="accent1"/>
              </a:buClr>
              <a:buFont typeface="Wingdings" charset="2"/>
              <a:buChar char="§"/>
              <a:defRPr sz="2800">
                <a:latin typeface="Arial"/>
                <a:cs typeface="Arial"/>
              </a:defRPr>
            </a:lvl1pPr>
            <a:lvl2pPr marL="742950" indent="-285750">
              <a:buClr>
                <a:schemeClr val="accent1"/>
              </a:buClr>
              <a:buFont typeface="Courier New"/>
              <a:buChar char="o"/>
              <a:defRPr sz="2400">
                <a:latin typeface="Arial"/>
                <a:cs typeface="Arial"/>
              </a:defRPr>
            </a:lvl2pPr>
            <a:lvl3pPr marL="1143000" indent="-228600">
              <a:buClr>
                <a:schemeClr val="accent1"/>
              </a:buClr>
              <a:buFont typeface="Wingdings" charset="2"/>
              <a:buChar char="§"/>
              <a:defRPr sz="2000">
                <a:latin typeface="Arial"/>
                <a:cs typeface="Arial"/>
              </a:defRPr>
            </a:lvl3pPr>
            <a:lvl4pPr marL="1600200" indent="-228600">
              <a:buClr>
                <a:schemeClr val="accent1"/>
              </a:buClr>
              <a:buFont typeface="Courier New"/>
              <a:buChar char="o"/>
              <a:defRPr sz="1800">
                <a:latin typeface="Arial"/>
                <a:cs typeface="Arial"/>
              </a:defRPr>
            </a:lvl4pPr>
            <a:lvl5pPr marL="2057400" indent="-228600">
              <a:buClr>
                <a:schemeClr val="accent1"/>
              </a:buClr>
              <a:buFont typeface="Wingdings" charset="2"/>
              <a:buChar char="§"/>
              <a:defRPr sz="1800">
                <a:latin typeface="Arial"/>
                <a:cs typeface="Arial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325" y="4883150"/>
            <a:ext cx="2133600" cy="273050"/>
          </a:xfrm>
        </p:spPr>
        <p:txBody>
          <a:bodyPr/>
          <a:lstStyle>
            <a:lvl1pPr>
              <a:defRPr sz="600">
                <a:solidFill>
                  <a:schemeClr val="bg1">
                    <a:lumMod val="75000"/>
                  </a:schemeClr>
                </a:solidFill>
                <a:latin typeface="Arial"/>
                <a:cs typeface="Arial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8196263" y="4860925"/>
            <a:ext cx="873125" cy="274638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600">
                <a:solidFill>
                  <a:schemeClr val="bg1">
                    <a:lumMod val="75000"/>
                  </a:schemeClr>
                </a:solidFill>
                <a:latin typeface="Arial"/>
                <a:ea typeface="+mn-ea"/>
                <a:cs typeface="Arial"/>
              </a:defRPr>
            </a:lvl1pPr>
          </a:lstStyle>
          <a:p>
            <a:pPr>
              <a:defRPr/>
            </a:pPr>
            <a:fld id="{8EDB4D03-97E7-1741-8B51-DFCCC4C260A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4544271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76650"/>
            <a:ext cx="5486400" cy="425054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1800" b="1">
                <a:latin typeface="Arial"/>
                <a:cs typeface="Arial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812799"/>
            <a:ext cx="5486400" cy="280908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Drag picture to placeholder or click icon to add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101703"/>
            <a:ext cx="5486400" cy="60364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200">
                <a:latin typeface="Arial"/>
                <a:cs typeface="Arial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>
          <a:xfrm>
            <a:off x="60325" y="4883150"/>
            <a:ext cx="2133600" cy="273050"/>
          </a:xfrm>
        </p:spPr>
        <p:txBody>
          <a:bodyPr/>
          <a:lstStyle>
            <a:lvl1pPr>
              <a:defRPr sz="600">
                <a:solidFill>
                  <a:schemeClr val="bg1">
                    <a:lumMod val="75000"/>
                  </a:schemeClr>
                </a:solidFill>
                <a:latin typeface="Arial"/>
                <a:cs typeface="Arial"/>
              </a:defRPr>
            </a:lvl1pPr>
          </a:lstStyle>
          <a:p>
            <a:pPr>
              <a:defRPr/>
            </a:pPr>
            <a:fld id="{F3F536B9-9735-4FB8-8AC3-DA8E73FC68B3}" type="datetime1">
              <a:rPr lang="en-US" smtClean="0"/>
              <a:t>10/2/2025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8196263" y="4860925"/>
            <a:ext cx="873125" cy="274638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600">
                <a:solidFill>
                  <a:schemeClr val="bg1">
                    <a:lumMod val="75000"/>
                  </a:schemeClr>
                </a:solidFill>
                <a:latin typeface="Arial"/>
                <a:ea typeface="+mn-ea"/>
                <a:cs typeface="Arial"/>
              </a:defRPr>
            </a:lvl1pPr>
          </a:lstStyle>
          <a:p>
            <a:pPr>
              <a:defRPr/>
            </a:pPr>
            <a:fld id="{4207BB98-A13F-8348-AC5F-3019A589CA0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4694037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>
          <a:xfrm>
            <a:off x="60325" y="4883150"/>
            <a:ext cx="2133600" cy="273050"/>
          </a:xfrm>
        </p:spPr>
        <p:txBody>
          <a:bodyPr/>
          <a:lstStyle>
            <a:lvl1pPr>
              <a:defRPr sz="600">
                <a:solidFill>
                  <a:schemeClr val="bg1">
                    <a:lumMod val="75000"/>
                  </a:schemeClr>
                </a:solidFill>
                <a:latin typeface="Arial"/>
                <a:cs typeface="Arial"/>
              </a:defRPr>
            </a:lvl1pPr>
          </a:lstStyle>
          <a:p>
            <a:pPr>
              <a:defRPr/>
            </a:pPr>
            <a:fld id="{129B7271-9FE4-4A74-A1FD-30C784B83901}" type="datetime1">
              <a:rPr lang="en-US" smtClean="0"/>
              <a:t>10/2/2025</a:t>
            </a:fld>
            <a:endParaRPr lang="en-US"/>
          </a:p>
        </p:txBody>
      </p:sp>
      <p:sp>
        <p:nvSpPr>
          <p:cNvPr id="3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8196263" y="4860925"/>
            <a:ext cx="873125" cy="274638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600">
                <a:solidFill>
                  <a:schemeClr val="bg1">
                    <a:lumMod val="75000"/>
                  </a:schemeClr>
                </a:solidFill>
                <a:latin typeface="Arial"/>
                <a:ea typeface="+mn-ea"/>
                <a:cs typeface="Arial"/>
              </a:defRPr>
            </a:lvl1pPr>
          </a:lstStyle>
          <a:p>
            <a:pPr>
              <a:defRPr/>
            </a:pPr>
            <a:fld id="{B60676CC-C35D-DA44-A5DB-E56E851EBE5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1445308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 userDrawn="1"/>
        </p:nvSpPr>
        <p:spPr>
          <a:xfrm>
            <a:off x="722313" y="1866901"/>
            <a:ext cx="7772400" cy="1020763"/>
          </a:xfrm>
          <a:prstGeom prst="rect">
            <a:avLst/>
          </a:prstGeom>
        </p:spPr>
        <p:txBody>
          <a:bodyPr anchor="b"/>
          <a:lstStyle>
            <a:lvl1pPr algn="l" defTabSz="457200" rtl="0" eaLnBrk="1" latinLnBrk="0" hangingPunct="1">
              <a:spcBef>
                <a:spcPct val="0"/>
              </a:spcBef>
              <a:buNone/>
              <a:defRPr sz="3200" b="1" kern="1200" cap="all">
                <a:solidFill>
                  <a:schemeClr val="bg1"/>
                </a:solidFill>
                <a:latin typeface="Arial"/>
                <a:ea typeface="+mj-ea"/>
                <a:cs typeface="Arial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en-US" sz="3200"/>
              <a:t>Click to edit Master title style</a:t>
            </a:r>
          </a:p>
        </p:txBody>
      </p:sp>
      <p:sp>
        <p:nvSpPr>
          <p:cNvPr id="11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68840"/>
            <a:ext cx="7772400" cy="904661"/>
          </a:xfrm>
          <a:prstGeom prst="rect">
            <a:avLst/>
          </a:prstGeom>
        </p:spPr>
        <p:txBody>
          <a:bodyPr anchor="t" anchorCtr="0">
            <a:normAutofit/>
          </a:bodyPr>
          <a:lstStyle>
            <a:lvl1pPr marL="0" indent="0">
              <a:buNone/>
              <a:defRPr sz="1800">
                <a:solidFill>
                  <a:schemeClr val="bg1">
                    <a:lumMod val="50000"/>
                  </a:schemeClr>
                </a:solidFill>
                <a:latin typeface="Arial"/>
                <a:cs typeface="Arial"/>
              </a:defRPr>
            </a:lvl1pPr>
            <a:lvl2pPr marL="457189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37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132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>
          <a:xfrm>
            <a:off x="60325" y="4883151"/>
            <a:ext cx="2133600" cy="273050"/>
          </a:xfrm>
        </p:spPr>
        <p:txBody>
          <a:bodyPr/>
          <a:lstStyle>
            <a:lvl1pPr>
              <a:defRPr sz="60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8196264" y="4860925"/>
            <a:ext cx="873125" cy="274638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600">
                <a:solidFill>
                  <a:schemeClr val="bg1"/>
                </a:solidFill>
                <a:latin typeface="Arial"/>
                <a:ea typeface="+mn-ea"/>
                <a:cs typeface="Arial"/>
              </a:defRPr>
            </a:lvl1pPr>
          </a:lstStyle>
          <a:p>
            <a:pPr>
              <a:defRPr/>
            </a:pPr>
            <a:fld id="{42FF50C1-C99D-8F49-8FA6-613D5F15E90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722313" y="1917121"/>
            <a:ext cx="7772400" cy="1021556"/>
          </a:xfrm>
          <a:prstGeom prst="rect">
            <a:avLst/>
          </a:prstGeom>
        </p:spPr>
        <p:txBody>
          <a:bodyPr anchor="b" anchorCtr="0">
            <a:noAutofit/>
          </a:bodyPr>
          <a:lstStyle>
            <a:lvl1pPr algn="l">
              <a:defRPr sz="3200" b="1" cap="all">
                <a:solidFill>
                  <a:schemeClr val="accent1"/>
                </a:solidFill>
                <a:latin typeface="Arial"/>
                <a:cs typeface="Arial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093770191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4" y="3009321"/>
            <a:ext cx="7685087" cy="1021556"/>
          </a:xfrm>
          <a:prstGeom prst="rect">
            <a:avLst/>
          </a:prstGeom>
        </p:spPr>
        <p:txBody>
          <a:bodyPr anchor="t">
            <a:noAutofit/>
          </a:bodyPr>
          <a:lstStyle>
            <a:lvl1pPr algn="l">
              <a:defRPr sz="3200" b="1" cap="all">
                <a:solidFill>
                  <a:schemeClr val="tx2"/>
                </a:solidFill>
                <a:latin typeface="Arial"/>
                <a:cs typeface="Arial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4" y="1884180"/>
            <a:ext cx="7685087" cy="1125140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  <a:latin typeface="Arial"/>
                <a:cs typeface="Arial"/>
              </a:defRPr>
            </a:lvl1pPr>
            <a:lvl2pPr marL="457189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37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132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325" y="4883151"/>
            <a:ext cx="2133600" cy="273050"/>
          </a:xfrm>
        </p:spPr>
        <p:txBody>
          <a:bodyPr/>
          <a:lstStyle>
            <a:lvl1pPr>
              <a:defRPr sz="600">
                <a:solidFill>
                  <a:schemeClr val="bg1">
                    <a:lumMod val="75000"/>
                  </a:schemeClr>
                </a:solidFill>
                <a:latin typeface="Arial"/>
                <a:cs typeface="Arial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8196264" y="4860925"/>
            <a:ext cx="873125" cy="274638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600">
                <a:solidFill>
                  <a:schemeClr val="bg1">
                    <a:lumMod val="75000"/>
                  </a:schemeClr>
                </a:solidFill>
                <a:latin typeface="Arial"/>
                <a:ea typeface="+mn-ea"/>
                <a:cs typeface="Arial"/>
              </a:defRPr>
            </a:lvl1pPr>
          </a:lstStyle>
          <a:p>
            <a:pPr>
              <a:defRPr/>
            </a:pPr>
            <a:fld id="{6E34B1B0-E628-E341-AB77-6799D8636E4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1575402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3901" y="971327"/>
            <a:ext cx="7683500" cy="857250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defRPr sz="3200">
                <a:solidFill>
                  <a:schemeClr val="accent1"/>
                </a:solidFill>
                <a:latin typeface="Arial"/>
                <a:cs typeface="Arial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23901" y="1914699"/>
            <a:ext cx="7683500" cy="2748528"/>
          </a:xfrm>
          <a:prstGeom prst="rect">
            <a:avLst/>
          </a:prstGeom>
        </p:spPr>
        <p:txBody>
          <a:bodyPr/>
          <a:lstStyle>
            <a:lvl1pPr marL="342892" indent="-342892">
              <a:buClr>
                <a:schemeClr val="accent1"/>
              </a:buClr>
              <a:buFont typeface="Wingdings" charset="2"/>
              <a:buChar char="§"/>
              <a:defRPr sz="2800">
                <a:latin typeface="Arial"/>
                <a:cs typeface="Arial"/>
              </a:defRPr>
            </a:lvl1pPr>
            <a:lvl2pPr marL="742931" indent="-285743">
              <a:buClr>
                <a:schemeClr val="accent1"/>
              </a:buClr>
              <a:buFont typeface="Courier New"/>
              <a:buChar char="o"/>
              <a:defRPr sz="2400">
                <a:latin typeface="Arial"/>
                <a:cs typeface="Arial"/>
              </a:defRPr>
            </a:lvl2pPr>
            <a:lvl3pPr marL="1142972" indent="-228594">
              <a:buClr>
                <a:schemeClr val="accent1"/>
              </a:buClr>
              <a:buFont typeface="Wingdings" charset="2"/>
              <a:buChar char="§"/>
              <a:defRPr sz="2000">
                <a:latin typeface="Arial"/>
                <a:cs typeface="Arial"/>
              </a:defRPr>
            </a:lvl3pPr>
            <a:lvl4pPr marL="1600160" indent="-228594">
              <a:buClr>
                <a:schemeClr val="accent1"/>
              </a:buClr>
              <a:buFont typeface="Courier New"/>
              <a:buChar char="o"/>
              <a:defRPr sz="1800">
                <a:latin typeface="Arial"/>
                <a:cs typeface="Arial"/>
              </a:defRPr>
            </a:lvl4pPr>
            <a:lvl5pPr marL="2057348" indent="-228594">
              <a:buClr>
                <a:schemeClr val="accent1"/>
              </a:buClr>
              <a:buFont typeface="Wingdings" charset="2"/>
              <a:buChar char="§"/>
              <a:defRPr sz="1800">
                <a:latin typeface="Arial"/>
                <a:cs typeface="Arial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325" y="4883151"/>
            <a:ext cx="2133600" cy="273050"/>
          </a:xfrm>
        </p:spPr>
        <p:txBody>
          <a:bodyPr/>
          <a:lstStyle>
            <a:lvl1pPr>
              <a:defRPr sz="600">
                <a:solidFill>
                  <a:schemeClr val="bg1">
                    <a:lumMod val="75000"/>
                  </a:schemeClr>
                </a:solidFill>
                <a:latin typeface="Arial"/>
                <a:cs typeface="Arial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8196264" y="4860925"/>
            <a:ext cx="873125" cy="274638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600">
                <a:solidFill>
                  <a:schemeClr val="bg1">
                    <a:lumMod val="75000"/>
                  </a:schemeClr>
                </a:solidFill>
                <a:latin typeface="Arial"/>
                <a:ea typeface="+mn-ea"/>
                <a:cs typeface="Arial"/>
              </a:defRPr>
            </a:lvl1pPr>
          </a:lstStyle>
          <a:p>
            <a:pPr>
              <a:defRPr/>
            </a:pPr>
            <a:fld id="{8EDB4D03-97E7-1741-8B51-DFCCC4C260A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6267022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 txBox="1">
            <a:spLocks/>
          </p:cNvSpPr>
          <p:nvPr userDrawn="1"/>
        </p:nvSpPr>
        <p:spPr>
          <a:xfrm>
            <a:off x="723901" y="971550"/>
            <a:ext cx="7683500" cy="857250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200" kern="1200">
                <a:solidFill>
                  <a:schemeClr val="accent1"/>
                </a:solidFill>
                <a:latin typeface="Arial"/>
                <a:ea typeface="+mj-ea"/>
                <a:cs typeface="Arial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en-US" sz="320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3900" y="1792686"/>
            <a:ext cx="3773488" cy="479822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buNone/>
              <a:defRPr sz="2000" b="0" i="0">
                <a:latin typeface="Arial"/>
                <a:cs typeface="Arial"/>
              </a:defRPr>
            </a:lvl1pPr>
            <a:lvl2pPr marL="457189" indent="0">
              <a:buNone/>
              <a:defRPr sz="2000" b="1"/>
            </a:lvl2pPr>
            <a:lvl3pPr marL="914378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2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23900" y="2272506"/>
            <a:ext cx="3773488" cy="2083594"/>
          </a:xfrm>
          <a:prstGeom prst="rect">
            <a:avLst/>
          </a:prstGeom>
        </p:spPr>
        <p:txBody>
          <a:bodyPr/>
          <a:lstStyle>
            <a:lvl1pPr marL="342892" indent="-342892">
              <a:buClr>
                <a:schemeClr val="accent1"/>
              </a:buClr>
              <a:buFont typeface="Wingdings" charset="2"/>
              <a:buChar char="§"/>
              <a:defRPr sz="1800">
                <a:latin typeface="Arial"/>
                <a:cs typeface="Arial"/>
              </a:defRPr>
            </a:lvl1pPr>
            <a:lvl2pPr marL="742931" indent="-285743">
              <a:buClr>
                <a:schemeClr val="accent1"/>
              </a:buClr>
              <a:buFont typeface="Courier New"/>
              <a:buChar char="o"/>
              <a:defRPr sz="1800">
                <a:latin typeface="Arial"/>
                <a:cs typeface="Arial"/>
              </a:defRPr>
            </a:lvl2pPr>
            <a:lvl3pPr marL="1142972" indent="-228594">
              <a:buClr>
                <a:schemeClr val="accent1"/>
              </a:buClr>
              <a:buFont typeface="Wingdings" charset="2"/>
              <a:buChar char="§"/>
              <a:defRPr sz="1600">
                <a:latin typeface="Arial"/>
                <a:cs typeface="Arial"/>
              </a:defRPr>
            </a:lvl3pPr>
            <a:lvl4pPr marL="1600160" indent="-228594">
              <a:buClr>
                <a:schemeClr val="accent1"/>
              </a:buClr>
              <a:buFont typeface="Courier New"/>
              <a:buChar char="o"/>
              <a:defRPr sz="1400">
                <a:latin typeface="Arial"/>
                <a:cs typeface="Arial"/>
              </a:defRPr>
            </a:lvl4pPr>
            <a:lvl5pPr marL="2057348" indent="-228594">
              <a:buClr>
                <a:schemeClr val="accent1"/>
              </a:buClr>
              <a:buFont typeface="Wingdings" charset="2"/>
              <a:buChar char="§"/>
              <a:defRPr sz="1200">
                <a:latin typeface="Arial"/>
                <a:cs typeface="Arial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7" y="1792686"/>
            <a:ext cx="3762374" cy="479822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buNone/>
              <a:defRPr sz="2000" b="0">
                <a:latin typeface="Arial"/>
                <a:cs typeface="Arial"/>
              </a:defRPr>
            </a:lvl1pPr>
            <a:lvl2pPr marL="457189" indent="0">
              <a:buNone/>
              <a:defRPr sz="2000" b="1"/>
            </a:lvl2pPr>
            <a:lvl3pPr marL="914378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2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Content Placeholder 3"/>
          <p:cNvSpPr>
            <a:spLocks noGrp="1"/>
          </p:cNvSpPr>
          <p:nvPr>
            <p:ph sz="half" idx="13"/>
          </p:nvPr>
        </p:nvSpPr>
        <p:spPr>
          <a:xfrm>
            <a:off x="4633914" y="2272508"/>
            <a:ext cx="3773488" cy="2083594"/>
          </a:xfrm>
          <a:prstGeom prst="rect">
            <a:avLst/>
          </a:prstGeom>
        </p:spPr>
        <p:txBody>
          <a:bodyPr/>
          <a:lstStyle>
            <a:lvl1pPr marL="342892" indent="-342892">
              <a:buClr>
                <a:schemeClr val="accent1"/>
              </a:buClr>
              <a:buFont typeface="Wingdings" charset="2"/>
              <a:buChar char="§"/>
              <a:defRPr sz="1800">
                <a:latin typeface="Arial"/>
                <a:cs typeface="Arial"/>
              </a:defRPr>
            </a:lvl1pPr>
            <a:lvl2pPr marL="742931" indent="-285743">
              <a:buClr>
                <a:schemeClr val="accent1"/>
              </a:buClr>
              <a:buFont typeface="Courier New"/>
              <a:buChar char="o"/>
              <a:defRPr sz="1800">
                <a:latin typeface="Arial"/>
                <a:cs typeface="Arial"/>
              </a:defRPr>
            </a:lvl2pPr>
            <a:lvl3pPr marL="1142972" indent="-228594">
              <a:buClr>
                <a:schemeClr val="accent1"/>
              </a:buClr>
              <a:buFont typeface="Wingdings" charset="2"/>
              <a:buChar char="§"/>
              <a:defRPr sz="1600">
                <a:latin typeface="Arial"/>
                <a:cs typeface="Arial"/>
              </a:defRPr>
            </a:lvl3pPr>
            <a:lvl4pPr marL="1600160" indent="-228594">
              <a:buClr>
                <a:schemeClr val="accent1"/>
              </a:buClr>
              <a:buFont typeface="Courier New"/>
              <a:buChar char="o"/>
              <a:defRPr sz="1400">
                <a:latin typeface="Arial"/>
                <a:cs typeface="Arial"/>
              </a:defRPr>
            </a:lvl4pPr>
            <a:lvl5pPr marL="2057348" indent="-228594">
              <a:buClr>
                <a:schemeClr val="accent1"/>
              </a:buClr>
              <a:buFont typeface="Wingdings" charset="2"/>
              <a:buChar char="§"/>
              <a:defRPr sz="1200">
                <a:latin typeface="Arial"/>
                <a:cs typeface="Arial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4"/>
          </p:nvPr>
        </p:nvSpPr>
        <p:spPr>
          <a:xfrm>
            <a:off x="60325" y="4883151"/>
            <a:ext cx="2133600" cy="273050"/>
          </a:xfrm>
        </p:spPr>
        <p:txBody>
          <a:bodyPr/>
          <a:lstStyle>
            <a:lvl1pPr>
              <a:defRPr sz="600">
                <a:solidFill>
                  <a:schemeClr val="bg1">
                    <a:lumMod val="75000"/>
                  </a:schemeClr>
                </a:solidFill>
                <a:latin typeface="Arial"/>
                <a:cs typeface="Arial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5"/>
          </p:nvPr>
        </p:nvSpPr>
        <p:spPr>
          <a:xfrm>
            <a:off x="8196264" y="4860925"/>
            <a:ext cx="873125" cy="274638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600">
                <a:solidFill>
                  <a:schemeClr val="bg1">
                    <a:lumMod val="75000"/>
                  </a:schemeClr>
                </a:solidFill>
                <a:latin typeface="Arial"/>
                <a:ea typeface="+mn-ea"/>
                <a:cs typeface="Arial"/>
              </a:defRPr>
            </a:lvl1pPr>
          </a:lstStyle>
          <a:p>
            <a:pPr>
              <a:defRPr/>
            </a:pPr>
            <a:fld id="{77C453ED-65E9-8646-A781-EF549B33EA3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6346469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76651"/>
            <a:ext cx="5486400" cy="425054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1800" b="1">
                <a:latin typeface="Arial"/>
                <a:cs typeface="Arial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812800"/>
            <a:ext cx="5486400" cy="280908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189" indent="0">
              <a:buNone/>
              <a:defRPr sz="2800"/>
            </a:lvl2pPr>
            <a:lvl3pPr marL="914378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2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pPr lvl="0"/>
            <a:r>
              <a:rPr lang="en-US" noProof="0"/>
              <a:t>Drag picture to placeholder or click icon to add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101704"/>
            <a:ext cx="5486400" cy="60364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200">
                <a:latin typeface="Arial"/>
                <a:cs typeface="Arial"/>
              </a:defRPr>
            </a:lvl1pPr>
            <a:lvl2pPr marL="457189" indent="0">
              <a:buNone/>
              <a:defRPr sz="1200"/>
            </a:lvl2pPr>
            <a:lvl3pPr marL="914378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2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>
          <a:xfrm>
            <a:off x="60325" y="4883151"/>
            <a:ext cx="2133600" cy="273050"/>
          </a:xfrm>
        </p:spPr>
        <p:txBody>
          <a:bodyPr/>
          <a:lstStyle>
            <a:lvl1pPr>
              <a:defRPr sz="600">
                <a:solidFill>
                  <a:schemeClr val="bg1">
                    <a:lumMod val="75000"/>
                  </a:schemeClr>
                </a:solidFill>
                <a:latin typeface="Arial"/>
                <a:cs typeface="Arial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8196264" y="4860925"/>
            <a:ext cx="873125" cy="274638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600">
                <a:solidFill>
                  <a:schemeClr val="bg1">
                    <a:lumMod val="75000"/>
                  </a:schemeClr>
                </a:solidFill>
                <a:latin typeface="Arial"/>
                <a:ea typeface="+mn-ea"/>
                <a:cs typeface="Arial"/>
              </a:defRPr>
            </a:lvl1pPr>
          </a:lstStyle>
          <a:p>
            <a:pPr>
              <a:defRPr/>
            </a:pPr>
            <a:fld id="{4207BB98-A13F-8348-AC5F-3019A589CA0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9819630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>
          <a:xfrm>
            <a:off x="60325" y="4883151"/>
            <a:ext cx="2133600" cy="273050"/>
          </a:xfrm>
        </p:spPr>
        <p:txBody>
          <a:bodyPr/>
          <a:lstStyle>
            <a:lvl1pPr>
              <a:defRPr sz="600">
                <a:solidFill>
                  <a:schemeClr val="bg1">
                    <a:lumMod val="75000"/>
                  </a:schemeClr>
                </a:solidFill>
                <a:latin typeface="Arial"/>
                <a:cs typeface="Arial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8196264" y="4860925"/>
            <a:ext cx="873125" cy="274638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600">
                <a:solidFill>
                  <a:schemeClr val="bg1">
                    <a:lumMod val="75000"/>
                  </a:schemeClr>
                </a:solidFill>
                <a:latin typeface="Arial"/>
                <a:ea typeface="+mn-ea"/>
                <a:cs typeface="Arial"/>
              </a:defRPr>
            </a:lvl1pPr>
          </a:lstStyle>
          <a:p>
            <a:pPr>
              <a:defRPr/>
            </a:pPr>
            <a:fld id="{B60676CC-C35D-DA44-A5DB-E56E851EBE5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6670631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- Gradient Backgro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481ABB86-CF1E-8820-5DCB-3F67B6CC7D0E}"/>
              </a:ext>
            </a:extLst>
          </p:cNvPr>
          <p:cNvSpPr/>
          <p:nvPr userDrawn="1"/>
        </p:nvSpPr>
        <p:spPr>
          <a:xfrm>
            <a:off x="7283670" y="3287111"/>
            <a:ext cx="1592317" cy="159683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8F0B4A32-190B-386F-8731-A044F893EF7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416449" y="3559549"/>
            <a:ext cx="1326756" cy="1047439"/>
          </a:xfrm>
          <a:prstGeom prst="rect">
            <a:avLst/>
          </a:prstGeom>
        </p:spPr>
      </p:pic>
      <p:sp>
        <p:nvSpPr>
          <p:cNvPr id="4" name="Title 1">
            <a:extLst>
              <a:ext uri="{FF2B5EF4-FFF2-40B4-BE49-F238E27FC236}">
                <a16:creationId xmlns:a16="http://schemas.microsoft.com/office/drawing/2014/main" id="{AE785197-08DF-BA4F-D4AB-1A099FEB104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87619" y="-1"/>
            <a:ext cx="8376545" cy="1357780"/>
          </a:xfrm>
        </p:spPr>
        <p:txBody>
          <a:bodyPr anchor="b">
            <a:normAutofit/>
          </a:bodyPr>
          <a:lstStyle>
            <a:lvl1pPr algn="l">
              <a:defRPr sz="3300" b="0" i="0">
                <a:solidFill>
                  <a:schemeClr val="bg1"/>
                </a:solidFill>
                <a:latin typeface="Open Sans SemiBold" pitchFamily="2" charset="0"/>
                <a:ea typeface="Open Sans SemiBold" pitchFamily="2" charset="0"/>
                <a:cs typeface="Open Sans SemiBold" pitchFamily="2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" name="Subtitle 2">
            <a:extLst>
              <a:ext uri="{FF2B5EF4-FFF2-40B4-BE49-F238E27FC236}">
                <a16:creationId xmlns:a16="http://schemas.microsoft.com/office/drawing/2014/main" id="{1863511F-759B-270A-DD15-B769B09E1AA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87618" y="1382110"/>
            <a:ext cx="8376545" cy="1241822"/>
          </a:xfrm>
        </p:spPr>
        <p:txBody>
          <a:bodyPr/>
          <a:lstStyle>
            <a:lvl1pPr marL="0" indent="0" algn="l">
              <a:buNone/>
              <a:defRPr sz="1800" b="1" i="0">
                <a:solidFill>
                  <a:srgbClr val="FFC70D"/>
                </a:solidFill>
                <a:latin typeface="Open Sans SemiBold" pitchFamily="2" charset="0"/>
                <a:ea typeface="Open Sans SemiBold" pitchFamily="2" charset="0"/>
                <a:cs typeface="Open Sans SemiBold" pitchFamily="2" charset="0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3226539710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- Tower Cen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icture containing outdoor, building, church, place of worship&#10;&#10;Description automatically generated">
            <a:extLst>
              <a:ext uri="{FF2B5EF4-FFF2-40B4-BE49-F238E27FC236}">
                <a16:creationId xmlns:a16="http://schemas.microsoft.com/office/drawing/2014/main" id="{527FC043-0767-1DF8-9DD2-D2904771136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11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74000"/>
                    </a14:imgEffect>
                    <a14:imgEffect>
                      <a14:brightnessContrast bright="-30000" contrast="66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571098" y="10716"/>
            <a:ext cx="3733800" cy="4867275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A73FB4FA-78A2-FD83-A521-F97891B6BA0C}"/>
              </a:ext>
            </a:extLst>
          </p:cNvPr>
          <p:cNvSpPr/>
          <p:nvPr userDrawn="1"/>
        </p:nvSpPr>
        <p:spPr>
          <a:xfrm>
            <a:off x="7283670" y="3287111"/>
            <a:ext cx="1592317" cy="159683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8F0B4A32-190B-386F-8731-A044F893EF71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416449" y="3559549"/>
            <a:ext cx="1326756" cy="1047439"/>
          </a:xfrm>
          <a:prstGeom prst="rect">
            <a:avLst/>
          </a:prstGeom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829185D2-8AE5-7EA1-3134-59432CEE58B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87619" y="-1"/>
            <a:ext cx="8376545" cy="1357780"/>
          </a:xfrm>
        </p:spPr>
        <p:txBody>
          <a:bodyPr anchor="b">
            <a:normAutofit/>
          </a:bodyPr>
          <a:lstStyle>
            <a:lvl1pPr algn="l">
              <a:defRPr sz="3300" b="0" i="0">
                <a:solidFill>
                  <a:schemeClr val="bg1"/>
                </a:solidFill>
                <a:latin typeface="Open Sans SemiBold" pitchFamily="2" charset="0"/>
                <a:ea typeface="Open Sans SemiBold" pitchFamily="2" charset="0"/>
                <a:cs typeface="Open Sans SemiBold" pitchFamily="2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6" name="Subtitle 2">
            <a:extLst>
              <a:ext uri="{FF2B5EF4-FFF2-40B4-BE49-F238E27FC236}">
                <a16:creationId xmlns:a16="http://schemas.microsoft.com/office/drawing/2014/main" id="{169C6F73-1B0B-8968-E5A1-053D9935B14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87618" y="1382110"/>
            <a:ext cx="8376545" cy="1241822"/>
          </a:xfrm>
        </p:spPr>
        <p:txBody>
          <a:bodyPr/>
          <a:lstStyle>
            <a:lvl1pPr marL="0" indent="0" algn="l">
              <a:buNone/>
              <a:defRPr sz="1800" b="1" i="0">
                <a:solidFill>
                  <a:srgbClr val="FFC70D"/>
                </a:solidFill>
                <a:latin typeface="Open Sans SemiBold" pitchFamily="2" charset="0"/>
                <a:ea typeface="Open Sans SemiBold" pitchFamily="2" charset="0"/>
                <a:cs typeface="Open Sans SemiBold" pitchFamily="2" charset="0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9586005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 txBox="1">
            <a:spLocks/>
          </p:cNvSpPr>
          <p:nvPr userDrawn="1"/>
        </p:nvSpPr>
        <p:spPr>
          <a:xfrm>
            <a:off x="723900" y="971550"/>
            <a:ext cx="7683500" cy="857250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200" kern="1200">
                <a:solidFill>
                  <a:schemeClr val="accent1"/>
                </a:solidFill>
                <a:latin typeface="Arial"/>
                <a:ea typeface="+mj-ea"/>
                <a:cs typeface="Arial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3900" y="1792685"/>
            <a:ext cx="3773488" cy="479822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buNone/>
              <a:defRPr sz="2000" b="0" i="0">
                <a:latin typeface="Arial"/>
                <a:cs typeface="Arial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23900" y="2272506"/>
            <a:ext cx="3773488" cy="2083594"/>
          </a:xfrm>
          <a:prstGeom prst="rect">
            <a:avLst/>
          </a:prstGeom>
        </p:spPr>
        <p:txBody>
          <a:bodyPr/>
          <a:lstStyle>
            <a:lvl1pPr marL="342900" indent="-342900">
              <a:buClr>
                <a:schemeClr val="accent1"/>
              </a:buClr>
              <a:buFont typeface="Wingdings" charset="2"/>
              <a:buChar char="§"/>
              <a:defRPr sz="1800">
                <a:latin typeface="Arial"/>
                <a:cs typeface="Arial"/>
              </a:defRPr>
            </a:lvl1pPr>
            <a:lvl2pPr marL="742950" indent="-285750">
              <a:buClr>
                <a:schemeClr val="accent1"/>
              </a:buClr>
              <a:buFont typeface="Courier New"/>
              <a:buChar char="o"/>
              <a:defRPr sz="1800">
                <a:latin typeface="Arial"/>
                <a:cs typeface="Arial"/>
              </a:defRPr>
            </a:lvl2pPr>
            <a:lvl3pPr marL="1143000" indent="-228600">
              <a:buClr>
                <a:schemeClr val="accent1"/>
              </a:buClr>
              <a:buFont typeface="Wingdings" charset="2"/>
              <a:buChar char="§"/>
              <a:defRPr sz="1600">
                <a:latin typeface="Arial"/>
                <a:cs typeface="Arial"/>
              </a:defRPr>
            </a:lvl3pPr>
            <a:lvl4pPr marL="1600200" indent="-228600">
              <a:buClr>
                <a:schemeClr val="accent1"/>
              </a:buClr>
              <a:buFont typeface="Courier New"/>
              <a:buChar char="o"/>
              <a:defRPr sz="1400">
                <a:latin typeface="Arial"/>
                <a:cs typeface="Arial"/>
              </a:defRPr>
            </a:lvl4pPr>
            <a:lvl5pPr marL="2057400" indent="-228600">
              <a:buClr>
                <a:schemeClr val="accent1"/>
              </a:buClr>
              <a:buFont typeface="Wingdings" charset="2"/>
              <a:buChar char="§"/>
              <a:defRPr sz="1200">
                <a:latin typeface="Arial"/>
                <a:cs typeface="Arial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7" y="1792685"/>
            <a:ext cx="3762374" cy="479822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buNone/>
              <a:defRPr sz="2000" b="0">
                <a:latin typeface="Arial"/>
                <a:cs typeface="Arial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Content Placeholder 3"/>
          <p:cNvSpPr>
            <a:spLocks noGrp="1"/>
          </p:cNvSpPr>
          <p:nvPr>
            <p:ph sz="half" idx="13"/>
          </p:nvPr>
        </p:nvSpPr>
        <p:spPr>
          <a:xfrm>
            <a:off x="4633913" y="2272507"/>
            <a:ext cx="3773488" cy="2083594"/>
          </a:xfrm>
          <a:prstGeom prst="rect">
            <a:avLst/>
          </a:prstGeom>
        </p:spPr>
        <p:txBody>
          <a:bodyPr/>
          <a:lstStyle>
            <a:lvl1pPr marL="342900" indent="-342900">
              <a:buClr>
                <a:schemeClr val="accent1"/>
              </a:buClr>
              <a:buFont typeface="Wingdings" charset="2"/>
              <a:buChar char="§"/>
              <a:defRPr sz="1800">
                <a:latin typeface="Arial"/>
                <a:cs typeface="Arial"/>
              </a:defRPr>
            </a:lvl1pPr>
            <a:lvl2pPr marL="742950" indent="-285750">
              <a:buClr>
                <a:schemeClr val="accent1"/>
              </a:buClr>
              <a:buFont typeface="Courier New"/>
              <a:buChar char="o"/>
              <a:defRPr sz="1800">
                <a:latin typeface="Arial"/>
                <a:cs typeface="Arial"/>
              </a:defRPr>
            </a:lvl2pPr>
            <a:lvl3pPr marL="1143000" indent="-228600">
              <a:buClr>
                <a:schemeClr val="accent1"/>
              </a:buClr>
              <a:buFont typeface="Wingdings" charset="2"/>
              <a:buChar char="§"/>
              <a:defRPr sz="1600">
                <a:latin typeface="Arial"/>
                <a:cs typeface="Arial"/>
              </a:defRPr>
            </a:lvl3pPr>
            <a:lvl4pPr marL="1600200" indent="-228600">
              <a:buClr>
                <a:schemeClr val="accent1"/>
              </a:buClr>
              <a:buFont typeface="Courier New"/>
              <a:buChar char="o"/>
              <a:defRPr sz="1400">
                <a:latin typeface="Arial"/>
                <a:cs typeface="Arial"/>
              </a:defRPr>
            </a:lvl4pPr>
            <a:lvl5pPr marL="2057400" indent="-228600">
              <a:buClr>
                <a:schemeClr val="accent1"/>
              </a:buClr>
              <a:buFont typeface="Wingdings" charset="2"/>
              <a:buChar char="§"/>
              <a:defRPr sz="1200">
                <a:latin typeface="Arial"/>
                <a:cs typeface="Arial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4"/>
          </p:nvPr>
        </p:nvSpPr>
        <p:spPr>
          <a:xfrm>
            <a:off x="60325" y="4883150"/>
            <a:ext cx="2133600" cy="273050"/>
          </a:xfrm>
        </p:spPr>
        <p:txBody>
          <a:bodyPr/>
          <a:lstStyle>
            <a:lvl1pPr>
              <a:defRPr sz="600">
                <a:solidFill>
                  <a:schemeClr val="bg1">
                    <a:lumMod val="75000"/>
                  </a:schemeClr>
                </a:solidFill>
                <a:latin typeface="Arial"/>
                <a:cs typeface="Arial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5"/>
          </p:nvPr>
        </p:nvSpPr>
        <p:spPr>
          <a:xfrm>
            <a:off x="8196263" y="4860925"/>
            <a:ext cx="873125" cy="274638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600">
                <a:solidFill>
                  <a:schemeClr val="bg1">
                    <a:lumMod val="75000"/>
                  </a:schemeClr>
                </a:solidFill>
                <a:latin typeface="Arial"/>
                <a:ea typeface="+mn-ea"/>
                <a:cs typeface="Arial"/>
              </a:defRPr>
            </a:lvl1pPr>
          </a:lstStyle>
          <a:p>
            <a:pPr>
              <a:defRPr/>
            </a:pPr>
            <a:fld id="{77C453ED-65E9-8646-A781-EF549B33EA3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979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- Tower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icture containing outdoor, building, church, place of worship&#10;&#10;Description automatically generated">
            <a:extLst>
              <a:ext uri="{FF2B5EF4-FFF2-40B4-BE49-F238E27FC236}">
                <a16:creationId xmlns:a16="http://schemas.microsoft.com/office/drawing/2014/main" id="{ACEB2836-8F91-D353-B046-52AEE14A5D0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11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74000"/>
                    </a14:imgEffect>
                    <a14:imgEffect>
                      <a14:brightnessContrast bright="-30000" contrast="66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05884" y="10716"/>
            <a:ext cx="3733800" cy="4867275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779FBA98-8BA3-D1C1-AD6A-83468C8E9B86}"/>
              </a:ext>
            </a:extLst>
          </p:cNvPr>
          <p:cNvSpPr/>
          <p:nvPr userDrawn="1"/>
        </p:nvSpPr>
        <p:spPr>
          <a:xfrm>
            <a:off x="7283670" y="3287111"/>
            <a:ext cx="1592317" cy="159231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\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D4D08A36-527F-1103-D772-5F7CBCEBFAC5}"/>
              </a:ext>
            </a:extLst>
          </p:cNvPr>
          <p:cNvSpPr/>
          <p:nvPr userDrawn="1"/>
        </p:nvSpPr>
        <p:spPr>
          <a:xfrm>
            <a:off x="7283670" y="3287111"/>
            <a:ext cx="1592317" cy="159683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8F0B4A32-190B-386F-8731-A044F893EF71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416449" y="3559549"/>
            <a:ext cx="1326756" cy="1047439"/>
          </a:xfrm>
          <a:prstGeom prst="rect">
            <a:avLst/>
          </a:prstGeom>
        </p:spPr>
      </p:pic>
      <p:sp>
        <p:nvSpPr>
          <p:cNvPr id="4" name="Title 1">
            <a:extLst>
              <a:ext uri="{FF2B5EF4-FFF2-40B4-BE49-F238E27FC236}">
                <a16:creationId xmlns:a16="http://schemas.microsoft.com/office/drawing/2014/main" id="{D4EA6A43-7986-6181-BF30-5F828F3DDA0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924764"/>
            <a:ext cx="8875986" cy="1357780"/>
          </a:xfrm>
        </p:spPr>
        <p:txBody>
          <a:bodyPr anchor="b">
            <a:normAutofit/>
          </a:bodyPr>
          <a:lstStyle>
            <a:lvl1pPr algn="ctr">
              <a:defRPr sz="3300" b="0" i="0">
                <a:solidFill>
                  <a:schemeClr val="bg1"/>
                </a:solidFill>
                <a:latin typeface="Open Sans SemiBold" pitchFamily="2" charset="0"/>
                <a:ea typeface="Open Sans SemiBold" pitchFamily="2" charset="0"/>
                <a:cs typeface="Open Sans SemiBold" pitchFamily="2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6" name="Subtitle 2">
            <a:extLst>
              <a:ext uri="{FF2B5EF4-FFF2-40B4-BE49-F238E27FC236}">
                <a16:creationId xmlns:a16="http://schemas.microsoft.com/office/drawing/2014/main" id="{33666455-EE06-53A0-BC86-7869D64C7A6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0" y="2306875"/>
            <a:ext cx="8875986" cy="1241822"/>
          </a:xfrm>
        </p:spPr>
        <p:txBody>
          <a:bodyPr/>
          <a:lstStyle>
            <a:lvl1pPr marL="0" indent="0" algn="ctr">
              <a:buNone/>
              <a:defRPr sz="1800" b="1" i="0">
                <a:solidFill>
                  <a:srgbClr val="FFC70D"/>
                </a:solidFill>
                <a:latin typeface="Open Sans SemiBold" pitchFamily="2" charset="0"/>
                <a:ea typeface="Open Sans SemiBold" pitchFamily="2" charset="0"/>
                <a:cs typeface="Open Sans SemiBold" pitchFamily="2" charset="0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3077698127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- Gradient Backgro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D363A4-47D3-9AD1-E8CA-B9D810A073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460201"/>
            <a:ext cx="7886700" cy="994172"/>
          </a:xfrm>
        </p:spPr>
        <p:txBody>
          <a:bodyPr/>
          <a:lstStyle>
            <a:lvl1pPr>
              <a:defRPr b="0" i="0">
                <a:latin typeface="Open Sans SemiBold" pitchFamily="2" charset="0"/>
                <a:ea typeface="Open Sans SemiBold" pitchFamily="2" charset="0"/>
                <a:cs typeface="Open Sans SemiBold" pitchFamily="2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90C93E6-15D3-C52B-64F5-E43A16A0186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555575"/>
            <a:ext cx="7886700" cy="3263504"/>
          </a:xfrm>
        </p:spPr>
        <p:txBody>
          <a:bodyPr/>
          <a:lstStyle>
            <a:lvl1pPr>
              <a:defRPr b="0" i="0">
                <a:latin typeface="Open Sans Light" pitchFamily="2" charset="0"/>
                <a:ea typeface="Open Sans Light" pitchFamily="2" charset="0"/>
                <a:cs typeface="Open Sans Light" pitchFamily="2" charset="0"/>
              </a:defRPr>
            </a:lvl1pPr>
            <a:lvl2pPr>
              <a:defRPr b="0" i="0">
                <a:latin typeface="Open Sans Light" pitchFamily="2" charset="0"/>
                <a:ea typeface="Open Sans Light" pitchFamily="2" charset="0"/>
                <a:cs typeface="Open Sans Light" pitchFamily="2" charset="0"/>
              </a:defRPr>
            </a:lvl2pPr>
            <a:lvl3pPr>
              <a:defRPr b="0" i="0">
                <a:latin typeface="Open Sans Light" pitchFamily="2" charset="0"/>
                <a:ea typeface="Open Sans Light" pitchFamily="2" charset="0"/>
                <a:cs typeface="Open Sans Light" pitchFamily="2" charset="0"/>
              </a:defRPr>
            </a:lvl3pPr>
            <a:lvl4pPr>
              <a:defRPr b="0" i="0">
                <a:latin typeface="Open Sans Light" pitchFamily="2" charset="0"/>
                <a:ea typeface="Open Sans Light" pitchFamily="2" charset="0"/>
                <a:cs typeface="Open Sans Light" pitchFamily="2" charset="0"/>
              </a:defRPr>
            </a:lvl4pPr>
            <a:lvl5pPr>
              <a:defRPr b="0" i="0">
                <a:latin typeface="Open Sans Light" pitchFamily="2" charset="0"/>
                <a:ea typeface="Open Sans Light" pitchFamily="2" charset="0"/>
                <a:cs typeface="Open Sans Light" pitchFamily="2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Text Placeholder 18">
            <a:extLst>
              <a:ext uri="{FF2B5EF4-FFF2-40B4-BE49-F238E27FC236}">
                <a16:creationId xmlns:a16="http://schemas.microsoft.com/office/drawing/2014/main" id="{7C29CD94-641A-5ED9-7C33-B229E0A9184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79810" y="4889898"/>
            <a:ext cx="6165108" cy="253603"/>
          </a:xfrm>
        </p:spPr>
        <p:txBody>
          <a:bodyPr anchor="ctr">
            <a:noAutofit/>
          </a:bodyPr>
          <a:lstStyle>
            <a:lvl1pPr marL="0" indent="0">
              <a:buNone/>
              <a:defRPr sz="675" b="0">
                <a:solidFill>
                  <a:srgbClr val="003E7D"/>
                </a:solidFill>
                <a:latin typeface="Open Sans Light" pitchFamily="2" charset="0"/>
                <a:ea typeface="Open Sans Light" pitchFamily="2" charset="0"/>
                <a:cs typeface="Open Sans Light" pitchFamily="2" charset="0"/>
              </a:defRPr>
            </a:lvl1pPr>
            <a:lvl2pPr>
              <a:defRPr sz="675">
                <a:solidFill>
                  <a:srgbClr val="003E7D"/>
                </a:solidFill>
                <a:latin typeface="Open Sans Light" pitchFamily="2" charset="0"/>
                <a:ea typeface="Open Sans Light" pitchFamily="2" charset="0"/>
                <a:cs typeface="Open Sans Light" pitchFamily="2" charset="0"/>
              </a:defRPr>
            </a:lvl2pPr>
            <a:lvl3pPr>
              <a:defRPr sz="675">
                <a:solidFill>
                  <a:srgbClr val="003E7D"/>
                </a:solidFill>
                <a:latin typeface="Open Sans Light" pitchFamily="2" charset="0"/>
                <a:ea typeface="Open Sans Light" pitchFamily="2" charset="0"/>
                <a:cs typeface="Open Sans Light" pitchFamily="2" charset="0"/>
              </a:defRPr>
            </a:lvl3pPr>
            <a:lvl4pPr>
              <a:defRPr sz="675">
                <a:solidFill>
                  <a:srgbClr val="003E7D"/>
                </a:solidFill>
                <a:latin typeface="Open Sans Light" pitchFamily="2" charset="0"/>
                <a:ea typeface="Open Sans Light" pitchFamily="2" charset="0"/>
                <a:cs typeface="Open Sans Light" pitchFamily="2" charset="0"/>
              </a:defRPr>
            </a:lvl4pPr>
            <a:lvl5pPr>
              <a:defRPr sz="675">
                <a:solidFill>
                  <a:srgbClr val="003E7D"/>
                </a:solidFill>
                <a:latin typeface="Open Sans Light" pitchFamily="2" charset="0"/>
                <a:ea typeface="Open Sans Light" pitchFamily="2" charset="0"/>
                <a:cs typeface="Open Sans Light" pitchFamily="2" charset="0"/>
              </a:defRPr>
            </a:lvl5pPr>
          </a:lstStyle>
          <a:p>
            <a:pPr lvl="0"/>
            <a:r>
              <a:rPr lang="en-US"/>
              <a:t>MARQUETTE UNIVERSITY | College/University Name</a:t>
            </a:r>
          </a:p>
        </p:txBody>
      </p:sp>
    </p:spTree>
    <p:extLst>
      <p:ext uri="{BB962C8B-B14F-4D97-AF65-F5344CB8AC3E}">
        <p14:creationId xmlns:p14="http://schemas.microsoft.com/office/powerpoint/2010/main" val="531337667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- Tower Cen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icture containing outdoor, building, church, place of worship&#10;&#10;Description automatically generated">
            <a:extLst>
              <a:ext uri="{FF2B5EF4-FFF2-40B4-BE49-F238E27FC236}">
                <a16:creationId xmlns:a16="http://schemas.microsoft.com/office/drawing/2014/main" id="{386E1C0C-AB0F-2BBC-626A-A2846F01D87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11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74000"/>
                    </a14:imgEffect>
                    <a14:imgEffect>
                      <a14:brightnessContrast bright="-30000" contrast="66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571098" y="10716"/>
            <a:ext cx="3733800" cy="4867275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F8D363A4-47D3-9AD1-E8CA-B9D810A073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460201"/>
            <a:ext cx="7886700" cy="994172"/>
          </a:xfrm>
        </p:spPr>
        <p:txBody>
          <a:bodyPr/>
          <a:lstStyle>
            <a:lvl1pPr>
              <a:defRPr b="0" i="0">
                <a:latin typeface="Open Sans SemiBold" pitchFamily="2" charset="0"/>
                <a:ea typeface="Open Sans SemiBold" pitchFamily="2" charset="0"/>
                <a:cs typeface="Open Sans SemiBold" pitchFamily="2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90C93E6-15D3-C52B-64F5-E43A16A0186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555575"/>
            <a:ext cx="7886700" cy="3263504"/>
          </a:xfrm>
        </p:spPr>
        <p:txBody>
          <a:bodyPr/>
          <a:lstStyle>
            <a:lvl1pPr>
              <a:defRPr b="0" i="0">
                <a:latin typeface="Open Sans Light" pitchFamily="2" charset="0"/>
                <a:ea typeface="Open Sans Light" pitchFamily="2" charset="0"/>
                <a:cs typeface="Open Sans Light" pitchFamily="2" charset="0"/>
              </a:defRPr>
            </a:lvl1pPr>
            <a:lvl2pPr>
              <a:defRPr b="0" i="0">
                <a:latin typeface="Open Sans Light" pitchFamily="2" charset="0"/>
                <a:ea typeface="Open Sans Light" pitchFamily="2" charset="0"/>
                <a:cs typeface="Open Sans Light" pitchFamily="2" charset="0"/>
              </a:defRPr>
            </a:lvl2pPr>
            <a:lvl3pPr>
              <a:defRPr b="0" i="0">
                <a:latin typeface="Open Sans Light" pitchFamily="2" charset="0"/>
                <a:ea typeface="Open Sans Light" pitchFamily="2" charset="0"/>
                <a:cs typeface="Open Sans Light" pitchFamily="2" charset="0"/>
              </a:defRPr>
            </a:lvl3pPr>
            <a:lvl4pPr>
              <a:defRPr b="0" i="0">
                <a:latin typeface="Open Sans Light" pitchFamily="2" charset="0"/>
                <a:ea typeface="Open Sans Light" pitchFamily="2" charset="0"/>
                <a:cs typeface="Open Sans Light" pitchFamily="2" charset="0"/>
              </a:defRPr>
            </a:lvl4pPr>
            <a:lvl5pPr>
              <a:defRPr b="0" i="0">
                <a:latin typeface="Open Sans Light" pitchFamily="2" charset="0"/>
                <a:ea typeface="Open Sans Light" pitchFamily="2" charset="0"/>
                <a:cs typeface="Open Sans Light" pitchFamily="2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Text Placeholder 18">
            <a:extLst>
              <a:ext uri="{FF2B5EF4-FFF2-40B4-BE49-F238E27FC236}">
                <a16:creationId xmlns:a16="http://schemas.microsoft.com/office/drawing/2014/main" id="{3226F935-FD03-0A41-02A0-D01E1470A22D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79810" y="4889898"/>
            <a:ext cx="6165108" cy="253603"/>
          </a:xfrm>
        </p:spPr>
        <p:txBody>
          <a:bodyPr anchor="ctr">
            <a:noAutofit/>
          </a:bodyPr>
          <a:lstStyle>
            <a:lvl1pPr marL="0" indent="0">
              <a:buNone/>
              <a:defRPr sz="675" b="1" i="0">
                <a:solidFill>
                  <a:srgbClr val="003E7D"/>
                </a:solidFill>
                <a:latin typeface="Open Sans SemiBold" pitchFamily="2" charset="0"/>
                <a:ea typeface="Open Sans SemiBold" pitchFamily="2" charset="0"/>
                <a:cs typeface="Open Sans SemiBold" pitchFamily="2" charset="0"/>
              </a:defRPr>
            </a:lvl1pPr>
            <a:lvl2pPr>
              <a:defRPr sz="675">
                <a:solidFill>
                  <a:srgbClr val="003E7D"/>
                </a:solidFill>
                <a:latin typeface="Open Sans Light" pitchFamily="2" charset="0"/>
                <a:ea typeface="Open Sans Light" pitchFamily="2" charset="0"/>
                <a:cs typeface="Open Sans Light" pitchFamily="2" charset="0"/>
              </a:defRPr>
            </a:lvl2pPr>
            <a:lvl3pPr>
              <a:defRPr sz="675">
                <a:solidFill>
                  <a:srgbClr val="003E7D"/>
                </a:solidFill>
                <a:latin typeface="Open Sans Light" pitchFamily="2" charset="0"/>
                <a:ea typeface="Open Sans Light" pitchFamily="2" charset="0"/>
                <a:cs typeface="Open Sans Light" pitchFamily="2" charset="0"/>
              </a:defRPr>
            </a:lvl3pPr>
            <a:lvl4pPr>
              <a:defRPr sz="675">
                <a:solidFill>
                  <a:srgbClr val="003E7D"/>
                </a:solidFill>
                <a:latin typeface="Open Sans Light" pitchFamily="2" charset="0"/>
                <a:ea typeface="Open Sans Light" pitchFamily="2" charset="0"/>
                <a:cs typeface="Open Sans Light" pitchFamily="2" charset="0"/>
              </a:defRPr>
            </a:lvl4pPr>
            <a:lvl5pPr>
              <a:defRPr sz="675">
                <a:solidFill>
                  <a:srgbClr val="003E7D"/>
                </a:solidFill>
                <a:latin typeface="Open Sans Light" pitchFamily="2" charset="0"/>
                <a:ea typeface="Open Sans Light" pitchFamily="2" charset="0"/>
                <a:cs typeface="Open Sans Light" pitchFamily="2" charset="0"/>
              </a:defRPr>
            </a:lvl5pPr>
          </a:lstStyle>
          <a:p>
            <a:pPr lvl="0"/>
            <a:r>
              <a:rPr lang="en-US"/>
              <a:t>MARQUETTE UNIVERSITY | College/University Name</a:t>
            </a:r>
          </a:p>
        </p:txBody>
      </p:sp>
    </p:spTree>
    <p:extLst>
      <p:ext uri="{BB962C8B-B14F-4D97-AF65-F5344CB8AC3E}">
        <p14:creationId xmlns:p14="http://schemas.microsoft.com/office/powerpoint/2010/main" val="2264784370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- Tower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icture containing outdoor, building, church, place of worship&#10;&#10;Description automatically generated">
            <a:extLst>
              <a:ext uri="{FF2B5EF4-FFF2-40B4-BE49-F238E27FC236}">
                <a16:creationId xmlns:a16="http://schemas.microsoft.com/office/drawing/2014/main" id="{644A6286-A760-D164-60E9-703AAD84FE6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11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74000"/>
                    </a14:imgEffect>
                    <a14:imgEffect>
                      <a14:brightnessContrast bright="-30000" contrast="66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05884" y="10716"/>
            <a:ext cx="3733800" cy="4867275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F8D363A4-47D3-9AD1-E8CA-B9D810A073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39683" y="460201"/>
            <a:ext cx="4475666" cy="994172"/>
          </a:xfrm>
        </p:spPr>
        <p:txBody>
          <a:bodyPr anchor="b"/>
          <a:lstStyle>
            <a:lvl1pPr>
              <a:defRPr b="0" i="0">
                <a:latin typeface="Open Sans SemiBold" pitchFamily="2" charset="0"/>
                <a:ea typeface="Open Sans SemiBold" pitchFamily="2" charset="0"/>
                <a:cs typeface="Open Sans SemiBold" pitchFamily="2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90C93E6-15D3-C52B-64F5-E43A16A0186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39683" y="1555575"/>
            <a:ext cx="4475666" cy="3263504"/>
          </a:xfrm>
        </p:spPr>
        <p:txBody>
          <a:bodyPr/>
          <a:lstStyle>
            <a:lvl1pPr>
              <a:defRPr b="0" i="0">
                <a:latin typeface="Open Sans Light" pitchFamily="2" charset="0"/>
                <a:ea typeface="Open Sans Light" pitchFamily="2" charset="0"/>
                <a:cs typeface="Open Sans Light" pitchFamily="2" charset="0"/>
              </a:defRPr>
            </a:lvl1pPr>
            <a:lvl2pPr>
              <a:defRPr b="0" i="0">
                <a:latin typeface="Open Sans Light" pitchFamily="2" charset="0"/>
                <a:ea typeface="Open Sans Light" pitchFamily="2" charset="0"/>
                <a:cs typeface="Open Sans Light" pitchFamily="2" charset="0"/>
              </a:defRPr>
            </a:lvl2pPr>
            <a:lvl3pPr>
              <a:defRPr b="0" i="0">
                <a:latin typeface="Open Sans Light" pitchFamily="2" charset="0"/>
                <a:ea typeface="Open Sans Light" pitchFamily="2" charset="0"/>
                <a:cs typeface="Open Sans Light" pitchFamily="2" charset="0"/>
              </a:defRPr>
            </a:lvl3pPr>
            <a:lvl4pPr>
              <a:defRPr b="0" i="0">
                <a:latin typeface="Open Sans Light" pitchFamily="2" charset="0"/>
                <a:ea typeface="Open Sans Light" pitchFamily="2" charset="0"/>
                <a:cs typeface="Open Sans Light" pitchFamily="2" charset="0"/>
              </a:defRPr>
            </a:lvl4pPr>
            <a:lvl5pPr>
              <a:defRPr b="0" i="0">
                <a:latin typeface="Open Sans Light" pitchFamily="2" charset="0"/>
                <a:ea typeface="Open Sans Light" pitchFamily="2" charset="0"/>
                <a:cs typeface="Open Sans Light" pitchFamily="2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Text Placeholder 18">
            <a:extLst>
              <a:ext uri="{FF2B5EF4-FFF2-40B4-BE49-F238E27FC236}">
                <a16:creationId xmlns:a16="http://schemas.microsoft.com/office/drawing/2014/main" id="{0C800CCE-E2CF-DC0D-41C6-BCB026EDAC95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79810" y="4889898"/>
            <a:ext cx="6165108" cy="253603"/>
          </a:xfrm>
        </p:spPr>
        <p:txBody>
          <a:bodyPr anchor="ctr">
            <a:noAutofit/>
          </a:bodyPr>
          <a:lstStyle>
            <a:lvl1pPr marL="0" indent="0">
              <a:buNone/>
              <a:defRPr sz="675" b="1" i="0">
                <a:solidFill>
                  <a:srgbClr val="003E7D"/>
                </a:solidFill>
                <a:latin typeface="Open Sans SemiBold" pitchFamily="2" charset="0"/>
                <a:ea typeface="Open Sans SemiBold" pitchFamily="2" charset="0"/>
                <a:cs typeface="Open Sans SemiBold" pitchFamily="2" charset="0"/>
              </a:defRPr>
            </a:lvl1pPr>
            <a:lvl2pPr>
              <a:defRPr sz="675">
                <a:solidFill>
                  <a:srgbClr val="003E7D"/>
                </a:solidFill>
                <a:latin typeface="Open Sans Light" pitchFamily="2" charset="0"/>
                <a:ea typeface="Open Sans Light" pitchFamily="2" charset="0"/>
                <a:cs typeface="Open Sans Light" pitchFamily="2" charset="0"/>
              </a:defRPr>
            </a:lvl2pPr>
            <a:lvl3pPr>
              <a:defRPr sz="675">
                <a:solidFill>
                  <a:srgbClr val="003E7D"/>
                </a:solidFill>
                <a:latin typeface="Open Sans Light" pitchFamily="2" charset="0"/>
                <a:ea typeface="Open Sans Light" pitchFamily="2" charset="0"/>
                <a:cs typeface="Open Sans Light" pitchFamily="2" charset="0"/>
              </a:defRPr>
            </a:lvl3pPr>
            <a:lvl4pPr>
              <a:defRPr sz="675">
                <a:solidFill>
                  <a:srgbClr val="003E7D"/>
                </a:solidFill>
                <a:latin typeface="Open Sans Light" pitchFamily="2" charset="0"/>
                <a:ea typeface="Open Sans Light" pitchFamily="2" charset="0"/>
                <a:cs typeface="Open Sans Light" pitchFamily="2" charset="0"/>
              </a:defRPr>
            </a:lvl4pPr>
            <a:lvl5pPr>
              <a:defRPr sz="675">
                <a:solidFill>
                  <a:srgbClr val="003E7D"/>
                </a:solidFill>
                <a:latin typeface="Open Sans Light" pitchFamily="2" charset="0"/>
                <a:ea typeface="Open Sans Light" pitchFamily="2" charset="0"/>
                <a:cs typeface="Open Sans Light" pitchFamily="2" charset="0"/>
              </a:defRPr>
            </a:lvl5pPr>
          </a:lstStyle>
          <a:p>
            <a:pPr lvl="0"/>
            <a:r>
              <a:rPr lang="en-US"/>
              <a:t>MARQUETTE UNIVERSITY | College/University Name</a:t>
            </a:r>
          </a:p>
        </p:txBody>
      </p:sp>
    </p:spTree>
    <p:extLst>
      <p:ext uri="{BB962C8B-B14F-4D97-AF65-F5344CB8AC3E}">
        <p14:creationId xmlns:p14="http://schemas.microsoft.com/office/powerpoint/2010/main" val="1096344174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- Single 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D363A4-47D3-9AD1-E8CA-B9D810A073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460201"/>
            <a:ext cx="7886700" cy="994172"/>
          </a:xfrm>
        </p:spPr>
        <p:txBody>
          <a:bodyPr/>
          <a:lstStyle>
            <a:lvl1pPr>
              <a:defRPr b="0" i="0">
                <a:latin typeface="Open Sans SemiBold" pitchFamily="2" charset="0"/>
                <a:ea typeface="Open Sans SemiBold" pitchFamily="2" charset="0"/>
                <a:cs typeface="Open Sans SemiBold" pitchFamily="2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90C93E6-15D3-C52B-64F5-E43A16A0186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555575"/>
            <a:ext cx="7886700" cy="3263504"/>
          </a:xfrm>
        </p:spPr>
        <p:txBody>
          <a:bodyPr/>
          <a:lstStyle>
            <a:lvl1pPr>
              <a:defRPr b="0" i="0">
                <a:latin typeface="Open Sans Light" pitchFamily="2" charset="0"/>
                <a:ea typeface="Open Sans Light" pitchFamily="2" charset="0"/>
                <a:cs typeface="Open Sans Light" pitchFamily="2" charset="0"/>
              </a:defRPr>
            </a:lvl1pPr>
            <a:lvl2pPr>
              <a:defRPr b="0" i="0">
                <a:latin typeface="Open Sans Light" pitchFamily="2" charset="0"/>
                <a:ea typeface="Open Sans Light" pitchFamily="2" charset="0"/>
                <a:cs typeface="Open Sans Light" pitchFamily="2" charset="0"/>
              </a:defRPr>
            </a:lvl2pPr>
            <a:lvl3pPr>
              <a:defRPr b="0" i="0">
                <a:latin typeface="Open Sans Light" pitchFamily="2" charset="0"/>
                <a:ea typeface="Open Sans Light" pitchFamily="2" charset="0"/>
                <a:cs typeface="Open Sans Light" pitchFamily="2" charset="0"/>
              </a:defRPr>
            </a:lvl3pPr>
            <a:lvl4pPr>
              <a:defRPr b="0" i="0">
                <a:latin typeface="Open Sans Light" pitchFamily="2" charset="0"/>
                <a:ea typeface="Open Sans Light" pitchFamily="2" charset="0"/>
                <a:cs typeface="Open Sans Light" pitchFamily="2" charset="0"/>
              </a:defRPr>
            </a:lvl4pPr>
            <a:lvl5pPr>
              <a:defRPr b="0" i="0">
                <a:latin typeface="Open Sans Light" pitchFamily="2" charset="0"/>
                <a:ea typeface="Open Sans Light" pitchFamily="2" charset="0"/>
                <a:cs typeface="Open Sans Light" pitchFamily="2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2F043FA6-4818-E97A-D64E-99AC5D55EE78}"/>
              </a:ext>
            </a:extLst>
          </p:cNvPr>
          <p:cNvCxnSpPr>
            <a:cxnSpLocks/>
          </p:cNvCxnSpPr>
          <p:nvPr userDrawn="1"/>
        </p:nvCxnSpPr>
        <p:spPr>
          <a:xfrm>
            <a:off x="243218" y="0"/>
            <a:ext cx="0" cy="4921078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D92C76B4-79E0-D06F-4573-9C2329D0D314}"/>
              </a:ext>
            </a:extLst>
          </p:cNvPr>
          <p:cNvCxnSpPr>
            <a:cxnSpLocks/>
          </p:cNvCxnSpPr>
          <p:nvPr userDrawn="1"/>
        </p:nvCxnSpPr>
        <p:spPr>
          <a:xfrm flipH="1">
            <a:off x="0" y="2443163"/>
            <a:ext cx="243218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 Placeholder 18">
            <a:extLst>
              <a:ext uri="{FF2B5EF4-FFF2-40B4-BE49-F238E27FC236}">
                <a16:creationId xmlns:a16="http://schemas.microsoft.com/office/drawing/2014/main" id="{5C95E235-F6A3-692F-FF59-5797BF085569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79810" y="4889898"/>
            <a:ext cx="6165108" cy="253603"/>
          </a:xfrm>
        </p:spPr>
        <p:txBody>
          <a:bodyPr anchor="ctr">
            <a:noAutofit/>
          </a:bodyPr>
          <a:lstStyle>
            <a:lvl1pPr marL="0" indent="0">
              <a:buNone/>
              <a:defRPr sz="675" b="1" i="0">
                <a:solidFill>
                  <a:srgbClr val="003E7D"/>
                </a:solidFill>
                <a:latin typeface="Open Sans SemiBold" pitchFamily="2" charset="0"/>
                <a:ea typeface="Open Sans SemiBold" pitchFamily="2" charset="0"/>
                <a:cs typeface="Open Sans SemiBold" pitchFamily="2" charset="0"/>
              </a:defRPr>
            </a:lvl1pPr>
            <a:lvl2pPr>
              <a:defRPr sz="675">
                <a:solidFill>
                  <a:srgbClr val="003E7D"/>
                </a:solidFill>
                <a:latin typeface="Open Sans Light" pitchFamily="2" charset="0"/>
                <a:ea typeface="Open Sans Light" pitchFamily="2" charset="0"/>
                <a:cs typeface="Open Sans Light" pitchFamily="2" charset="0"/>
              </a:defRPr>
            </a:lvl2pPr>
            <a:lvl3pPr>
              <a:defRPr sz="675">
                <a:solidFill>
                  <a:srgbClr val="003E7D"/>
                </a:solidFill>
                <a:latin typeface="Open Sans Light" pitchFamily="2" charset="0"/>
                <a:ea typeface="Open Sans Light" pitchFamily="2" charset="0"/>
                <a:cs typeface="Open Sans Light" pitchFamily="2" charset="0"/>
              </a:defRPr>
            </a:lvl3pPr>
            <a:lvl4pPr>
              <a:defRPr sz="675">
                <a:solidFill>
                  <a:srgbClr val="003E7D"/>
                </a:solidFill>
                <a:latin typeface="Open Sans Light" pitchFamily="2" charset="0"/>
                <a:ea typeface="Open Sans Light" pitchFamily="2" charset="0"/>
                <a:cs typeface="Open Sans Light" pitchFamily="2" charset="0"/>
              </a:defRPr>
            </a:lvl4pPr>
            <a:lvl5pPr>
              <a:defRPr sz="675">
                <a:solidFill>
                  <a:srgbClr val="003E7D"/>
                </a:solidFill>
                <a:latin typeface="Open Sans Light" pitchFamily="2" charset="0"/>
                <a:ea typeface="Open Sans Light" pitchFamily="2" charset="0"/>
                <a:cs typeface="Open Sans Light" pitchFamily="2" charset="0"/>
              </a:defRPr>
            </a:lvl5pPr>
          </a:lstStyle>
          <a:p>
            <a:pPr lvl="0"/>
            <a:r>
              <a:rPr lang="en-US"/>
              <a:t>MARQUETTE UNIVERSITY | College/University Name</a:t>
            </a:r>
          </a:p>
        </p:txBody>
      </p:sp>
    </p:spTree>
    <p:extLst>
      <p:ext uri="{BB962C8B-B14F-4D97-AF65-F5344CB8AC3E}">
        <p14:creationId xmlns:p14="http://schemas.microsoft.com/office/powerpoint/2010/main" val="50022648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- Double 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D363A4-47D3-9AD1-E8CA-B9D810A073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460201"/>
            <a:ext cx="7886700" cy="994172"/>
          </a:xfrm>
        </p:spPr>
        <p:txBody>
          <a:bodyPr/>
          <a:lstStyle>
            <a:lvl1pPr>
              <a:defRPr b="0" i="0">
                <a:latin typeface="Open Sans SemiBold" pitchFamily="2" charset="0"/>
                <a:ea typeface="Open Sans SemiBold" pitchFamily="2" charset="0"/>
                <a:cs typeface="Open Sans SemiBold" pitchFamily="2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90C93E6-15D3-C52B-64F5-E43A16A0186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555575"/>
            <a:ext cx="7886700" cy="3263504"/>
          </a:xfrm>
        </p:spPr>
        <p:txBody>
          <a:bodyPr/>
          <a:lstStyle>
            <a:lvl1pPr>
              <a:defRPr b="0" i="0">
                <a:latin typeface="Open Sans Light" pitchFamily="2" charset="0"/>
                <a:ea typeface="Open Sans Light" pitchFamily="2" charset="0"/>
                <a:cs typeface="Open Sans Light" pitchFamily="2" charset="0"/>
              </a:defRPr>
            </a:lvl1pPr>
            <a:lvl2pPr>
              <a:defRPr b="0" i="0">
                <a:latin typeface="Open Sans Light" pitchFamily="2" charset="0"/>
                <a:ea typeface="Open Sans Light" pitchFamily="2" charset="0"/>
                <a:cs typeface="Open Sans Light" pitchFamily="2" charset="0"/>
              </a:defRPr>
            </a:lvl2pPr>
            <a:lvl3pPr>
              <a:defRPr b="0" i="0">
                <a:latin typeface="Open Sans Light" pitchFamily="2" charset="0"/>
                <a:ea typeface="Open Sans Light" pitchFamily="2" charset="0"/>
                <a:cs typeface="Open Sans Light" pitchFamily="2" charset="0"/>
              </a:defRPr>
            </a:lvl3pPr>
            <a:lvl4pPr>
              <a:defRPr b="0" i="0">
                <a:latin typeface="Open Sans Light" pitchFamily="2" charset="0"/>
                <a:ea typeface="Open Sans Light" pitchFamily="2" charset="0"/>
                <a:cs typeface="Open Sans Light" pitchFamily="2" charset="0"/>
              </a:defRPr>
            </a:lvl4pPr>
            <a:lvl5pPr>
              <a:defRPr b="0" i="0">
                <a:latin typeface="Open Sans Light" pitchFamily="2" charset="0"/>
                <a:ea typeface="Open Sans Light" pitchFamily="2" charset="0"/>
                <a:cs typeface="Open Sans Light" pitchFamily="2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CCE6D2E9-2575-42BD-4C58-33A4FEFCDFEA}"/>
              </a:ext>
            </a:extLst>
          </p:cNvPr>
          <p:cNvCxnSpPr>
            <a:cxnSpLocks/>
          </p:cNvCxnSpPr>
          <p:nvPr userDrawn="1"/>
        </p:nvCxnSpPr>
        <p:spPr>
          <a:xfrm>
            <a:off x="243218" y="0"/>
            <a:ext cx="0" cy="4921078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C99EC980-848A-9E58-5780-5F1F727A9921}"/>
              </a:ext>
            </a:extLst>
          </p:cNvPr>
          <p:cNvCxnSpPr>
            <a:cxnSpLocks/>
          </p:cNvCxnSpPr>
          <p:nvPr userDrawn="1"/>
        </p:nvCxnSpPr>
        <p:spPr>
          <a:xfrm flipH="1">
            <a:off x="0" y="1110451"/>
            <a:ext cx="375415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AA2B333E-18B2-2214-6D78-C265DD389690}"/>
              </a:ext>
            </a:extLst>
          </p:cNvPr>
          <p:cNvCxnSpPr>
            <a:cxnSpLocks/>
          </p:cNvCxnSpPr>
          <p:nvPr userDrawn="1"/>
        </p:nvCxnSpPr>
        <p:spPr>
          <a:xfrm>
            <a:off x="375415" y="-14292"/>
            <a:ext cx="0" cy="4921078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995E448D-92A5-BD3D-C988-1ED1BC629A94}"/>
              </a:ext>
            </a:extLst>
          </p:cNvPr>
          <p:cNvCxnSpPr>
            <a:cxnSpLocks/>
          </p:cNvCxnSpPr>
          <p:nvPr userDrawn="1"/>
        </p:nvCxnSpPr>
        <p:spPr>
          <a:xfrm flipH="1">
            <a:off x="0" y="706820"/>
            <a:ext cx="375415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 Placeholder 18">
            <a:extLst>
              <a:ext uri="{FF2B5EF4-FFF2-40B4-BE49-F238E27FC236}">
                <a16:creationId xmlns:a16="http://schemas.microsoft.com/office/drawing/2014/main" id="{626885B1-FC85-6AE9-B47E-ED0BECE35473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79810" y="4889898"/>
            <a:ext cx="6165108" cy="253603"/>
          </a:xfrm>
        </p:spPr>
        <p:txBody>
          <a:bodyPr anchor="ctr">
            <a:noAutofit/>
          </a:bodyPr>
          <a:lstStyle>
            <a:lvl1pPr marL="0" indent="0">
              <a:buNone/>
              <a:defRPr sz="675" b="1" i="0">
                <a:solidFill>
                  <a:srgbClr val="003E7D"/>
                </a:solidFill>
                <a:latin typeface="Open Sans SemiBold" pitchFamily="2" charset="0"/>
                <a:ea typeface="Open Sans SemiBold" pitchFamily="2" charset="0"/>
                <a:cs typeface="Open Sans SemiBold" pitchFamily="2" charset="0"/>
              </a:defRPr>
            </a:lvl1pPr>
            <a:lvl2pPr>
              <a:defRPr sz="675">
                <a:solidFill>
                  <a:srgbClr val="003E7D"/>
                </a:solidFill>
                <a:latin typeface="Open Sans Light" pitchFamily="2" charset="0"/>
                <a:ea typeface="Open Sans Light" pitchFamily="2" charset="0"/>
                <a:cs typeface="Open Sans Light" pitchFamily="2" charset="0"/>
              </a:defRPr>
            </a:lvl2pPr>
            <a:lvl3pPr>
              <a:defRPr sz="675">
                <a:solidFill>
                  <a:srgbClr val="003E7D"/>
                </a:solidFill>
                <a:latin typeface="Open Sans Light" pitchFamily="2" charset="0"/>
                <a:ea typeface="Open Sans Light" pitchFamily="2" charset="0"/>
                <a:cs typeface="Open Sans Light" pitchFamily="2" charset="0"/>
              </a:defRPr>
            </a:lvl3pPr>
            <a:lvl4pPr>
              <a:defRPr sz="675">
                <a:solidFill>
                  <a:srgbClr val="003E7D"/>
                </a:solidFill>
                <a:latin typeface="Open Sans Light" pitchFamily="2" charset="0"/>
                <a:ea typeface="Open Sans Light" pitchFamily="2" charset="0"/>
                <a:cs typeface="Open Sans Light" pitchFamily="2" charset="0"/>
              </a:defRPr>
            </a:lvl4pPr>
            <a:lvl5pPr>
              <a:defRPr sz="675">
                <a:solidFill>
                  <a:srgbClr val="003E7D"/>
                </a:solidFill>
                <a:latin typeface="Open Sans Light" pitchFamily="2" charset="0"/>
                <a:ea typeface="Open Sans Light" pitchFamily="2" charset="0"/>
                <a:cs typeface="Open Sans Light" pitchFamily="2" charset="0"/>
              </a:defRPr>
            </a:lvl5pPr>
          </a:lstStyle>
          <a:p>
            <a:pPr lvl="0"/>
            <a:r>
              <a:rPr lang="en-US"/>
              <a:t>MARQUETTE UNIVERSITY | College/University Name</a:t>
            </a:r>
          </a:p>
        </p:txBody>
      </p:sp>
    </p:spTree>
    <p:extLst>
      <p:ext uri="{BB962C8B-B14F-4D97-AF65-F5344CB8AC3E}">
        <p14:creationId xmlns:p14="http://schemas.microsoft.com/office/powerpoint/2010/main" val="3576789445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go Slide - Gradient Backgro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5E8F2C50-DD40-B2B3-ACC1-38E12748274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124200" y="1141413"/>
            <a:ext cx="2895600" cy="2311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60943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- Gradient Backgro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481ABB86-CF1E-8820-5DCB-3F67B6CC7D0E}"/>
              </a:ext>
            </a:extLst>
          </p:cNvPr>
          <p:cNvSpPr/>
          <p:nvPr userDrawn="1"/>
        </p:nvSpPr>
        <p:spPr>
          <a:xfrm>
            <a:off x="7283670" y="3287111"/>
            <a:ext cx="1592317" cy="159683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8F0B4A32-190B-386F-8731-A044F893EF7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416449" y="3559549"/>
            <a:ext cx="1326756" cy="1047439"/>
          </a:xfrm>
          <a:prstGeom prst="rect">
            <a:avLst/>
          </a:prstGeom>
        </p:spPr>
      </p:pic>
      <p:sp>
        <p:nvSpPr>
          <p:cNvPr id="4" name="Title 1">
            <a:extLst>
              <a:ext uri="{FF2B5EF4-FFF2-40B4-BE49-F238E27FC236}">
                <a16:creationId xmlns:a16="http://schemas.microsoft.com/office/drawing/2014/main" id="{AE785197-08DF-BA4F-D4AB-1A099FEB104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87619" y="-1"/>
            <a:ext cx="8376545" cy="1357780"/>
          </a:xfrm>
        </p:spPr>
        <p:txBody>
          <a:bodyPr anchor="b">
            <a:normAutofit/>
          </a:bodyPr>
          <a:lstStyle>
            <a:lvl1pPr algn="l">
              <a:defRPr sz="3300" b="0" i="0">
                <a:solidFill>
                  <a:schemeClr val="bg1"/>
                </a:solidFill>
                <a:latin typeface="Open Sans SemiBold" pitchFamily="2" charset="0"/>
                <a:ea typeface="Open Sans SemiBold" pitchFamily="2" charset="0"/>
                <a:cs typeface="Open Sans SemiBold" pitchFamily="2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5" name="Subtitle 2">
            <a:extLst>
              <a:ext uri="{FF2B5EF4-FFF2-40B4-BE49-F238E27FC236}">
                <a16:creationId xmlns:a16="http://schemas.microsoft.com/office/drawing/2014/main" id="{1863511F-759B-270A-DD15-B769B09E1AA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87618" y="1382110"/>
            <a:ext cx="8376545" cy="1241822"/>
          </a:xfrm>
        </p:spPr>
        <p:txBody>
          <a:bodyPr/>
          <a:lstStyle>
            <a:lvl1pPr marL="0" indent="0" algn="l">
              <a:buNone/>
              <a:defRPr sz="1800" b="1" i="0">
                <a:solidFill>
                  <a:srgbClr val="FFC70D"/>
                </a:solidFill>
                <a:latin typeface="Open Sans SemiBold" pitchFamily="2" charset="0"/>
                <a:ea typeface="Open Sans SemiBold" pitchFamily="2" charset="0"/>
                <a:cs typeface="Open Sans SemiBold" pitchFamily="2" charset="0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453355720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- Tower Cen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icture containing outdoor, building, church, place of worship&#10;&#10;Description automatically generated">
            <a:extLst>
              <a:ext uri="{FF2B5EF4-FFF2-40B4-BE49-F238E27FC236}">
                <a16:creationId xmlns:a16="http://schemas.microsoft.com/office/drawing/2014/main" id="{527FC043-0767-1DF8-9DD2-D2904771136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11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74000"/>
                    </a14:imgEffect>
                    <a14:imgEffect>
                      <a14:brightnessContrast bright="-30000" contrast="66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571098" y="10716"/>
            <a:ext cx="3733800" cy="4867275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A73FB4FA-78A2-FD83-A521-F97891B6BA0C}"/>
              </a:ext>
            </a:extLst>
          </p:cNvPr>
          <p:cNvSpPr/>
          <p:nvPr userDrawn="1"/>
        </p:nvSpPr>
        <p:spPr>
          <a:xfrm>
            <a:off x="7283670" y="3287111"/>
            <a:ext cx="1592317" cy="159683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8F0B4A32-190B-386F-8731-A044F893EF71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416449" y="3559549"/>
            <a:ext cx="1326756" cy="1047439"/>
          </a:xfrm>
          <a:prstGeom prst="rect">
            <a:avLst/>
          </a:prstGeom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829185D2-8AE5-7EA1-3134-59432CEE58B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87619" y="-1"/>
            <a:ext cx="8376545" cy="1357780"/>
          </a:xfrm>
        </p:spPr>
        <p:txBody>
          <a:bodyPr anchor="b">
            <a:normAutofit/>
          </a:bodyPr>
          <a:lstStyle>
            <a:lvl1pPr algn="l">
              <a:defRPr sz="3300" b="0" i="0">
                <a:solidFill>
                  <a:schemeClr val="bg1"/>
                </a:solidFill>
                <a:latin typeface="Open Sans SemiBold" pitchFamily="2" charset="0"/>
                <a:ea typeface="Open Sans SemiBold" pitchFamily="2" charset="0"/>
                <a:cs typeface="Open Sans SemiBold" pitchFamily="2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Subtitle 2">
            <a:extLst>
              <a:ext uri="{FF2B5EF4-FFF2-40B4-BE49-F238E27FC236}">
                <a16:creationId xmlns:a16="http://schemas.microsoft.com/office/drawing/2014/main" id="{169C6F73-1B0B-8968-E5A1-053D9935B14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87618" y="1382110"/>
            <a:ext cx="8376545" cy="1241822"/>
          </a:xfrm>
        </p:spPr>
        <p:txBody>
          <a:bodyPr/>
          <a:lstStyle>
            <a:lvl1pPr marL="0" indent="0" algn="l">
              <a:buNone/>
              <a:defRPr sz="1800" b="1" i="0">
                <a:solidFill>
                  <a:srgbClr val="FFC70D"/>
                </a:solidFill>
                <a:latin typeface="Open Sans SemiBold" pitchFamily="2" charset="0"/>
                <a:ea typeface="Open Sans SemiBold" pitchFamily="2" charset="0"/>
                <a:cs typeface="Open Sans SemiBold" pitchFamily="2" charset="0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3575111564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- Tower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icture containing outdoor, building, church, place of worship&#10;&#10;Description automatically generated">
            <a:extLst>
              <a:ext uri="{FF2B5EF4-FFF2-40B4-BE49-F238E27FC236}">
                <a16:creationId xmlns:a16="http://schemas.microsoft.com/office/drawing/2014/main" id="{ACEB2836-8F91-D353-B046-52AEE14A5D0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11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74000"/>
                    </a14:imgEffect>
                    <a14:imgEffect>
                      <a14:brightnessContrast bright="-30000" contrast="66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05884" y="10716"/>
            <a:ext cx="3733800" cy="4867275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779FBA98-8BA3-D1C1-AD6A-83468C8E9B86}"/>
              </a:ext>
            </a:extLst>
          </p:cNvPr>
          <p:cNvSpPr/>
          <p:nvPr userDrawn="1"/>
        </p:nvSpPr>
        <p:spPr>
          <a:xfrm>
            <a:off x="7283670" y="3287111"/>
            <a:ext cx="1592317" cy="159231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\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D4D08A36-527F-1103-D772-5F7CBCEBFAC5}"/>
              </a:ext>
            </a:extLst>
          </p:cNvPr>
          <p:cNvSpPr/>
          <p:nvPr userDrawn="1"/>
        </p:nvSpPr>
        <p:spPr>
          <a:xfrm>
            <a:off x="7283670" y="3287111"/>
            <a:ext cx="1592317" cy="159683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8F0B4A32-190B-386F-8731-A044F893EF71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416449" y="3559549"/>
            <a:ext cx="1326756" cy="1047439"/>
          </a:xfrm>
          <a:prstGeom prst="rect">
            <a:avLst/>
          </a:prstGeom>
        </p:spPr>
      </p:pic>
      <p:sp>
        <p:nvSpPr>
          <p:cNvPr id="4" name="Title 1">
            <a:extLst>
              <a:ext uri="{FF2B5EF4-FFF2-40B4-BE49-F238E27FC236}">
                <a16:creationId xmlns:a16="http://schemas.microsoft.com/office/drawing/2014/main" id="{D4EA6A43-7986-6181-BF30-5F828F3DDA0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924764"/>
            <a:ext cx="8875986" cy="1357780"/>
          </a:xfrm>
        </p:spPr>
        <p:txBody>
          <a:bodyPr anchor="b">
            <a:normAutofit/>
          </a:bodyPr>
          <a:lstStyle>
            <a:lvl1pPr algn="ctr">
              <a:defRPr sz="3300" b="0" i="0">
                <a:solidFill>
                  <a:schemeClr val="bg1"/>
                </a:solidFill>
                <a:latin typeface="Open Sans SemiBold" pitchFamily="2" charset="0"/>
                <a:ea typeface="Open Sans SemiBold" pitchFamily="2" charset="0"/>
                <a:cs typeface="Open Sans SemiBold" pitchFamily="2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Subtitle 2">
            <a:extLst>
              <a:ext uri="{FF2B5EF4-FFF2-40B4-BE49-F238E27FC236}">
                <a16:creationId xmlns:a16="http://schemas.microsoft.com/office/drawing/2014/main" id="{33666455-EE06-53A0-BC86-7869D64C7A6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0" y="2306875"/>
            <a:ext cx="8875986" cy="1241822"/>
          </a:xfrm>
        </p:spPr>
        <p:txBody>
          <a:bodyPr/>
          <a:lstStyle>
            <a:lvl1pPr marL="0" indent="0" algn="ctr">
              <a:buNone/>
              <a:defRPr sz="1800" b="1" i="0">
                <a:solidFill>
                  <a:srgbClr val="FFC70D"/>
                </a:solidFill>
                <a:latin typeface="Open Sans SemiBold" pitchFamily="2" charset="0"/>
                <a:ea typeface="Open Sans SemiBold" pitchFamily="2" charset="0"/>
                <a:cs typeface="Open Sans SemiBold" pitchFamily="2" charset="0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9006679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76650"/>
            <a:ext cx="5486400" cy="425054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1800" b="1">
                <a:latin typeface="Arial"/>
                <a:cs typeface="Arial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812799"/>
            <a:ext cx="5486400" cy="280908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Drag picture to placeholder or click icon to add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101703"/>
            <a:ext cx="5486400" cy="60364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200">
                <a:latin typeface="Arial"/>
                <a:cs typeface="Arial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>
          <a:xfrm>
            <a:off x="60325" y="4883150"/>
            <a:ext cx="2133600" cy="273050"/>
          </a:xfrm>
        </p:spPr>
        <p:txBody>
          <a:bodyPr/>
          <a:lstStyle>
            <a:lvl1pPr>
              <a:defRPr sz="600">
                <a:solidFill>
                  <a:schemeClr val="bg1">
                    <a:lumMod val="75000"/>
                  </a:schemeClr>
                </a:solidFill>
                <a:latin typeface="Arial"/>
                <a:cs typeface="Arial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8196263" y="4860925"/>
            <a:ext cx="873125" cy="274638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600">
                <a:solidFill>
                  <a:schemeClr val="bg1">
                    <a:lumMod val="75000"/>
                  </a:schemeClr>
                </a:solidFill>
                <a:latin typeface="Arial"/>
                <a:ea typeface="+mn-ea"/>
                <a:cs typeface="Arial"/>
              </a:defRPr>
            </a:lvl1pPr>
          </a:lstStyle>
          <a:p>
            <a:pPr>
              <a:defRPr/>
            </a:pPr>
            <a:fld id="{4207BB98-A13F-8348-AC5F-3019A589CA0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9600178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- Gradient Backgro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D363A4-47D3-9AD1-E8CA-B9D810A073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460201"/>
            <a:ext cx="7886700" cy="994172"/>
          </a:xfrm>
        </p:spPr>
        <p:txBody>
          <a:bodyPr/>
          <a:lstStyle>
            <a:lvl1pPr>
              <a:defRPr b="0" i="0">
                <a:latin typeface="Open Sans SemiBold" pitchFamily="2" charset="0"/>
                <a:ea typeface="Open Sans SemiBold" pitchFamily="2" charset="0"/>
                <a:cs typeface="Open Sans SemiBold" pitchFamily="2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90C93E6-15D3-C52B-64F5-E43A16A0186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555575"/>
            <a:ext cx="7886700" cy="3263504"/>
          </a:xfrm>
        </p:spPr>
        <p:txBody>
          <a:bodyPr/>
          <a:lstStyle>
            <a:lvl1pPr>
              <a:defRPr b="0" i="0">
                <a:latin typeface="Open Sans Light" pitchFamily="2" charset="0"/>
                <a:ea typeface="Open Sans Light" pitchFamily="2" charset="0"/>
                <a:cs typeface="Open Sans Light" pitchFamily="2" charset="0"/>
              </a:defRPr>
            </a:lvl1pPr>
            <a:lvl2pPr>
              <a:defRPr b="0" i="0">
                <a:latin typeface="Open Sans Light" pitchFamily="2" charset="0"/>
                <a:ea typeface="Open Sans Light" pitchFamily="2" charset="0"/>
                <a:cs typeface="Open Sans Light" pitchFamily="2" charset="0"/>
              </a:defRPr>
            </a:lvl2pPr>
            <a:lvl3pPr>
              <a:defRPr b="0" i="0">
                <a:latin typeface="Open Sans Light" pitchFamily="2" charset="0"/>
                <a:ea typeface="Open Sans Light" pitchFamily="2" charset="0"/>
                <a:cs typeface="Open Sans Light" pitchFamily="2" charset="0"/>
              </a:defRPr>
            </a:lvl3pPr>
            <a:lvl4pPr>
              <a:defRPr b="0" i="0">
                <a:latin typeface="Open Sans Light" pitchFamily="2" charset="0"/>
                <a:ea typeface="Open Sans Light" pitchFamily="2" charset="0"/>
                <a:cs typeface="Open Sans Light" pitchFamily="2" charset="0"/>
              </a:defRPr>
            </a:lvl4pPr>
            <a:lvl5pPr>
              <a:defRPr b="0" i="0">
                <a:latin typeface="Open Sans Light" pitchFamily="2" charset="0"/>
                <a:ea typeface="Open Sans Light" pitchFamily="2" charset="0"/>
                <a:cs typeface="Open Sans Light" pitchFamily="2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Text Placeholder 18">
            <a:extLst>
              <a:ext uri="{FF2B5EF4-FFF2-40B4-BE49-F238E27FC236}">
                <a16:creationId xmlns:a16="http://schemas.microsoft.com/office/drawing/2014/main" id="{7C29CD94-641A-5ED9-7C33-B229E0A9184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79810" y="4889898"/>
            <a:ext cx="6165108" cy="253603"/>
          </a:xfrm>
        </p:spPr>
        <p:txBody>
          <a:bodyPr anchor="ctr">
            <a:noAutofit/>
          </a:bodyPr>
          <a:lstStyle>
            <a:lvl1pPr marL="0" indent="0">
              <a:buNone/>
              <a:defRPr sz="675" b="0">
                <a:solidFill>
                  <a:srgbClr val="003E7D"/>
                </a:solidFill>
                <a:latin typeface="Open Sans Light" pitchFamily="2" charset="0"/>
                <a:ea typeface="Open Sans Light" pitchFamily="2" charset="0"/>
                <a:cs typeface="Open Sans Light" pitchFamily="2" charset="0"/>
              </a:defRPr>
            </a:lvl1pPr>
            <a:lvl2pPr>
              <a:defRPr sz="675">
                <a:solidFill>
                  <a:srgbClr val="003E7D"/>
                </a:solidFill>
                <a:latin typeface="Open Sans Light" pitchFamily="2" charset="0"/>
                <a:ea typeface="Open Sans Light" pitchFamily="2" charset="0"/>
                <a:cs typeface="Open Sans Light" pitchFamily="2" charset="0"/>
              </a:defRPr>
            </a:lvl2pPr>
            <a:lvl3pPr>
              <a:defRPr sz="675">
                <a:solidFill>
                  <a:srgbClr val="003E7D"/>
                </a:solidFill>
                <a:latin typeface="Open Sans Light" pitchFamily="2" charset="0"/>
                <a:ea typeface="Open Sans Light" pitchFamily="2" charset="0"/>
                <a:cs typeface="Open Sans Light" pitchFamily="2" charset="0"/>
              </a:defRPr>
            </a:lvl3pPr>
            <a:lvl4pPr>
              <a:defRPr sz="675">
                <a:solidFill>
                  <a:srgbClr val="003E7D"/>
                </a:solidFill>
                <a:latin typeface="Open Sans Light" pitchFamily="2" charset="0"/>
                <a:ea typeface="Open Sans Light" pitchFamily="2" charset="0"/>
                <a:cs typeface="Open Sans Light" pitchFamily="2" charset="0"/>
              </a:defRPr>
            </a:lvl4pPr>
            <a:lvl5pPr>
              <a:defRPr sz="675">
                <a:solidFill>
                  <a:srgbClr val="003E7D"/>
                </a:solidFill>
                <a:latin typeface="Open Sans Light" pitchFamily="2" charset="0"/>
                <a:ea typeface="Open Sans Light" pitchFamily="2" charset="0"/>
                <a:cs typeface="Open Sans Light" pitchFamily="2" charset="0"/>
              </a:defRPr>
            </a:lvl5pPr>
          </a:lstStyle>
          <a:p>
            <a:pPr lvl="0"/>
            <a:r>
              <a:rPr lang="en-US" dirty="0"/>
              <a:t>MARQUETTE UNIVERSITY | College/University Name</a:t>
            </a:r>
          </a:p>
        </p:txBody>
      </p:sp>
    </p:spTree>
    <p:extLst>
      <p:ext uri="{BB962C8B-B14F-4D97-AF65-F5344CB8AC3E}">
        <p14:creationId xmlns:p14="http://schemas.microsoft.com/office/powerpoint/2010/main" val="3432128821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- Tower Cen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icture containing outdoor, building, church, place of worship&#10;&#10;Description automatically generated">
            <a:extLst>
              <a:ext uri="{FF2B5EF4-FFF2-40B4-BE49-F238E27FC236}">
                <a16:creationId xmlns:a16="http://schemas.microsoft.com/office/drawing/2014/main" id="{386E1C0C-AB0F-2BBC-626A-A2846F01D87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11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74000"/>
                    </a14:imgEffect>
                    <a14:imgEffect>
                      <a14:brightnessContrast bright="-30000" contrast="66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571098" y="10716"/>
            <a:ext cx="3733800" cy="4867275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F8D363A4-47D3-9AD1-E8CA-B9D810A073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460201"/>
            <a:ext cx="7886700" cy="994172"/>
          </a:xfrm>
        </p:spPr>
        <p:txBody>
          <a:bodyPr/>
          <a:lstStyle>
            <a:lvl1pPr>
              <a:defRPr b="0" i="0">
                <a:latin typeface="Open Sans SemiBold" pitchFamily="2" charset="0"/>
                <a:ea typeface="Open Sans SemiBold" pitchFamily="2" charset="0"/>
                <a:cs typeface="Open Sans SemiBold" pitchFamily="2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90C93E6-15D3-C52B-64F5-E43A16A0186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555575"/>
            <a:ext cx="7886700" cy="3263504"/>
          </a:xfrm>
        </p:spPr>
        <p:txBody>
          <a:bodyPr/>
          <a:lstStyle>
            <a:lvl1pPr>
              <a:defRPr b="0" i="0">
                <a:latin typeface="Open Sans Light" pitchFamily="2" charset="0"/>
                <a:ea typeface="Open Sans Light" pitchFamily="2" charset="0"/>
                <a:cs typeface="Open Sans Light" pitchFamily="2" charset="0"/>
              </a:defRPr>
            </a:lvl1pPr>
            <a:lvl2pPr>
              <a:defRPr b="0" i="0">
                <a:latin typeface="Open Sans Light" pitchFamily="2" charset="0"/>
                <a:ea typeface="Open Sans Light" pitchFamily="2" charset="0"/>
                <a:cs typeface="Open Sans Light" pitchFamily="2" charset="0"/>
              </a:defRPr>
            </a:lvl2pPr>
            <a:lvl3pPr>
              <a:defRPr b="0" i="0">
                <a:latin typeface="Open Sans Light" pitchFamily="2" charset="0"/>
                <a:ea typeface="Open Sans Light" pitchFamily="2" charset="0"/>
                <a:cs typeface="Open Sans Light" pitchFamily="2" charset="0"/>
              </a:defRPr>
            </a:lvl3pPr>
            <a:lvl4pPr>
              <a:defRPr b="0" i="0">
                <a:latin typeface="Open Sans Light" pitchFamily="2" charset="0"/>
                <a:ea typeface="Open Sans Light" pitchFamily="2" charset="0"/>
                <a:cs typeface="Open Sans Light" pitchFamily="2" charset="0"/>
              </a:defRPr>
            </a:lvl4pPr>
            <a:lvl5pPr>
              <a:defRPr b="0" i="0">
                <a:latin typeface="Open Sans Light" pitchFamily="2" charset="0"/>
                <a:ea typeface="Open Sans Light" pitchFamily="2" charset="0"/>
                <a:cs typeface="Open Sans Light" pitchFamily="2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Text Placeholder 18">
            <a:extLst>
              <a:ext uri="{FF2B5EF4-FFF2-40B4-BE49-F238E27FC236}">
                <a16:creationId xmlns:a16="http://schemas.microsoft.com/office/drawing/2014/main" id="{3226F935-FD03-0A41-02A0-D01E1470A22D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79810" y="4889898"/>
            <a:ext cx="6165108" cy="253603"/>
          </a:xfrm>
        </p:spPr>
        <p:txBody>
          <a:bodyPr anchor="ctr">
            <a:noAutofit/>
          </a:bodyPr>
          <a:lstStyle>
            <a:lvl1pPr marL="0" indent="0">
              <a:buNone/>
              <a:defRPr sz="675" b="1" i="0">
                <a:solidFill>
                  <a:srgbClr val="003E7D"/>
                </a:solidFill>
                <a:latin typeface="Open Sans SemiBold" pitchFamily="2" charset="0"/>
                <a:ea typeface="Open Sans SemiBold" pitchFamily="2" charset="0"/>
                <a:cs typeface="Open Sans SemiBold" pitchFamily="2" charset="0"/>
              </a:defRPr>
            </a:lvl1pPr>
            <a:lvl2pPr>
              <a:defRPr sz="675">
                <a:solidFill>
                  <a:srgbClr val="003E7D"/>
                </a:solidFill>
                <a:latin typeface="Open Sans Light" pitchFamily="2" charset="0"/>
                <a:ea typeface="Open Sans Light" pitchFamily="2" charset="0"/>
                <a:cs typeface="Open Sans Light" pitchFamily="2" charset="0"/>
              </a:defRPr>
            </a:lvl2pPr>
            <a:lvl3pPr>
              <a:defRPr sz="675">
                <a:solidFill>
                  <a:srgbClr val="003E7D"/>
                </a:solidFill>
                <a:latin typeface="Open Sans Light" pitchFamily="2" charset="0"/>
                <a:ea typeface="Open Sans Light" pitchFamily="2" charset="0"/>
                <a:cs typeface="Open Sans Light" pitchFamily="2" charset="0"/>
              </a:defRPr>
            </a:lvl3pPr>
            <a:lvl4pPr>
              <a:defRPr sz="675">
                <a:solidFill>
                  <a:srgbClr val="003E7D"/>
                </a:solidFill>
                <a:latin typeface="Open Sans Light" pitchFamily="2" charset="0"/>
                <a:ea typeface="Open Sans Light" pitchFamily="2" charset="0"/>
                <a:cs typeface="Open Sans Light" pitchFamily="2" charset="0"/>
              </a:defRPr>
            </a:lvl4pPr>
            <a:lvl5pPr>
              <a:defRPr sz="675">
                <a:solidFill>
                  <a:srgbClr val="003E7D"/>
                </a:solidFill>
                <a:latin typeface="Open Sans Light" pitchFamily="2" charset="0"/>
                <a:ea typeface="Open Sans Light" pitchFamily="2" charset="0"/>
                <a:cs typeface="Open Sans Light" pitchFamily="2" charset="0"/>
              </a:defRPr>
            </a:lvl5pPr>
          </a:lstStyle>
          <a:p>
            <a:pPr lvl="0"/>
            <a:r>
              <a:rPr lang="en-US" dirty="0"/>
              <a:t>MARQUETTE UNIVERSITY | College/University Name</a:t>
            </a:r>
          </a:p>
        </p:txBody>
      </p:sp>
    </p:spTree>
    <p:extLst>
      <p:ext uri="{BB962C8B-B14F-4D97-AF65-F5344CB8AC3E}">
        <p14:creationId xmlns:p14="http://schemas.microsoft.com/office/powerpoint/2010/main" val="3250359444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- Tower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icture containing outdoor, building, church, place of worship&#10;&#10;Description automatically generated">
            <a:extLst>
              <a:ext uri="{FF2B5EF4-FFF2-40B4-BE49-F238E27FC236}">
                <a16:creationId xmlns:a16="http://schemas.microsoft.com/office/drawing/2014/main" id="{644A6286-A760-D164-60E9-703AAD84FE6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11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74000"/>
                    </a14:imgEffect>
                    <a14:imgEffect>
                      <a14:brightnessContrast bright="-30000" contrast="66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05884" y="10716"/>
            <a:ext cx="3733800" cy="4867275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F8D363A4-47D3-9AD1-E8CA-B9D810A073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39683" y="460201"/>
            <a:ext cx="4475666" cy="994172"/>
          </a:xfrm>
        </p:spPr>
        <p:txBody>
          <a:bodyPr anchor="b"/>
          <a:lstStyle>
            <a:lvl1pPr>
              <a:defRPr b="0" i="0">
                <a:latin typeface="Open Sans SemiBold" pitchFamily="2" charset="0"/>
                <a:ea typeface="Open Sans SemiBold" pitchFamily="2" charset="0"/>
                <a:cs typeface="Open Sans SemiBold" pitchFamily="2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90C93E6-15D3-C52B-64F5-E43A16A0186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39683" y="1555575"/>
            <a:ext cx="4475666" cy="3263504"/>
          </a:xfrm>
        </p:spPr>
        <p:txBody>
          <a:bodyPr/>
          <a:lstStyle>
            <a:lvl1pPr>
              <a:defRPr b="0" i="0">
                <a:latin typeface="Open Sans Light" pitchFamily="2" charset="0"/>
                <a:ea typeface="Open Sans Light" pitchFamily="2" charset="0"/>
                <a:cs typeface="Open Sans Light" pitchFamily="2" charset="0"/>
              </a:defRPr>
            </a:lvl1pPr>
            <a:lvl2pPr>
              <a:defRPr b="0" i="0">
                <a:latin typeface="Open Sans Light" pitchFamily="2" charset="0"/>
                <a:ea typeface="Open Sans Light" pitchFamily="2" charset="0"/>
                <a:cs typeface="Open Sans Light" pitchFamily="2" charset="0"/>
              </a:defRPr>
            </a:lvl2pPr>
            <a:lvl3pPr>
              <a:defRPr b="0" i="0">
                <a:latin typeface="Open Sans Light" pitchFamily="2" charset="0"/>
                <a:ea typeface="Open Sans Light" pitchFamily="2" charset="0"/>
                <a:cs typeface="Open Sans Light" pitchFamily="2" charset="0"/>
              </a:defRPr>
            </a:lvl3pPr>
            <a:lvl4pPr>
              <a:defRPr b="0" i="0">
                <a:latin typeface="Open Sans Light" pitchFamily="2" charset="0"/>
                <a:ea typeface="Open Sans Light" pitchFamily="2" charset="0"/>
                <a:cs typeface="Open Sans Light" pitchFamily="2" charset="0"/>
              </a:defRPr>
            </a:lvl4pPr>
            <a:lvl5pPr>
              <a:defRPr b="0" i="0">
                <a:latin typeface="Open Sans Light" pitchFamily="2" charset="0"/>
                <a:ea typeface="Open Sans Light" pitchFamily="2" charset="0"/>
                <a:cs typeface="Open Sans Light" pitchFamily="2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18">
            <a:extLst>
              <a:ext uri="{FF2B5EF4-FFF2-40B4-BE49-F238E27FC236}">
                <a16:creationId xmlns:a16="http://schemas.microsoft.com/office/drawing/2014/main" id="{0C800CCE-E2CF-DC0D-41C6-BCB026EDAC95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79810" y="4889898"/>
            <a:ext cx="6165108" cy="253603"/>
          </a:xfrm>
        </p:spPr>
        <p:txBody>
          <a:bodyPr anchor="ctr">
            <a:noAutofit/>
          </a:bodyPr>
          <a:lstStyle>
            <a:lvl1pPr marL="0" indent="0">
              <a:buNone/>
              <a:defRPr sz="675" b="1" i="0">
                <a:solidFill>
                  <a:srgbClr val="003E7D"/>
                </a:solidFill>
                <a:latin typeface="Open Sans SemiBold" pitchFamily="2" charset="0"/>
                <a:ea typeface="Open Sans SemiBold" pitchFamily="2" charset="0"/>
                <a:cs typeface="Open Sans SemiBold" pitchFamily="2" charset="0"/>
              </a:defRPr>
            </a:lvl1pPr>
            <a:lvl2pPr>
              <a:defRPr sz="675">
                <a:solidFill>
                  <a:srgbClr val="003E7D"/>
                </a:solidFill>
                <a:latin typeface="Open Sans Light" pitchFamily="2" charset="0"/>
                <a:ea typeface="Open Sans Light" pitchFamily="2" charset="0"/>
                <a:cs typeface="Open Sans Light" pitchFamily="2" charset="0"/>
              </a:defRPr>
            </a:lvl2pPr>
            <a:lvl3pPr>
              <a:defRPr sz="675">
                <a:solidFill>
                  <a:srgbClr val="003E7D"/>
                </a:solidFill>
                <a:latin typeface="Open Sans Light" pitchFamily="2" charset="0"/>
                <a:ea typeface="Open Sans Light" pitchFamily="2" charset="0"/>
                <a:cs typeface="Open Sans Light" pitchFamily="2" charset="0"/>
              </a:defRPr>
            </a:lvl3pPr>
            <a:lvl4pPr>
              <a:defRPr sz="675">
                <a:solidFill>
                  <a:srgbClr val="003E7D"/>
                </a:solidFill>
                <a:latin typeface="Open Sans Light" pitchFamily="2" charset="0"/>
                <a:ea typeface="Open Sans Light" pitchFamily="2" charset="0"/>
                <a:cs typeface="Open Sans Light" pitchFamily="2" charset="0"/>
              </a:defRPr>
            </a:lvl4pPr>
            <a:lvl5pPr>
              <a:defRPr sz="675">
                <a:solidFill>
                  <a:srgbClr val="003E7D"/>
                </a:solidFill>
                <a:latin typeface="Open Sans Light" pitchFamily="2" charset="0"/>
                <a:ea typeface="Open Sans Light" pitchFamily="2" charset="0"/>
                <a:cs typeface="Open Sans Light" pitchFamily="2" charset="0"/>
              </a:defRPr>
            </a:lvl5pPr>
          </a:lstStyle>
          <a:p>
            <a:pPr lvl="0"/>
            <a:r>
              <a:rPr lang="en-US" dirty="0"/>
              <a:t>MARQUETTE UNIVERSITY | College/University Name</a:t>
            </a:r>
          </a:p>
        </p:txBody>
      </p:sp>
    </p:spTree>
    <p:extLst>
      <p:ext uri="{BB962C8B-B14F-4D97-AF65-F5344CB8AC3E}">
        <p14:creationId xmlns:p14="http://schemas.microsoft.com/office/powerpoint/2010/main" val="1356895926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- Single 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D363A4-47D3-9AD1-E8CA-B9D810A073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460201"/>
            <a:ext cx="7886700" cy="994172"/>
          </a:xfrm>
        </p:spPr>
        <p:txBody>
          <a:bodyPr/>
          <a:lstStyle>
            <a:lvl1pPr>
              <a:defRPr b="0" i="0">
                <a:latin typeface="Open Sans SemiBold" pitchFamily="2" charset="0"/>
                <a:ea typeface="Open Sans SemiBold" pitchFamily="2" charset="0"/>
                <a:cs typeface="Open Sans SemiBold" pitchFamily="2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90C93E6-15D3-C52B-64F5-E43A16A0186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555575"/>
            <a:ext cx="7886700" cy="3263504"/>
          </a:xfrm>
        </p:spPr>
        <p:txBody>
          <a:bodyPr/>
          <a:lstStyle>
            <a:lvl1pPr>
              <a:defRPr b="0" i="0">
                <a:latin typeface="Open Sans Light" pitchFamily="2" charset="0"/>
                <a:ea typeface="Open Sans Light" pitchFamily="2" charset="0"/>
                <a:cs typeface="Open Sans Light" pitchFamily="2" charset="0"/>
              </a:defRPr>
            </a:lvl1pPr>
            <a:lvl2pPr>
              <a:defRPr b="0" i="0">
                <a:latin typeface="Open Sans Light" pitchFamily="2" charset="0"/>
                <a:ea typeface="Open Sans Light" pitchFamily="2" charset="0"/>
                <a:cs typeface="Open Sans Light" pitchFamily="2" charset="0"/>
              </a:defRPr>
            </a:lvl2pPr>
            <a:lvl3pPr>
              <a:defRPr b="0" i="0">
                <a:latin typeface="Open Sans Light" pitchFamily="2" charset="0"/>
                <a:ea typeface="Open Sans Light" pitchFamily="2" charset="0"/>
                <a:cs typeface="Open Sans Light" pitchFamily="2" charset="0"/>
              </a:defRPr>
            </a:lvl3pPr>
            <a:lvl4pPr>
              <a:defRPr b="0" i="0">
                <a:latin typeface="Open Sans Light" pitchFamily="2" charset="0"/>
                <a:ea typeface="Open Sans Light" pitchFamily="2" charset="0"/>
                <a:cs typeface="Open Sans Light" pitchFamily="2" charset="0"/>
              </a:defRPr>
            </a:lvl4pPr>
            <a:lvl5pPr>
              <a:defRPr b="0" i="0">
                <a:latin typeface="Open Sans Light" pitchFamily="2" charset="0"/>
                <a:ea typeface="Open Sans Light" pitchFamily="2" charset="0"/>
                <a:cs typeface="Open Sans Light" pitchFamily="2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2F043FA6-4818-E97A-D64E-99AC5D55EE78}"/>
              </a:ext>
            </a:extLst>
          </p:cNvPr>
          <p:cNvCxnSpPr>
            <a:cxnSpLocks/>
          </p:cNvCxnSpPr>
          <p:nvPr userDrawn="1"/>
        </p:nvCxnSpPr>
        <p:spPr>
          <a:xfrm>
            <a:off x="243218" y="0"/>
            <a:ext cx="0" cy="4921078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D92C76B4-79E0-D06F-4573-9C2329D0D314}"/>
              </a:ext>
            </a:extLst>
          </p:cNvPr>
          <p:cNvCxnSpPr>
            <a:cxnSpLocks/>
          </p:cNvCxnSpPr>
          <p:nvPr userDrawn="1"/>
        </p:nvCxnSpPr>
        <p:spPr>
          <a:xfrm flipH="1">
            <a:off x="0" y="2443163"/>
            <a:ext cx="243218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 Placeholder 18">
            <a:extLst>
              <a:ext uri="{FF2B5EF4-FFF2-40B4-BE49-F238E27FC236}">
                <a16:creationId xmlns:a16="http://schemas.microsoft.com/office/drawing/2014/main" id="{5C95E235-F6A3-692F-FF59-5797BF085569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79810" y="4889898"/>
            <a:ext cx="6165108" cy="253603"/>
          </a:xfrm>
        </p:spPr>
        <p:txBody>
          <a:bodyPr anchor="ctr">
            <a:noAutofit/>
          </a:bodyPr>
          <a:lstStyle>
            <a:lvl1pPr marL="0" indent="0">
              <a:buNone/>
              <a:defRPr sz="675" b="1" i="0">
                <a:solidFill>
                  <a:srgbClr val="003E7D"/>
                </a:solidFill>
                <a:latin typeface="Open Sans SemiBold" pitchFamily="2" charset="0"/>
                <a:ea typeface="Open Sans SemiBold" pitchFamily="2" charset="0"/>
                <a:cs typeface="Open Sans SemiBold" pitchFamily="2" charset="0"/>
              </a:defRPr>
            </a:lvl1pPr>
            <a:lvl2pPr>
              <a:defRPr sz="675">
                <a:solidFill>
                  <a:srgbClr val="003E7D"/>
                </a:solidFill>
                <a:latin typeface="Open Sans Light" pitchFamily="2" charset="0"/>
                <a:ea typeface="Open Sans Light" pitchFamily="2" charset="0"/>
                <a:cs typeface="Open Sans Light" pitchFamily="2" charset="0"/>
              </a:defRPr>
            </a:lvl2pPr>
            <a:lvl3pPr>
              <a:defRPr sz="675">
                <a:solidFill>
                  <a:srgbClr val="003E7D"/>
                </a:solidFill>
                <a:latin typeface="Open Sans Light" pitchFamily="2" charset="0"/>
                <a:ea typeface="Open Sans Light" pitchFamily="2" charset="0"/>
                <a:cs typeface="Open Sans Light" pitchFamily="2" charset="0"/>
              </a:defRPr>
            </a:lvl3pPr>
            <a:lvl4pPr>
              <a:defRPr sz="675">
                <a:solidFill>
                  <a:srgbClr val="003E7D"/>
                </a:solidFill>
                <a:latin typeface="Open Sans Light" pitchFamily="2" charset="0"/>
                <a:ea typeface="Open Sans Light" pitchFamily="2" charset="0"/>
                <a:cs typeface="Open Sans Light" pitchFamily="2" charset="0"/>
              </a:defRPr>
            </a:lvl4pPr>
            <a:lvl5pPr>
              <a:defRPr sz="675">
                <a:solidFill>
                  <a:srgbClr val="003E7D"/>
                </a:solidFill>
                <a:latin typeface="Open Sans Light" pitchFamily="2" charset="0"/>
                <a:ea typeface="Open Sans Light" pitchFamily="2" charset="0"/>
                <a:cs typeface="Open Sans Light" pitchFamily="2" charset="0"/>
              </a:defRPr>
            </a:lvl5pPr>
          </a:lstStyle>
          <a:p>
            <a:pPr lvl="0"/>
            <a:r>
              <a:rPr lang="en-US" dirty="0"/>
              <a:t>MARQUETTE UNIVERSITY | College/University Name</a:t>
            </a:r>
          </a:p>
        </p:txBody>
      </p:sp>
    </p:spTree>
    <p:extLst>
      <p:ext uri="{BB962C8B-B14F-4D97-AF65-F5344CB8AC3E}">
        <p14:creationId xmlns:p14="http://schemas.microsoft.com/office/powerpoint/2010/main" val="3703139302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- Double 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D363A4-47D3-9AD1-E8CA-B9D810A073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460201"/>
            <a:ext cx="7886700" cy="994172"/>
          </a:xfrm>
        </p:spPr>
        <p:txBody>
          <a:bodyPr/>
          <a:lstStyle>
            <a:lvl1pPr>
              <a:defRPr b="0" i="0">
                <a:latin typeface="Open Sans SemiBold" pitchFamily="2" charset="0"/>
                <a:ea typeface="Open Sans SemiBold" pitchFamily="2" charset="0"/>
                <a:cs typeface="Open Sans SemiBold" pitchFamily="2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90C93E6-15D3-C52B-64F5-E43A16A0186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555575"/>
            <a:ext cx="7886700" cy="3263504"/>
          </a:xfrm>
        </p:spPr>
        <p:txBody>
          <a:bodyPr/>
          <a:lstStyle>
            <a:lvl1pPr>
              <a:defRPr b="0" i="0">
                <a:latin typeface="Open Sans Light" pitchFamily="2" charset="0"/>
                <a:ea typeface="Open Sans Light" pitchFamily="2" charset="0"/>
                <a:cs typeface="Open Sans Light" pitchFamily="2" charset="0"/>
              </a:defRPr>
            </a:lvl1pPr>
            <a:lvl2pPr>
              <a:defRPr b="0" i="0">
                <a:latin typeface="Open Sans Light" pitchFamily="2" charset="0"/>
                <a:ea typeface="Open Sans Light" pitchFamily="2" charset="0"/>
                <a:cs typeface="Open Sans Light" pitchFamily="2" charset="0"/>
              </a:defRPr>
            </a:lvl2pPr>
            <a:lvl3pPr>
              <a:defRPr b="0" i="0">
                <a:latin typeface="Open Sans Light" pitchFamily="2" charset="0"/>
                <a:ea typeface="Open Sans Light" pitchFamily="2" charset="0"/>
                <a:cs typeface="Open Sans Light" pitchFamily="2" charset="0"/>
              </a:defRPr>
            </a:lvl3pPr>
            <a:lvl4pPr>
              <a:defRPr b="0" i="0">
                <a:latin typeface="Open Sans Light" pitchFamily="2" charset="0"/>
                <a:ea typeface="Open Sans Light" pitchFamily="2" charset="0"/>
                <a:cs typeface="Open Sans Light" pitchFamily="2" charset="0"/>
              </a:defRPr>
            </a:lvl4pPr>
            <a:lvl5pPr>
              <a:defRPr b="0" i="0">
                <a:latin typeface="Open Sans Light" pitchFamily="2" charset="0"/>
                <a:ea typeface="Open Sans Light" pitchFamily="2" charset="0"/>
                <a:cs typeface="Open Sans Light" pitchFamily="2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CCE6D2E9-2575-42BD-4C58-33A4FEFCDFEA}"/>
              </a:ext>
            </a:extLst>
          </p:cNvPr>
          <p:cNvCxnSpPr>
            <a:cxnSpLocks/>
          </p:cNvCxnSpPr>
          <p:nvPr userDrawn="1"/>
        </p:nvCxnSpPr>
        <p:spPr>
          <a:xfrm>
            <a:off x="243218" y="0"/>
            <a:ext cx="0" cy="4921078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C99EC980-848A-9E58-5780-5F1F727A9921}"/>
              </a:ext>
            </a:extLst>
          </p:cNvPr>
          <p:cNvCxnSpPr>
            <a:cxnSpLocks/>
          </p:cNvCxnSpPr>
          <p:nvPr userDrawn="1"/>
        </p:nvCxnSpPr>
        <p:spPr>
          <a:xfrm flipH="1">
            <a:off x="0" y="1110451"/>
            <a:ext cx="375415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AA2B333E-18B2-2214-6D78-C265DD389690}"/>
              </a:ext>
            </a:extLst>
          </p:cNvPr>
          <p:cNvCxnSpPr>
            <a:cxnSpLocks/>
          </p:cNvCxnSpPr>
          <p:nvPr userDrawn="1"/>
        </p:nvCxnSpPr>
        <p:spPr>
          <a:xfrm>
            <a:off x="375415" y="-14292"/>
            <a:ext cx="0" cy="4921078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995E448D-92A5-BD3D-C988-1ED1BC629A94}"/>
              </a:ext>
            </a:extLst>
          </p:cNvPr>
          <p:cNvCxnSpPr>
            <a:cxnSpLocks/>
          </p:cNvCxnSpPr>
          <p:nvPr userDrawn="1"/>
        </p:nvCxnSpPr>
        <p:spPr>
          <a:xfrm flipH="1">
            <a:off x="0" y="706820"/>
            <a:ext cx="375415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 Placeholder 18">
            <a:extLst>
              <a:ext uri="{FF2B5EF4-FFF2-40B4-BE49-F238E27FC236}">
                <a16:creationId xmlns:a16="http://schemas.microsoft.com/office/drawing/2014/main" id="{626885B1-FC85-6AE9-B47E-ED0BECE35473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79810" y="4889898"/>
            <a:ext cx="6165108" cy="253603"/>
          </a:xfrm>
        </p:spPr>
        <p:txBody>
          <a:bodyPr anchor="ctr">
            <a:noAutofit/>
          </a:bodyPr>
          <a:lstStyle>
            <a:lvl1pPr marL="0" indent="0">
              <a:buNone/>
              <a:defRPr sz="675" b="1" i="0">
                <a:solidFill>
                  <a:srgbClr val="003E7D"/>
                </a:solidFill>
                <a:latin typeface="Open Sans SemiBold" pitchFamily="2" charset="0"/>
                <a:ea typeface="Open Sans SemiBold" pitchFamily="2" charset="0"/>
                <a:cs typeface="Open Sans SemiBold" pitchFamily="2" charset="0"/>
              </a:defRPr>
            </a:lvl1pPr>
            <a:lvl2pPr>
              <a:defRPr sz="675">
                <a:solidFill>
                  <a:srgbClr val="003E7D"/>
                </a:solidFill>
                <a:latin typeface="Open Sans Light" pitchFamily="2" charset="0"/>
                <a:ea typeface="Open Sans Light" pitchFamily="2" charset="0"/>
                <a:cs typeface="Open Sans Light" pitchFamily="2" charset="0"/>
              </a:defRPr>
            </a:lvl2pPr>
            <a:lvl3pPr>
              <a:defRPr sz="675">
                <a:solidFill>
                  <a:srgbClr val="003E7D"/>
                </a:solidFill>
                <a:latin typeface="Open Sans Light" pitchFamily="2" charset="0"/>
                <a:ea typeface="Open Sans Light" pitchFamily="2" charset="0"/>
                <a:cs typeface="Open Sans Light" pitchFamily="2" charset="0"/>
              </a:defRPr>
            </a:lvl3pPr>
            <a:lvl4pPr>
              <a:defRPr sz="675">
                <a:solidFill>
                  <a:srgbClr val="003E7D"/>
                </a:solidFill>
                <a:latin typeface="Open Sans Light" pitchFamily="2" charset="0"/>
                <a:ea typeface="Open Sans Light" pitchFamily="2" charset="0"/>
                <a:cs typeface="Open Sans Light" pitchFamily="2" charset="0"/>
              </a:defRPr>
            </a:lvl4pPr>
            <a:lvl5pPr>
              <a:defRPr sz="675">
                <a:solidFill>
                  <a:srgbClr val="003E7D"/>
                </a:solidFill>
                <a:latin typeface="Open Sans Light" pitchFamily="2" charset="0"/>
                <a:ea typeface="Open Sans Light" pitchFamily="2" charset="0"/>
                <a:cs typeface="Open Sans Light" pitchFamily="2" charset="0"/>
              </a:defRPr>
            </a:lvl5pPr>
          </a:lstStyle>
          <a:p>
            <a:pPr lvl="0"/>
            <a:r>
              <a:rPr lang="en-US" dirty="0"/>
              <a:t>MARQUETTE UNIVERSITY | College/University Name</a:t>
            </a:r>
          </a:p>
        </p:txBody>
      </p:sp>
    </p:spTree>
    <p:extLst>
      <p:ext uri="{BB962C8B-B14F-4D97-AF65-F5344CB8AC3E}">
        <p14:creationId xmlns:p14="http://schemas.microsoft.com/office/powerpoint/2010/main" val="2409819138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go Slide - Gradient Backgro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5E8F2C50-DD40-B2B3-ACC1-38E12748274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124200" y="1141413"/>
            <a:ext cx="2895600" cy="2311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7645680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FAF2E6-AD46-4467-A0F1-6205A59DFB3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78DF2B6-BBC4-4EBB-973F-FCDF694249B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884" indent="0" algn="ctr">
              <a:buNone/>
              <a:defRPr sz="1500"/>
            </a:lvl2pPr>
            <a:lvl3pPr marL="685766" indent="0" algn="ctr">
              <a:buNone/>
              <a:defRPr sz="1350"/>
            </a:lvl3pPr>
            <a:lvl4pPr marL="1028649" indent="0" algn="ctr">
              <a:buNone/>
              <a:defRPr sz="1200"/>
            </a:lvl4pPr>
            <a:lvl5pPr marL="1371532" indent="0" algn="ctr">
              <a:buNone/>
              <a:defRPr sz="1200"/>
            </a:lvl5pPr>
            <a:lvl6pPr marL="1714415" indent="0" algn="ctr">
              <a:buNone/>
              <a:defRPr sz="1200"/>
            </a:lvl6pPr>
            <a:lvl7pPr marL="2057297" indent="0" algn="ctr">
              <a:buNone/>
              <a:defRPr sz="1200"/>
            </a:lvl7pPr>
            <a:lvl8pPr marL="2400180" indent="0" algn="ctr">
              <a:buNone/>
              <a:defRPr sz="1200"/>
            </a:lvl8pPr>
            <a:lvl9pPr marL="2743064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0C22E6E-31F5-4648-9CB9-772D758387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D9ED82B-8C1E-4619-B1CB-823EFA7128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26700C6-9745-4C82-8854-02FFC33B6A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4EFDE9-2BCF-48C5-A3FC-F631E30BAF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58885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>
          <a:xfrm>
            <a:off x="60325" y="4883150"/>
            <a:ext cx="2133600" cy="273050"/>
          </a:xfrm>
        </p:spPr>
        <p:txBody>
          <a:bodyPr/>
          <a:lstStyle>
            <a:lvl1pPr>
              <a:defRPr sz="600">
                <a:solidFill>
                  <a:schemeClr val="bg1">
                    <a:lumMod val="75000"/>
                  </a:schemeClr>
                </a:solidFill>
                <a:latin typeface="Arial"/>
                <a:cs typeface="Arial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8196263" y="4860925"/>
            <a:ext cx="873125" cy="274638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600">
                <a:solidFill>
                  <a:schemeClr val="bg1">
                    <a:lumMod val="75000"/>
                  </a:schemeClr>
                </a:solidFill>
                <a:latin typeface="Arial"/>
                <a:ea typeface="+mn-ea"/>
                <a:cs typeface="Arial"/>
              </a:defRPr>
            </a:lvl1pPr>
          </a:lstStyle>
          <a:p>
            <a:pPr>
              <a:defRPr/>
            </a:pPr>
            <a:fld id="{B60676CC-C35D-DA44-A5DB-E56E851EBE5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19596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 userDrawn="1"/>
        </p:nvSpPr>
        <p:spPr>
          <a:xfrm>
            <a:off x="722313" y="1866902"/>
            <a:ext cx="7772400" cy="1020763"/>
          </a:xfrm>
          <a:prstGeom prst="rect">
            <a:avLst/>
          </a:prstGeom>
        </p:spPr>
        <p:txBody>
          <a:bodyPr anchor="b"/>
          <a:lstStyle>
            <a:lvl1pPr algn="l" defTabSz="457200" rtl="0" eaLnBrk="1" latinLnBrk="0" hangingPunct="1">
              <a:spcBef>
                <a:spcPct val="0"/>
              </a:spcBef>
              <a:buNone/>
              <a:defRPr sz="3200" b="1" kern="1200" cap="all">
                <a:solidFill>
                  <a:schemeClr val="bg1"/>
                </a:solidFill>
                <a:latin typeface="Arial"/>
                <a:ea typeface="+mj-ea"/>
                <a:cs typeface="Arial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en-US" sz="3200"/>
              <a:t>Click to edit Master title style</a:t>
            </a:r>
          </a:p>
        </p:txBody>
      </p:sp>
      <p:sp>
        <p:nvSpPr>
          <p:cNvPr id="11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68841"/>
            <a:ext cx="7772400" cy="904661"/>
          </a:xfrm>
          <a:prstGeom prst="rect">
            <a:avLst/>
          </a:prstGeom>
        </p:spPr>
        <p:txBody>
          <a:bodyPr anchor="t" anchorCtr="0">
            <a:normAutofit/>
          </a:bodyPr>
          <a:lstStyle>
            <a:lvl1pPr marL="0" indent="0">
              <a:buNone/>
              <a:defRPr sz="1800">
                <a:solidFill>
                  <a:schemeClr val="bg1">
                    <a:lumMod val="50000"/>
                  </a:schemeClr>
                </a:solidFill>
                <a:latin typeface="Arial"/>
                <a:cs typeface="Arial"/>
              </a:defRPr>
            </a:lvl1pPr>
            <a:lvl2pPr marL="457178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355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532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70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88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06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24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418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>
          <a:xfrm>
            <a:off x="60325" y="4883152"/>
            <a:ext cx="2133600" cy="273050"/>
          </a:xfrm>
        </p:spPr>
        <p:txBody>
          <a:bodyPr/>
          <a:lstStyle>
            <a:lvl1pPr>
              <a:defRPr sz="60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8196265" y="4860925"/>
            <a:ext cx="873125" cy="274638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600">
                <a:solidFill>
                  <a:schemeClr val="bg1"/>
                </a:solidFill>
                <a:latin typeface="Arial"/>
                <a:ea typeface="+mn-ea"/>
                <a:cs typeface="Arial"/>
              </a:defRPr>
            </a:lvl1pPr>
          </a:lstStyle>
          <a:p>
            <a:pPr>
              <a:defRPr/>
            </a:pPr>
            <a:fld id="{42FF50C1-C99D-8F49-8FA6-613D5F15E90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722313" y="1917121"/>
            <a:ext cx="7772400" cy="1021556"/>
          </a:xfrm>
          <a:prstGeom prst="rect">
            <a:avLst/>
          </a:prstGeom>
        </p:spPr>
        <p:txBody>
          <a:bodyPr anchor="b" anchorCtr="0">
            <a:noAutofit/>
          </a:bodyPr>
          <a:lstStyle>
            <a:lvl1pPr algn="l">
              <a:defRPr sz="3200" b="1" cap="all">
                <a:solidFill>
                  <a:schemeClr val="accent1"/>
                </a:solidFill>
                <a:latin typeface="Arial"/>
                <a:cs typeface="Arial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9475267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5" y="3009322"/>
            <a:ext cx="7685087" cy="1021556"/>
          </a:xfrm>
          <a:prstGeom prst="rect">
            <a:avLst/>
          </a:prstGeom>
        </p:spPr>
        <p:txBody>
          <a:bodyPr anchor="t">
            <a:noAutofit/>
          </a:bodyPr>
          <a:lstStyle>
            <a:lvl1pPr algn="l">
              <a:defRPr sz="3200" b="1" cap="all">
                <a:solidFill>
                  <a:schemeClr val="tx2"/>
                </a:solidFill>
                <a:latin typeface="Arial"/>
                <a:cs typeface="Arial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5" y="1884181"/>
            <a:ext cx="7685087" cy="1125140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  <a:latin typeface="Arial"/>
                <a:cs typeface="Arial"/>
              </a:defRPr>
            </a:lvl1pPr>
            <a:lvl2pPr marL="457178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355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532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70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88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06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24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418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325" y="4883152"/>
            <a:ext cx="2133600" cy="273050"/>
          </a:xfrm>
        </p:spPr>
        <p:txBody>
          <a:bodyPr/>
          <a:lstStyle>
            <a:lvl1pPr>
              <a:defRPr sz="600">
                <a:solidFill>
                  <a:schemeClr val="bg1">
                    <a:lumMod val="75000"/>
                  </a:schemeClr>
                </a:solidFill>
                <a:latin typeface="Arial"/>
                <a:cs typeface="Arial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8196265" y="4860925"/>
            <a:ext cx="873125" cy="274638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600">
                <a:solidFill>
                  <a:schemeClr val="bg1">
                    <a:lumMod val="75000"/>
                  </a:schemeClr>
                </a:solidFill>
                <a:latin typeface="Arial"/>
                <a:ea typeface="+mn-ea"/>
                <a:cs typeface="Arial"/>
              </a:defRPr>
            </a:lvl1pPr>
          </a:lstStyle>
          <a:p>
            <a:pPr>
              <a:defRPr/>
            </a:pPr>
            <a:fld id="{6E34B1B0-E628-E341-AB77-6799D8636E4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68304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3901" y="971327"/>
            <a:ext cx="7683500" cy="857250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defRPr sz="3200">
                <a:solidFill>
                  <a:schemeClr val="accent1"/>
                </a:solidFill>
                <a:latin typeface="Arial"/>
                <a:cs typeface="Arial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23901" y="1914699"/>
            <a:ext cx="7683500" cy="2748528"/>
          </a:xfrm>
          <a:prstGeom prst="rect">
            <a:avLst/>
          </a:prstGeom>
        </p:spPr>
        <p:txBody>
          <a:bodyPr/>
          <a:lstStyle>
            <a:lvl1pPr marL="342884" indent="-342884">
              <a:buClr>
                <a:schemeClr val="accent1"/>
              </a:buClr>
              <a:buFont typeface="Wingdings" charset="2"/>
              <a:buChar char="§"/>
              <a:defRPr sz="2800">
                <a:latin typeface="Arial"/>
                <a:cs typeface="Arial"/>
              </a:defRPr>
            </a:lvl1pPr>
            <a:lvl2pPr marL="742913" indent="-285736">
              <a:buClr>
                <a:schemeClr val="accent1"/>
              </a:buClr>
              <a:buFont typeface="Courier New"/>
              <a:buChar char="o"/>
              <a:defRPr sz="2400">
                <a:latin typeface="Arial"/>
                <a:cs typeface="Arial"/>
              </a:defRPr>
            </a:lvl2pPr>
            <a:lvl3pPr marL="1142944" indent="-228588">
              <a:buClr>
                <a:schemeClr val="accent1"/>
              </a:buClr>
              <a:buFont typeface="Wingdings" charset="2"/>
              <a:buChar char="§"/>
              <a:defRPr sz="2000">
                <a:latin typeface="Arial"/>
                <a:cs typeface="Arial"/>
              </a:defRPr>
            </a:lvl3pPr>
            <a:lvl4pPr marL="1600120" indent="-228588">
              <a:buClr>
                <a:schemeClr val="accent1"/>
              </a:buClr>
              <a:buFont typeface="Courier New"/>
              <a:buChar char="o"/>
              <a:defRPr sz="1800">
                <a:latin typeface="Arial"/>
                <a:cs typeface="Arial"/>
              </a:defRPr>
            </a:lvl4pPr>
            <a:lvl5pPr marL="2057297" indent="-228588">
              <a:buClr>
                <a:schemeClr val="accent1"/>
              </a:buClr>
              <a:buFont typeface="Wingdings" charset="2"/>
              <a:buChar char="§"/>
              <a:defRPr sz="1800">
                <a:latin typeface="Arial"/>
                <a:cs typeface="Arial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325" y="4883152"/>
            <a:ext cx="2133600" cy="273050"/>
          </a:xfrm>
        </p:spPr>
        <p:txBody>
          <a:bodyPr/>
          <a:lstStyle>
            <a:lvl1pPr>
              <a:defRPr sz="600">
                <a:solidFill>
                  <a:schemeClr val="bg1">
                    <a:lumMod val="75000"/>
                  </a:schemeClr>
                </a:solidFill>
                <a:latin typeface="Arial"/>
                <a:cs typeface="Arial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8196265" y="4860925"/>
            <a:ext cx="873125" cy="274638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600">
                <a:solidFill>
                  <a:schemeClr val="bg1">
                    <a:lumMod val="75000"/>
                  </a:schemeClr>
                </a:solidFill>
                <a:latin typeface="Arial"/>
                <a:ea typeface="+mn-ea"/>
                <a:cs typeface="Arial"/>
              </a:defRPr>
            </a:lvl1pPr>
          </a:lstStyle>
          <a:p>
            <a:pPr>
              <a:defRPr/>
            </a:pPr>
            <a:fld id="{8EDB4D03-97E7-1741-8B51-DFCCC4C260A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56673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2.png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slideLayout" Target="../slideLayouts/slideLayout34.xml"/><Relationship Id="rId7" Type="http://schemas.openxmlformats.org/officeDocument/2006/relationships/theme" Target="../theme/theme10.xml"/><Relationship Id="rId2" Type="http://schemas.openxmlformats.org/officeDocument/2006/relationships/slideLayout" Target="../slideLayouts/slideLayout33.xml"/><Relationship Id="rId1" Type="http://schemas.openxmlformats.org/officeDocument/2006/relationships/slideLayout" Target="../slideLayouts/slideLayout32.xml"/><Relationship Id="rId6" Type="http://schemas.openxmlformats.org/officeDocument/2006/relationships/slideLayout" Target="../slideLayouts/slideLayout37.xml"/><Relationship Id="rId5" Type="http://schemas.openxmlformats.org/officeDocument/2006/relationships/slideLayout" Target="../slideLayouts/slideLayout36.xml"/><Relationship Id="rId4" Type="http://schemas.openxmlformats.org/officeDocument/2006/relationships/slideLayout" Target="../slideLayouts/slideLayout35.xml"/><Relationship Id="rId9" Type="http://schemas.openxmlformats.org/officeDocument/2006/relationships/image" Target="../media/image2.png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5.xml"/><Relationship Id="rId3" Type="http://schemas.openxmlformats.org/officeDocument/2006/relationships/slideLayout" Target="../slideLayouts/slideLayout40.xml"/><Relationship Id="rId7" Type="http://schemas.openxmlformats.org/officeDocument/2006/relationships/slideLayout" Target="../slideLayouts/slideLayout44.xml"/><Relationship Id="rId2" Type="http://schemas.openxmlformats.org/officeDocument/2006/relationships/slideLayout" Target="../slideLayouts/slideLayout39.xml"/><Relationship Id="rId1" Type="http://schemas.openxmlformats.org/officeDocument/2006/relationships/slideLayout" Target="../slideLayouts/slideLayout38.xml"/><Relationship Id="rId6" Type="http://schemas.openxmlformats.org/officeDocument/2006/relationships/slideLayout" Target="../slideLayouts/slideLayout43.xml"/><Relationship Id="rId5" Type="http://schemas.openxmlformats.org/officeDocument/2006/relationships/slideLayout" Target="../slideLayouts/slideLayout42.xml"/><Relationship Id="rId10" Type="http://schemas.openxmlformats.org/officeDocument/2006/relationships/theme" Target="../theme/theme11.xml"/><Relationship Id="rId4" Type="http://schemas.openxmlformats.org/officeDocument/2006/relationships/slideLayout" Target="../slideLayouts/slideLayout41.xml"/><Relationship Id="rId9" Type="http://schemas.openxmlformats.org/officeDocument/2006/relationships/slideLayout" Target="../slideLayouts/slideLayout46.xml"/></Relationships>
</file>

<file path=ppt/slideMasters/_rels/slideMaster1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4.xml"/><Relationship Id="rId3" Type="http://schemas.openxmlformats.org/officeDocument/2006/relationships/slideLayout" Target="../slideLayouts/slideLayout49.xml"/><Relationship Id="rId7" Type="http://schemas.openxmlformats.org/officeDocument/2006/relationships/slideLayout" Target="../slideLayouts/slideLayout53.xml"/><Relationship Id="rId2" Type="http://schemas.openxmlformats.org/officeDocument/2006/relationships/slideLayout" Target="../slideLayouts/slideLayout48.xml"/><Relationship Id="rId1" Type="http://schemas.openxmlformats.org/officeDocument/2006/relationships/slideLayout" Target="../slideLayouts/slideLayout47.xml"/><Relationship Id="rId6" Type="http://schemas.openxmlformats.org/officeDocument/2006/relationships/slideLayout" Target="../slideLayouts/slideLayout52.xml"/><Relationship Id="rId11" Type="http://schemas.openxmlformats.org/officeDocument/2006/relationships/theme" Target="../theme/theme12.xml"/><Relationship Id="rId5" Type="http://schemas.openxmlformats.org/officeDocument/2006/relationships/slideLayout" Target="../slideLayouts/slideLayout51.xml"/><Relationship Id="rId10" Type="http://schemas.openxmlformats.org/officeDocument/2006/relationships/slideLayout" Target="../slideLayouts/slideLayout56.xml"/><Relationship Id="rId4" Type="http://schemas.openxmlformats.org/officeDocument/2006/relationships/slideLayout" Target="../slideLayouts/slideLayout50.xml"/><Relationship Id="rId9" Type="http://schemas.openxmlformats.org/officeDocument/2006/relationships/slideLayout" Target="../slideLayouts/slideLayout55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slideLayout" Target="../slideLayouts/slideLayout9.xml"/><Relationship Id="rId7" Type="http://schemas.openxmlformats.org/officeDocument/2006/relationships/theme" Target="../theme/theme4.xml"/><Relationship Id="rId2" Type="http://schemas.openxmlformats.org/officeDocument/2006/relationships/slideLayout" Target="../slideLayouts/slideLayout8.xml"/><Relationship Id="rId1" Type="http://schemas.openxmlformats.org/officeDocument/2006/relationships/slideLayout" Target="../slideLayouts/slideLayout7.xml"/><Relationship Id="rId6" Type="http://schemas.openxmlformats.org/officeDocument/2006/relationships/slideLayout" Target="../slideLayouts/slideLayout12.xml"/><Relationship Id="rId5" Type="http://schemas.openxmlformats.org/officeDocument/2006/relationships/slideLayout" Target="../slideLayouts/slideLayout11.xml"/><Relationship Id="rId4" Type="http://schemas.openxmlformats.org/officeDocument/2006/relationships/slideLayout" Target="../slideLayouts/slideLayout10.xml"/><Relationship Id="rId9" Type="http://schemas.openxmlformats.org/officeDocument/2006/relationships/image" Target="../media/image2.png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slideLayout" Target="../slideLayouts/slideLayout15.xml"/><Relationship Id="rId7" Type="http://schemas.openxmlformats.org/officeDocument/2006/relationships/theme" Target="../theme/theme5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5" Type="http://schemas.openxmlformats.org/officeDocument/2006/relationships/slideLayout" Target="../slideLayouts/slideLayout17.xml"/><Relationship Id="rId4" Type="http://schemas.openxmlformats.org/officeDocument/2006/relationships/slideLayout" Target="../slideLayouts/slideLayout16.xml"/><Relationship Id="rId9" Type="http://schemas.openxmlformats.org/officeDocument/2006/relationships/image" Target="../media/image2.png"/></Relationships>
</file>

<file path=ppt/slideMasters/_rels/slideMaster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theme" Target="../theme/theme6.xml"/></Relationships>
</file>

<file path=ppt/slideMasters/_rels/slideMaster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7.xml"/><Relationship Id="rId1" Type="http://schemas.openxmlformats.org/officeDocument/2006/relationships/slideLayout" Target="../slideLayouts/slideLayout19.xml"/><Relationship Id="rId4" Type="http://schemas.openxmlformats.org/officeDocument/2006/relationships/image" Target="../media/image2.png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slideLayout" Target="../slideLayouts/slideLayout22.xml"/><Relationship Id="rId7" Type="http://schemas.openxmlformats.org/officeDocument/2006/relationships/theme" Target="../theme/theme8.xml"/><Relationship Id="rId2" Type="http://schemas.openxmlformats.org/officeDocument/2006/relationships/slideLayout" Target="../slideLayouts/slideLayout21.xml"/><Relationship Id="rId1" Type="http://schemas.openxmlformats.org/officeDocument/2006/relationships/slideLayout" Target="../slideLayouts/slideLayout20.xml"/><Relationship Id="rId6" Type="http://schemas.openxmlformats.org/officeDocument/2006/relationships/slideLayout" Target="../slideLayouts/slideLayout25.xml"/><Relationship Id="rId5" Type="http://schemas.openxmlformats.org/officeDocument/2006/relationships/slideLayout" Target="../slideLayouts/slideLayout24.xml"/><Relationship Id="rId4" Type="http://schemas.openxmlformats.org/officeDocument/2006/relationships/slideLayout" Target="../slideLayouts/slideLayout23.xml"/><Relationship Id="rId9" Type="http://schemas.openxmlformats.org/officeDocument/2006/relationships/image" Target="../media/image2.png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slideLayout" Target="../slideLayouts/slideLayout28.xml"/><Relationship Id="rId7" Type="http://schemas.openxmlformats.org/officeDocument/2006/relationships/theme" Target="../theme/theme9.xml"/><Relationship Id="rId2" Type="http://schemas.openxmlformats.org/officeDocument/2006/relationships/slideLayout" Target="../slideLayouts/slideLayout27.xml"/><Relationship Id="rId1" Type="http://schemas.openxmlformats.org/officeDocument/2006/relationships/slideLayout" Target="../slideLayouts/slideLayout26.xml"/><Relationship Id="rId6" Type="http://schemas.openxmlformats.org/officeDocument/2006/relationships/slideLayout" Target="../slideLayouts/slideLayout31.xml"/><Relationship Id="rId5" Type="http://schemas.openxmlformats.org/officeDocument/2006/relationships/slideLayout" Target="../slideLayouts/slideLayout30.xml"/><Relationship Id="rId4" Type="http://schemas.openxmlformats.org/officeDocument/2006/relationships/slideLayout" Target="../slideLayouts/slideLayout29.xml"/><Relationship Id="rId9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10" descr="PPT master background white 4.png"/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3" name="Picture 11" descr="MU Logo-BTD-H-R.png"/>
          <p:cNvPicPr>
            <a:picLocks noChangeAspect="1"/>
          </p:cNvPicPr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537325" y="4670425"/>
            <a:ext cx="2174875" cy="295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Date Placeholder 3"/>
          <p:cNvSpPr>
            <a:spLocks noGrp="1"/>
          </p:cNvSpPr>
          <p:nvPr>
            <p:ph type="dt" sz="half" idx="2"/>
          </p:nvPr>
        </p:nvSpPr>
        <p:spPr>
          <a:xfrm>
            <a:off x="304800" y="4826000"/>
            <a:ext cx="2286000" cy="2746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700">
                <a:solidFill>
                  <a:schemeClr val="accent5"/>
                </a:solidFill>
                <a:latin typeface="Arial"/>
                <a:ea typeface="+mn-ea"/>
                <a:cs typeface="Arial"/>
              </a:defRPr>
            </a:lvl1pPr>
          </a:lstStyle>
          <a:p>
            <a:pPr>
              <a:defRPr/>
            </a:pPr>
            <a:endParaRPr lang="en-US" b="1"/>
          </a:p>
        </p:txBody>
      </p:sp>
      <p:sp>
        <p:nvSpPr>
          <p:cNvPr id="14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826000"/>
            <a:ext cx="2895600" cy="2746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700">
                <a:solidFill>
                  <a:schemeClr val="accent5"/>
                </a:solidFill>
                <a:latin typeface="Arial"/>
                <a:ea typeface="+mn-ea"/>
                <a:cs typeface="Arial"/>
              </a:defRPr>
            </a:lvl1pPr>
          </a:lstStyle>
          <a:p>
            <a:pPr>
              <a:defRPr/>
            </a:pPr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38" r:id="rId1"/>
    <p:sldLayoutId id="2147483839" r:id="rId2"/>
    <p:sldLayoutId id="2147483840" r:id="rId3"/>
    <p:sldLayoutId id="2147483841" r:id="rId4"/>
    <p:sldLayoutId id="2147483842" r:id="rId5"/>
    <p:sldLayoutId id="2147483843" r:id="rId6"/>
  </p:sldLayoutIdLst>
  <p:hf sldNum="0" hdr="0" ftr="0" dt="0"/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charset="0"/>
          <a:cs typeface="ＭＳ Ｐゴシック" charset="0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ＭＳ Ｐゴシック" charset="0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ＭＳ Ｐゴシック" charset="0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10" descr="PPT master background white 4.png"/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3" name="Picture 11" descr="MU Logo-BTD-H-R.png"/>
          <p:cNvPicPr>
            <a:picLocks noChangeAspect="1"/>
          </p:cNvPicPr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537326" y="4670426"/>
            <a:ext cx="2174875" cy="295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Date Placeholder 3"/>
          <p:cNvSpPr>
            <a:spLocks noGrp="1"/>
          </p:cNvSpPr>
          <p:nvPr>
            <p:ph type="dt" sz="half" idx="2"/>
          </p:nvPr>
        </p:nvSpPr>
        <p:spPr>
          <a:xfrm>
            <a:off x="304800" y="4826000"/>
            <a:ext cx="2286000" cy="2746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700">
                <a:solidFill>
                  <a:schemeClr val="accent5"/>
                </a:solidFill>
                <a:latin typeface="Arial"/>
                <a:ea typeface="+mn-ea"/>
                <a:cs typeface="Arial"/>
              </a:defRPr>
            </a:lvl1pPr>
          </a:lstStyle>
          <a:p>
            <a:pPr>
              <a:defRPr/>
            </a:pPr>
            <a:endParaRPr lang="en-US" b="1"/>
          </a:p>
        </p:txBody>
      </p:sp>
      <p:sp>
        <p:nvSpPr>
          <p:cNvPr id="14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826000"/>
            <a:ext cx="2895600" cy="2746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700">
                <a:solidFill>
                  <a:schemeClr val="accent5"/>
                </a:solidFill>
                <a:latin typeface="Arial"/>
                <a:ea typeface="+mn-ea"/>
                <a:cs typeface="Arial"/>
              </a:defRPr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06810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510" r:id="rId1"/>
    <p:sldLayoutId id="2147484511" r:id="rId2"/>
    <p:sldLayoutId id="2147484512" r:id="rId3"/>
    <p:sldLayoutId id="2147484513" r:id="rId4"/>
    <p:sldLayoutId id="2147484514" r:id="rId5"/>
    <p:sldLayoutId id="2147484515" r:id="rId6"/>
  </p:sldLayoutIdLst>
  <p:hf sldNum="0" hdr="0" ftr="0" dt="0"/>
  <p:txStyles>
    <p:titleStyle>
      <a:lvl1pPr algn="ctr" defTabSz="457189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charset="0"/>
          <a:cs typeface="ＭＳ Ｐゴシック" charset="0"/>
        </a:defRPr>
      </a:lvl1pPr>
      <a:lvl2pPr algn="ctr" defTabSz="457189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2pPr>
      <a:lvl3pPr algn="ctr" defTabSz="457189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3pPr>
      <a:lvl4pPr algn="ctr" defTabSz="457189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4pPr>
      <a:lvl5pPr algn="ctr" defTabSz="457189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5pPr>
      <a:lvl6pPr marL="457189" algn="ctr" defTabSz="457189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6pPr>
      <a:lvl7pPr marL="914378" algn="ctr" defTabSz="457189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7pPr>
      <a:lvl8pPr marL="1371566" algn="ctr" defTabSz="457189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8pPr>
      <a:lvl9pPr marL="1828754" algn="ctr" defTabSz="457189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9pPr>
    </p:titleStyle>
    <p:bodyStyle>
      <a:lvl1pPr marL="342892" indent="-342892" algn="l" defTabSz="457189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31" indent="-285743" algn="l" defTabSz="457189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ＭＳ Ｐゴシック" charset="0"/>
          <a:cs typeface="+mn-cs"/>
        </a:defRPr>
      </a:lvl2pPr>
      <a:lvl3pPr marL="1142972" indent="-228594" algn="l" defTabSz="457189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ＭＳ Ｐゴシック" charset="0"/>
          <a:cs typeface="+mn-cs"/>
        </a:defRPr>
      </a:lvl3pPr>
      <a:lvl4pPr marL="1600160" indent="-228594" algn="l" defTabSz="457189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4pPr>
      <a:lvl5pPr marL="2057348" indent="-228594" algn="l" defTabSz="457189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5pPr>
      <a:lvl6pPr marL="2514537" indent="-228594" algn="l" defTabSz="45718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45718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5" indent="-228594" algn="l" defTabSz="45718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45718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8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2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A220AA16-17C6-B3C9-D18D-F4485340C1DB}"/>
              </a:ext>
            </a:extLst>
          </p:cNvPr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7D912248-FCBD-E1DA-DDA9-D2E070BF28B4}"/>
              </a:ext>
            </a:extLst>
          </p:cNvPr>
          <p:cNvSpPr/>
          <p:nvPr userDrawn="1"/>
        </p:nvSpPr>
        <p:spPr>
          <a:xfrm>
            <a:off x="7283670" y="3283170"/>
            <a:ext cx="1860331" cy="1860331"/>
          </a:xfrm>
          <a:prstGeom prst="rect">
            <a:avLst/>
          </a:prstGeom>
          <a:solidFill>
            <a:srgbClr val="FFC60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82F4990F-23AE-E711-F41A-0383749C6933}"/>
              </a:ext>
            </a:extLst>
          </p:cNvPr>
          <p:cNvSpPr/>
          <p:nvPr userDrawn="1"/>
        </p:nvSpPr>
        <p:spPr>
          <a:xfrm>
            <a:off x="0" y="1864"/>
            <a:ext cx="8875986" cy="4879427"/>
          </a:xfrm>
          <a:prstGeom prst="rect">
            <a:avLst/>
          </a:prstGeom>
          <a:gradFill flip="none" rotWithShape="1">
            <a:gsLst>
              <a:gs pos="0">
                <a:srgbClr val="013E7D"/>
              </a:gs>
              <a:gs pos="100000">
                <a:srgbClr val="0175B3"/>
              </a:gs>
              <a:gs pos="24000">
                <a:srgbClr val="014785"/>
              </a:gs>
              <a:gs pos="100000">
                <a:srgbClr val="00A3E0"/>
              </a:gs>
            </a:gsLst>
            <a:lin ang="108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BB05EDA-1EE6-2BF3-6237-26CF9819E7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FACD25C-2B3F-531A-BE4B-D5910CF8B3C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4622754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517" r:id="rId1"/>
    <p:sldLayoutId id="2147484518" r:id="rId2"/>
    <p:sldLayoutId id="2147484519" r:id="rId3"/>
    <p:sldLayoutId id="2147484520" r:id="rId4"/>
    <p:sldLayoutId id="2147484521" r:id="rId5"/>
    <p:sldLayoutId id="2147484522" r:id="rId6"/>
    <p:sldLayoutId id="2147484523" r:id="rId7"/>
    <p:sldLayoutId id="2147484524" r:id="rId8"/>
    <p:sldLayoutId id="2147484525" r:id="rId9"/>
  </p:sldLayoutIdLst>
  <p:hf sldNum="0" hd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000" b="0" i="0" kern="1200">
          <a:solidFill>
            <a:srgbClr val="FFC70D"/>
          </a:solidFill>
          <a:latin typeface="Open Sans SemiBold" pitchFamily="2" charset="0"/>
          <a:ea typeface="Open Sans SemiBold" pitchFamily="2" charset="0"/>
          <a:cs typeface="Open Sans SemiBold" pitchFamily="2" charset="0"/>
        </a:defRPr>
      </a:lvl1pPr>
    </p:titleStyle>
    <p:bodyStyle>
      <a:lvl1pPr marL="0" indent="0" algn="l" defTabSz="685800" rtl="0" eaLnBrk="1" latinLnBrk="0" hangingPunct="1">
        <a:lnSpc>
          <a:spcPct val="90000"/>
        </a:lnSpc>
        <a:spcBef>
          <a:spcPts val="750"/>
        </a:spcBef>
        <a:buClr>
          <a:srgbClr val="FFC70D"/>
        </a:buClr>
        <a:buFontTx/>
        <a:buNone/>
        <a:defRPr sz="2100" b="0" i="0" kern="1200">
          <a:solidFill>
            <a:schemeClr val="bg1"/>
          </a:solidFill>
          <a:latin typeface="Open Sans Light" pitchFamily="2" charset="0"/>
          <a:ea typeface="Open Sans Light" pitchFamily="2" charset="0"/>
          <a:cs typeface="Open Sans Light" pitchFamily="2" charset="0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Clr>
          <a:srgbClr val="FFC70D"/>
        </a:buClr>
        <a:buFont typeface="Wingdings" pitchFamily="2" charset="2"/>
        <a:buChar char="§"/>
        <a:defRPr sz="1800" b="0" i="0" kern="1200">
          <a:solidFill>
            <a:schemeClr val="bg1"/>
          </a:solidFill>
          <a:latin typeface="Open Sans Light" pitchFamily="2" charset="0"/>
          <a:ea typeface="Open Sans Light" pitchFamily="2" charset="0"/>
          <a:cs typeface="Open Sans Light" pitchFamily="2" charset="0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Clr>
          <a:srgbClr val="FFC70D"/>
        </a:buClr>
        <a:buFont typeface="Wingdings" pitchFamily="2" charset="2"/>
        <a:buChar char="§"/>
        <a:defRPr sz="1500" b="0" i="0" kern="1200">
          <a:solidFill>
            <a:schemeClr val="bg1"/>
          </a:solidFill>
          <a:latin typeface="Open Sans Light" pitchFamily="2" charset="0"/>
          <a:ea typeface="Open Sans Light" pitchFamily="2" charset="0"/>
          <a:cs typeface="Open Sans Light" pitchFamily="2" charset="0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Clr>
          <a:srgbClr val="FFC70D"/>
        </a:buClr>
        <a:buFont typeface="Wingdings" pitchFamily="2" charset="2"/>
        <a:buChar char="§"/>
        <a:defRPr sz="1350" b="0" i="0" kern="1200">
          <a:solidFill>
            <a:schemeClr val="bg1"/>
          </a:solidFill>
          <a:latin typeface="Open Sans Light" pitchFamily="2" charset="0"/>
          <a:ea typeface="Open Sans Light" pitchFamily="2" charset="0"/>
          <a:cs typeface="Open Sans Light" pitchFamily="2" charset="0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Clr>
          <a:srgbClr val="FFC70D"/>
        </a:buClr>
        <a:buFont typeface="Wingdings" pitchFamily="2" charset="2"/>
        <a:buChar char="§"/>
        <a:defRPr sz="1350" b="0" i="0" kern="1200">
          <a:solidFill>
            <a:schemeClr val="bg1"/>
          </a:solidFill>
          <a:latin typeface="Open Sans Light" pitchFamily="2" charset="0"/>
          <a:ea typeface="Open Sans Light" pitchFamily="2" charset="0"/>
          <a:cs typeface="Open Sans Light" pitchFamily="2" charset="0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A220AA16-17C6-B3C9-D18D-F4485340C1DB}"/>
              </a:ext>
            </a:extLst>
          </p:cNvPr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7D912248-FCBD-E1DA-DDA9-D2E070BF28B4}"/>
              </a:ext>
            </a:extLst>
          </p:cNvPr>
          <p:cNvSpPr/>
          <p:nvPr userDrawn="1"/>
        </p:nvSpPr>
        <p:spPr>
          <a:xfrm>
            <a:off x="7283670" y="3283170"/>
            <a:ext cx="1860331" cy="1860331"/>
          </a:xfrm>
          <a:prstGeom prst="rect">
            <a:avLst/>
          </a:prstGeom>
          <a:solidFill>
            <a:srgbClr val="FFC60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82F4990F-23AE-E711-F41A-0383749C6933}"/>
              </a:ext>
            </a:extLst>
          </p:cNvPr>
          <p:cNvSpPr/>
          <p:nvPr userDrawn="1"/>
        </p:nvSpPr>
        <p:spPr>
          <a:xfrm>
            <a:off x="0" y="1864"/>
            <a:ext cx="8875986" cy="4879427"/>
          </a:xfrm>
          <a:prstGeom prst="rect">
            <a:avLst/>
          </a:prstGeom>
          <a:gradFill flip="none" rotWithShape="1">
            <a:gsLst>
              <a:gs pos="0">
                <a:srgbClr val="013E7D"/>
              </a:gs>
              <a:gs pos="100000">
                <a:srgbClr val="0175B3"/>
              </a:gs>
              <a:gs pos="24000">
                <a:srgbClr val="014785"/>
              </a:gs>
              <a:gs pos="100000">
                <a:srgbClr val="00A3E0"/>
              </a:gs>
            </a:gsLst>
            <a:lin ang="108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BB05EDA-1EE6-2BF3-6237-26CF9819E7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FACD25C-2B3F-531A-BE4B-D5910CF8B3C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4297200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539" r:id="rId1"/>
    <p:sldLayoutId id="2147484540" r:id="rId2"/>
    <p:sldLayoutId id="2147484541" r:id="rId3"/>
    <p:sldLayoutId id="2147484542" r:id="rId4"/>
    <p:sldLayoutId id="2147484543" r:id="rId5"/>
    <p:sldLayoutId id="2147484544" r:id="rId6"/>
    <p:sldLayoutId id="2147484545" r:id="rId7"/>
    <p:sldLayoutId id="2147484546" r:id="rId8"/>
    <p:sldLayoutId id="2147484547" r:id="rId9"/>
    <p:sldLayoutId id="2147484549" r:id="rId10"/>
  </p:sldLayoutIdLst>
  <p:hf sldNum="0" hd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000" b="0" i="0" kern="1200">
          <a:solidFill>
            <a:srgbClr val="FFC70D"/>
          </a:solidFill>
          <a:latin typeface="Open Sans SemiBold" pitchFamily="2" charset="0"/>
          <a:ea typeface="Open Sans SemiBold" pitchFamily="2" charset="0"/>
          <a:cs typeface="Open Sans SemiBold" pitchFamily="2" charset="0"/>
        </a:defRPr>
      </a:lvl1pPr>
    </p:titleStyle>
    <p:bodyStyle>
      <a:lvl1pPr marL="0" indent="0" algn="l" defTabSz="685800" rtl="0" eaLnBrk="1" latinLnBrk="0" hangingPunct="1">
        <a:lnSpc>
          <a:spcPct val="90000"/>
        </a:lnSpc>
        <a:spcBef>
          <a:spcPts val="750"/>
        </a:spcBef>
        <a:buClr>
          <a:srgbClr val="FFC70D"/>
        </a:buClr>
        <a:buFontTx/>
        <a:buNone/>
        <a:defRPr sz="2100" b="0" i="0" kern="1200">
          <a:solidFill>
            <a:schemeClr val="bg1"/>
          </a:solidFill>
          <a:latin typeface="Open Sans Light" pitchFamily="2" charset="0"/>
          <a:ea typeface="Open Sans Light" pitchFamily="2" charset="0"/>
          <a:cs typeface="Open Sans Light" pitchFamily="2" charset="0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Clr>
          <a:srgbClr val="FFC70D"/>
        </a:buClr>
        <a:buFont typeface="Wingdings" pitchFamily="2" charset="2"/>
        <a:buChar char="§"/>
        <a:defRPr sz="1800" b="0" i="0" kern="1200">
          <a:solidFill>
            <a:schemeClr val="bg1"/>
          </a:solidFill>
          <a:latin typeface="Open Sans Light" pitchFamily="2" charset="0"/>
          <a:ea typeface="Open Sans Light" pitchFamily="2" charset="0"/>
          <a:cs typeface="Open Sans Light" pitchFamily="2" charset="0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Clr>
          <a:srgbClr val="FFC70D"/>
        </a:buClr>
        <a:buFont typeface="Wingdings" pitchFamily="2" charset="2"/>
        <a:buChar char="§"/>
        <a:defRPr sz="1500" b="0" i="0" kern="1200">
          <a:solidFill>
            <a:schemeClr val="bg1"/>
          </a:solidFill>
          <a:latin typeface="Open Sans Light" pitchFamily="2" charset="0"/>
          <a:ea typeface="Open Sans Light" pitchFamily="2" charset="0"/>
          <a:cs typeface="Open Sans Light" pitchFamily="2" charset="0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Clr>
          <a:srgbClr val="FFC70D"/>
        </a:buClr>
        <a:buFont typeface="Wingdings" pitchFamily="2" charset="2"/>
        <a:buChar char="§"/>
        <a:defRPr sz="1350" b="0" i="0" kern="1200">
          <a:solidFill>
            <a:schemeClr val="bg1"/>
          </a:solidFill>
          <a:latin typeface="Open Sans Light" pitchFamily="2" charset="0"/>
          <a:ea typeface="Open Sans Light" pitchFamily="2" charset="0"/>
          <a:cs typeface="Open Sans Light" pitchFamily="2" charset="0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Clr>
          <a:srgbClr val="FFC70D"/>
        </a:buClr>
        <a:buFont typeface="Wingdings" pitchFamily="2" charset="2"/>
        <a:buChar char="§"/>
        <a:defRPr sz="1350" b="0" i="0" kern="1200">
          <a:solidFill>
            <a:schemeClr val="bg1"/>
          </a:solidFill>
          <a:latin typeface="Open Sans Light" pitchFamily="2" charset="0"/>
          <a:ea typeface="Open Sans Light" pitchFamily="2" charset="0"/>
          <a:cs typeface="Open Sans Light" pitchFamily="2" charset="0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8" descr="PPT master background 1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04800" y="4826000"/>
            <a:ext cx="2286000" cy="2746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700">
                <a:solidFill>
                  <a:schemeClr val="accent5"/>
                </a:solidFill>
                <a:latin typeface="Arial"/>
                <a:ea typeface="+mn-ea"/>
                <a:cs typeface="Arial"/>
              </a:defRPr>
            </a:lvl1pPr>
          </a:lstStyle>
          <a:p>
            <a:pPr>
              <a:defRPr/>
            </a:pPr>
            <a:r>
              <a:rPr lang="en-US"/>
              <a:t>MARQUETTE UNIVERSITY </a:t>
            </a:r>
            <a:r>
              <a:rPr lang="en-US" b="1"/>
              <a:t>BRAND GUIDELINES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826000"/>
            <a:ext cx="2895600" cy="2746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700">
                <a:solidFill>
                  <a:schemeClr val="accent5"/>
                </a:solidFill>
                <a:latin typeface="Arial"/>
                <a:ea typeface="+mn-ea"/>
                <a:cs typeface="Arial"/>
              </a:defRPr>
            </a:lvl1pPr>
          </a:lstStyle>
          <a:p>
            <a:pPr>
              <a:defRPr/>
            </a:pPr>
            <a:r>
              <a:rPr lang="en-US"/>
              <a:t>JANUARY 2015</a:t>
            </a:r>
          </a:p>
        </p:txBody>
      </p:sp>
      <p:pic>
        <p:nvPicPr>
          <p:cNvPr id="6149" name="Picture 10" descr="MU Logo-BTD-H-R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37325" y="4670425"/>
            <a:ext cx="2174875" cy="295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67963956"/>
      </p:ext>
    </p:extLst>
  </p:cSld>
  <p:clrMap bg1="lt1" tx1="dk1" bg2="lt2" tx2="dk2" accent1="accent1" accent2="accent2" accent3="accent3" accent4="accent4" accent5="accent5" accent6="accent6" hlink="hlink" folHlink="folHlink"/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charset="0"/>
          <a:cs typeface="ＭＳ Ｐゴシック" charset="0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ＭＳ Ｐゴシック" charset="0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ＭＳ Ｐゴシック" charset="0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10" descr="PPT master background white 4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3" name="Picture 11" descr="MU Logo-BTD-H-R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537326" y="4670426"/>
            <a:ext cx="2174875" cy="295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Date Placeholder 3"/>
          <p:cNvSpPr>
            <a:spLocks noGrp="1"/>
          </p:cNvSpPr>
          <p:nvPr>
            <p:ph type="dt" sz="half" idx="2"/>
          </p:nvPr>
        </p:nvSpPr>
        <p:spPr>
          <a:xfrm>
            <a:off x="304800" y="4826000"/>
            <a:ext cx="2286000" cy="2746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700">
                <a:solidFill>
                  <a:schemeClr val="accent5"/>
                </a:solidFill>
                <a:latin typeface="Arial"/>
                <a:ea typeface="+mn-ea"/>
                <a:cs typeface="Arial"/>
              </a:defRPr>
            </a:lvl1pPr>
          </a:lstStyle>
          <a:p>
            <a:pPr>
              <a:defRPr/>
            </a:pPr>
            <a:endParaRPr lang="en-US" b="1"/>
          </a:p>
        </p:txBody>
      </p:sp>
      <p:sp>
        <p:nvSpPr>
          <p:cNvPr id="14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826000"/>
            <a:ext cx="2895600" cy="2746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700">
                <a:solidFill>
                  <a:schemeClr val="accent5"/>
                </a:solidFill>
                <a:latin typeface="Arial"/>
                <a:ea typeface="+mn-ea"/>
                <a:cs typeface="Arial"/>
              </a:defRPr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3406184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txStyles>
    <p:titleStyle>
      <a:lvl1pPr algn="ctr" defTabSz="457189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charset="0"/>
          <a:cs typeface="ＭＳ Ｐゴシック" charset="0"/>
        </a:defRPr>
      </a:lvl1pPr>
      <a:lvl2pPr algn="ctr" defTabSz="457189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2pPr>
      <a:lvl3pPr algn="ctr" defTabSz="457189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3pPr>
      <a:lvl4pPr algn="ctr" defTabSz="457189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4pPr>
      <a:lvl5pPr algn="ctr" defTabSz="457189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5pPr>
      <a:lvl6pPr marL="457189" algn="ctr" defTabSz="457189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6pPr>
      <a:lvl7pPr marL="914378" algn="ctr" defTabSz="457189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7pPr>
      <a:lvl8pPr marL="1371566" algn="ctr" defTabSz="457189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8pPr>
      <a:lvl9pPr marL="1828754" algn="ctr" defTabSz="457189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9pPr>
    </p:titleStyle>
    <p:bodyStyle>
      <a:lvl1pPr marL="342892" indent="-342892" algn="l" defTabSz="457189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31" indent="-285743" algn="l" defTabSz="457189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ＭＳ Ｐゴシック" charset="0"/>
          <a:cs typeface="+mn-cs"/>
        </a:defRPr>
      </a:lvl2pPr>
      <a:lvl3pPr marL="1142972" indent="-228594" algn="l" defTabSz="457189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ＭＳ Ｐゴシック" charset="0"/>
          <a:cs typeface="+mn-cs"/>
        </a:defRPr>
      </a:lvl3pPr>
      <a:lvl4pPr marL="1600160" indent="-228594" algn="l" defTabSz="457189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4pPr>
      <a:lvl5pPr marL="2057348" indent="-228594" algn="l" defTabSz="457189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5pPr>
      <a:lvl6pPr marL="2514537" indent="-228594" algn="l" defTabSz="45718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45718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5" indent="-228594" algn="l" defTabSz="45718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45718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8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2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10" descr="PPT master background white 4.png"/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3" name="Picture 11" descr="MU Logo-BTD-H-R.png"/>
          <p:cNvPicPr>
            <a:picLocks noChangeAspect="1"/>
          </p:cNvPicPr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537327" y="4670426"/>
            <a:ext cx="2174875" cy="295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Date Placeholder 3"/>
          <p:cNvSpPr>
            <a:spLocks noGrp="1"/>
          </p:cNvSpPr>
          <p:nvPr>
            <p:ph type="dt" sz="half" idx="2"/>
          </p:nvPr>
        </p:nvSpPr>
        <p:spPr>
          <a:xfrm>
            <a:off x="304800" y="4826000"/>
            <a:ext cx="2286000" cy="2746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700">
                <a:solidFill>
                  <a:schemeClr val="accent5"/>
                </a:solidFill>
                <a:latin typeface="Arial"/>
                <a:ea typeface="+mn-ea"/>
                <a:cs typeface="Arial"/>
              </a:defRPr>
            </a:lvl1pPr>
          </a:lstStyle>
          <a:p>
            <a:pPr>
              <a:defRPr/>
            </a:pPr>
            <a:endParaRPr lang="en-US" b="1"/>
          </a:p>
        </p:txBody>
      </p:sp>
      <p:sp>
        <p:nvSpPr>
          <p:cNvPr id="14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826000"/>
            <a:ext cx="2895600" cy="2746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700">
                <a:solidFill>
                  <a:schemeClr val="accent5"/>
                </a:solidFill>
                <a:latin typeface="Arial"/>
                <a:ea typeface="+mn-ea"/>
                <a:cs typeface="Arial"/>
              </a:defRPr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4615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430" r:id="rId1"/>
    <p:sldLayoutId id="2147484431" r:id="rId2"/>
    <p:sldLayoutId id="2147484432" r:id="rId3"/>
    <p:sldLayoutId id="2147484433" r:id="rId4"/>
    <p:sldLayoutId id="2147484434" r:id="rId5"/>
    <p:sldLayoutId id="2147484435" r:id="rId6"/>
  </p:sldLayoutIdLst>
  <p:hf sldNum="0" hdr="0" ftr="0" dt="0"/>
  <p:txStyles>
    <p:titleStyle>
      <a:lvl1pPr algn="ctr" defTabSz="457178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charset="0"/>
          <a:cs typeface="ＭＳ Ｐゴシック" charset="0"/>
        </a:defRPr>
      </a:lvl1pPr>
      <a:lvl2pPr algn="ctr" defTabSz="457178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2pPr>
      <a:lvl3pPr algn="ctr" defTabSz="457178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3pPr>
      <a:lvl4pPr algn="ctr" defTabSz="457178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4pPr>
      <a:lvl5pPr algn="ctr" defTabSz="457178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5pPr>
      <a:lvl6pPr marL="457178" algn="ctr" defTabSz="457178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6pPr>
      <a:lvl7pPr marL="914355" algn="ctr" defTabSz="457178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7pPr>
      <a:lvl8pPr marL="1371532" algn="ctr" defTabSz="457178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8pPr>
      <a:lvl9pPr marL="1828709" algn="ctr" defTabSz="457178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9pPr>
    </p:titleStyle>
    <p:bodyStyle>
      <a:lvl1pPr marL="342884" indent="-342884" algn="l" defTabSz="457178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13" indent="-285736" algn="l" defTabSz="457178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ＭＳ Ｐゴシック" charset="0"/>
          <a:cs typeface="+mn-cs"/>
        </a:defRPr>
      </a:lvl2pPr>
      <a:lvl3pPr marL="1142944" indent="-228588" algn="l" defTabSz="457178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ＭＳ Ｐゴシック" charset="0"/>
          <a:cs typeface="+mn-cs"/>
        </a:defRPr>
      </a:lvl3pPr>
      <a:lvl4pPr marL="1600120" indent="-228588" algn="l" defTabSz="457178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4pPr>
      <a:lvl5pPr marL="2057297" indent="-228588" algn="l" defTabSz="457178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5pPr>
      <a:lvl6pPr marL="2514474" indent="-228588" algn="l" defTabSz="457178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652" indent="-228588" algn="l" defTabSz="457178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829" indent="-228588" algn="l" defTabSz="457178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006" indent="-228588" algn="l" defTabSz="457178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1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78" algn="l" defTabSz="4571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55" algn="l" defTabSz="4571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32" algn="l" defTabSz="4571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09" algn="l" defTabSz="4571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886" algn="l" defTabSz="4571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64" algn="l" defTabSz="4571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240" algn="l" defTabSz="4571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418" algn="l" defTabSz="4571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10" descr="PPT master background white 4.png"/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3" name="Picture 11" descr="MU Logo-BTD-H-R.png"/>
          <p:cNvPicPr>
            <a:picLocks noChangeAspect="1"/>
          </p:cNvPicPr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537327" y="4670426"/>
            <a:ext cx="2174875" cy="295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Date Placeholder 3"/>
          <p:cNvSpPr>
            <a:spLocks noGrp="1"/>
          </p:cNvSpPr>
          <p:nvPr>
            <p:ph type="dt" sz="half" idx="2"/>
          </p:nvPr>
        </p:nvSpPr>
        <p:spPr>
          <a:xfrm>
            <a:off x="304800" y="4826000"/>
            <a:ext cx="2286000" cy="2746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700">
                <a:solidFill>
                  <a:schemeClr val="accent5"/>
                </a:solidFill>
                <a:latin typeface="Arial"/>
                <a:ea typeface="+mn-ea"/>
                <a:cs typeface="Arial"/>
              </a:defRPr>
            </a:lvl1pPr>
          </a:lstStyle>
          <a:p>
            <a:pPr>
              <a:defRPr/>
            </a:pPr>
            <a:fld id="{899C0FF3-4785-4BAC-946B-B2AFA6E63BB5}" type="datetime1">
              <a:rPr lang="en-US" b="1" smtClean="0"/>
              <a:t>10/2/2025</a:t>
            </a:fld>
            <a:endParaRPr lang="en-US" b="1"/>
          </a:p>
        </p:txBody>
      </p:sp>
      <p:sp>
        <p:nvSpPr>
          <p:cNvPr id="14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826000"/>
            <a:ext cx="2895600" cy="2746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700">
                <a:solidFill>
                  <a:schemeClr val="accent5"/>
                </a:solidFill>
                <a:latin typeface="Arial"/>
                <a:ea typeface="+mn-ea"/>
                <a:cs typeface="Arial"/>
              </a:defRPr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92408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437" r:id="rId1"/>
    <p:sldLayoutId id="2147484438" r:id="rId2"/>
    <p:sldLayoutId id="2147484439" r:id="rId3"/>
    <p:sldLayoutId id="2147484440" r:id="rId4"/>
    <p:sldLayoutId id="2147484441" r:id="rId5"/>
    <p:sldLayoutId id="2147484442" r:id="rId6"/>
  </p:sldLayoutIdLst>
  <p:hf hdr="0" dt="0"/>
  <p:txStyles>
    <p:titleStyle>
      <a:lvl1pPr algn="ctr" defTabSz="457178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charset="0"/>
          <a:cs typeface="ＭＳ Ｐゴシック" charset="0"/>
        </a:defRPr>
      </a:lvl1pPr>
      <a:lvl2pPr algn="ctr" defTabSz="457178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2pPr>
      <a:lvl3pPr algn="ctr" defTabSz="457178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3pPr>
      <a:lvl4pPr algn="ctr" defTabSz="457178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4pPr>
      <a:lvl5pPr algn="ctr" defTabSz="457178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5pPr>
      <a:lvl6pPr marL="457178" algn="ctr" defTabSz="457178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6pPr>
      <a:lvl7pPr marL="914355" algn="ctr" defTabSz="457178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7pPr>
      <a:lvl8pPr marL="1371532" algn="ctr" defTabSz="457178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8pPr>
      <a:lvl9pPr marL="1828709" algn="ctr" defTabSz="457178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9pPr>
    </p:titleStyle>
    <p:bodyStyle>
      <a:lvl1pPr marL="342884" indent="-342884" algn="l" defTabSz="457178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13" indent="-285736" algn="l" defTabSz="457178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ＭＳ Ｐゴシック" charset="0"/>
          <a:cs typeface="+mn-cs"/>
        </a:defRPr>
      </a:lvl2pPr>
      <a:lvl3pPr marL="1142944" indent="-228588" algn="l" defTabSz="457178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ＭＳ Ｐゴシック" charset="0"/>
          <a:cs typeface="+mn-cs"/>
        </a:defRPr>
      </a:lvl3pPr>
      <a:lvl4pPr marL="1600120" indent="-228588" algn="l" defTabSz="457178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4pPr>
      <a:lvl5pPr marL="2057297" indent="-228588" algn="l" defTabSz="457178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5pPr>
      <a:lvl6pPr marL="2514474" indent="-228588" algn="l" defTabSz="457178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652" indent="-228588" algn="l" defTabSz="457178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829" indent="-228588" algn="l" defTabSz="457178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006" indent="-228588" algn="l" defTabSz="457178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1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78" algn="l" defTabSz="4571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55" algn="l" defTabSz="4571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32" algn="l" defTabSz="4571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09" algn="l" defTabSz="4571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886" algn="l" defTabSz="4571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64" algn="l" defTabSz="4571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240" algn="l" defTabSz="4571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418" algn="l" defTabSz="4571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10" descr="PPT master background white 4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3" name="Picture 11" descr="MU Logo-BTD-H-R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537326" y="4670426"/>
            <a:ext cx="2174875" cy="295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Date Placeholder 3"/>
          <p:cNvSpPr>
            <a:spLocks noGrp="1"/>
          </p:cNvSpPr>
          <p:nvPr>
            <p:ph type="dt" sz="half" idx="2"/>
          </p:nvPr>
        </p:nvSpPr>
        <p:spPr>
          <a:xfrm>
            <a:off x="304800" y="4826000"/>
            <a:ext cx="2286000" cy="2746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700">
                <a:solidFill>
                  <a:schemeClr val="accent5"/>
                </a:solidFill>
                <a:latin typeface="Arial"/>
                <a:ea typeface="+mn-ea"/>
                <a:cs typeface="Arial"/>
              </a:defRPr>
            </a:lvl1pPr>
          </a:lstStyle>
          <a:p>
            <a:pPr>
              <a:defRPr/>
            </a:pPr>
            <a:endParaRPr lang="en-US" b="1"/>
          </a:p>
        </p:txBody>
      </p:sp>
      <p:sp>
        <p:nvSpPr>
          <p:cNvPr id="14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826000"/>
            <a:ext cx="2895600" cy="2746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700">
                <a:solidFill>
                  <a:schemeClr val="accent5"/>
                </a:solidFill>
                <a:latin typeface="Arial"/>
                <a:ea typeface="+mn-ea"/>
                <a:cs typeface="Arial"/>
              </a:defRPr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5490155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txStyles>
    <p:titleStyle>
      <a:lvl1pPr algn="ctr" defTabSz="457189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charset="0"/>
          <a:cs typeface="ＭＳ Ｐゴシック" charset="0"/>
        </a:defRPr>
      </a:lvl1pPr>
      <a:lvl2pPr algn="ctr" defTabSz="457189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2pPr>
      <a:lvl3pPr algn="ctr" defTabSz="457189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3pPr>
      <a:lvl4pPr algn="ctr" defTabSz="457189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4pPr>
      <a:lvl5pPr algn="ctr" defTabSz="457189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5pPr>
      <a:lvl6pPr marL="457189" algn="ctr" defTabSz="457189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6pPr>
      <a:lvl7pPr marL="914378" algn="ctr" defTabSz="457189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7pPr>
      <a:lvl8pPr marL="1371566" algn="ctr" defTabSz="457189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8pPr>
      <a:lvl9pPr marL="1828754" algn="ctr" defTabSz="457189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9pPr>
    </p:titleStyle>
    <p:bodyStyle>
      <a:lvl1pPr marL="342892" indent="-342892" algn="l" defTabSz="457189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31" indent="-285743" algn="l" defTabSz="457189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ＭＳ Ｐゴシック" charset="0"/>
          <a:cs typeface="+mn-cs"/>
        </a:defRPr>
      </a:lvl2pPr>
      <a:lvl3pPr marL="1142972" indent="-228594" algn="l" defTabSz="457189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ＭＳ Ｐゴシック" charset="0"/>
          <a:cs typeface="+mn-cs"/>
        </a:defRPr>
      </a:lvl3pPr>
      <a:lvl4pPr marL="1600160" indent="-228594" algn="l" defTabSz="457189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4pPr>
      <a:lvl5pPr marL="2057348" indent="-228594" algn="l" defTabSz="457189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5pPr>
      <a:lvl6pPr marL="2514537" indent="-228594" algn="l" defTabSz="45718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45718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5" indent="-228594" algn="l" defTabSz="45718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45718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8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2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10" descr="PPT master background white 4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3" name="Picture 11" descr="MU Logo-BTD-H-R.png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537327" y="4670426"/>
            <a:ext cx="2174875" cy="295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Date Placeholder 3"/>
          <p:cNvSpPr>
            <a:spLocks noGrp="1"/>
          </p:cNvSpPr>
          <p:nvPr>
            <p:ph type="dt" sz="half" idx="2"/>
          </p:nvPr>
        </p:nvSpPr>
        <p:spPr>
          <a:xfrm>
            <a:off x="304800" y="4826000"/>
            <a:ext cx="2286000" cy="2746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700">
                <a:solidFill>
                  <a:schemeClr val="accent5"/>
                </a:solidFill>
                <a:latin typeface="Arial"/>
                <a:ea typeface="+mn-ea"/>
                <a:cs typeface="Arial"/>
              </a:defRPr>
            </a:lvl1pPr>
          </a:lstStyle>
          <a:p>
            <a:pPr>
              <a:defRPr/>
            </a:pPr>
            <a:endParaRPr lang="en-US" b="1"/>
          </a:p>
        </p:txBody>
      </p:sp>
      <p:sp>
        <p:nvSpPr>
          <p:cNvPr id="14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826000"/>
            <a:ext cx="2895600" cy="2746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700">
                <a:solidFill>
                  <a:schemeClr val="accent5"/>
                </a:solidFill>
                <a:latin typeface="Arial"/>
                <a:ea typeface="+mn-ea"/>
                <a:cs typeface="Arial"/>
              </a:defRPr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0215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446" r:id="rId1"/>
  </p:sldLayoutIdLst>
  <p:hf sldNum="0" hdr="0" ftr="0" dt="0"/>
  <p:txStyles>
    <p:titleStyle>
      <a:lvl1pPr algn="ctr" defTabSz="457178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charset="0"/>
          <a:cs typeface="ＭＳ Ｐゴシック" charset="0"/>
        </a:defRPr>
      </a:lvl1pPr>
      <a:lvl2pPr algn="ctr" defTabSz="457178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2pPr>
      <a:lvl3pPr algn="ctr" defTabSz="457178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3pPr>
      <a:lvl4pPr algn="ctr" defTabSz="457178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4pPr>
      <a:lvl5pPr algn="ctr" defTabSz="457178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5pPr>
      <a:lvl6pPr marL="457178" algn="ctr" defTabSz="457178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6pPr>
      <a:lvl7pPr marL="914355" algn="ctr" defTabSz="457178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7pPr>
      <a:lvl8pPr marL="1371532" algn="ctr" defTabSz="457178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8pPr>
      <a:lvl9pPr marL="1828709" algn="ctr" defTabSz="457178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9pPr>
    </p:titleStyle>
    <p:bodyStyle>
      <a:lvl1pPr marL="342884" indent="-342884" algn="l" defTabSz="457178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13" indent="-285736" algn="l" defTabSz="457178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ＭＳ Ｐゴシック" charset="0"/>
          <a:cs typeface="+mn-cs"/>
        </a:defRPr>
      </a:lvl2pPr>
      <a:lvl3pPr marL="1142944" indent="-228588" algn="l" defTabSz="457178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ＭＳ Ｐゴシック" charset="0"/>
          <a:cs typeface="+mn-cs"/>
        </a:defRPr>
      </a:lvl3pPr>
      <a:lvl4pPr marL="1600120" indent="-228588" algn="l" defTabSz="457178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4pPr>
      <a:lvl5pPr marL="2057297" indent="-228588" algn="l" defTabSz="457178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5pPr>
      <a:lvl6pPr marL="2514474" indent="-228588" algn="l" defTabSz="457178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652" indent="-228588" algn="l" defTabSz="457178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829" indent="-228588" algn="l" defTabSz="457178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006" indent="-228588" algn="l" defTabSz="457178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1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78" algn="l" defTabSz="4571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55" algn="l" defTabSz="4571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32" algn="l" defTabSz="4571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09" algn="l" defTabSz="4571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886" algn="l" defTabSz="4571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64" algn="l" defTabSz="4571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240" algn="l" defTabSz="4571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418" algn="l" defTabSz="4571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10" descr="PPT master background white 4.png"/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3" name="Picture 11" descr="MU Logo-BTD-H-R.png"/>
          <p:cNvPicPr>
            <a:picLocks noChangeAspect="1"/>
          </p:cNvPicPr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537326" y="4670426"/>
            <a:ext cx="2174875" cy="295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Date Placeholder 3"/>
          <p:cNvSpPr>
            <a:spLocks noGrp="1"/>
          </p:cNvSpPr>
          <p:nvPr>
            <p:ph type="dt" sz="half" idx="2"/>
          </p:nvPr>
        </p:nvSpPr>
        <p:spPr>
          <a:xfrm>
            <a:off x="304800" y="4826000"/>
            <a:ext cx="2286000" cy="2746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700">
                <a:solidFill>
                  <a:schemeClr val="accent5"/>
                </a:solidFill>
                <a:latin typeface="Arial"/>
                <a:ea typeface="+mn-ea"/>
                <a:cs typeface="Arial"/>
              </a:defRPr>
            </a:lvl1pPr>
          </a:lstStyle>
          <a:p>
            <a:pPr>
              <a:defRPr/>
            </a:pPr>
            <a:fld id="{DA187872-5959-4F3C-BFF6-78C3CB880608}" type="datetime1">
              <a:rPr lang="en-US" b="1" smtClean="0"/>
              <a:t>10/2/2025</a:t>
            </a:fld>
            <a:endParaRPr lang="en-US" b="1"/>
          </a:p>
        </p:txBody>
      </p:sp>
      <p:sp>
        <p:nvSpPr>
          <p:cNvPr id="14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826000"/>
            <a:ext cx="2895600" cy="2746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700">
                <a:solidFill>
                  <a:schemeClr val="accent5"/>
                </a:solidFill>
                <a:latin typeface="Arial"/>
                <a:ea typeface="+mn-ea"/>
                <a:cs typeface="Arial"/>
              </a:defRPr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81927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448" r:id="rId1"/>
    <p:sldLayoutId id="2147484449" r:id="rId2"/>
    <p:sldLayoutId id="2147484450" r:id="rId3"/>
    <p:sldLayoutId id="2147484451" r:id="rId4"/>
    <p:sldLayoutId id="2147484452" r:id="rId5"/>
    <p:sldLayoutId id="2147484453" r:id="rId6"/>
  </p:sldLayoutIdLst>
  <p:hf sldNum="0" hdr="0" ftr="0" dt="0"/>
  <p:txStyles>
    <p:titleStyle>
      <a:lvl1pPr algn="ctr" defTabSz="457189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charset="0"/>
          <a:cs typeface="ＭＳ Ｐゴシック" charset="0"/>
        </a:defRPr>
      </a:lvl1pPr>
      <a:lvl2pPr algn="ctr" defTabSz="457189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2pPr>
      <a:lvl3pPr algn="ctr" defTabSz="457189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3pPr>
      <a:lvl4pPr algn="ctr" defTabSz="457189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4pPr>
      <a:lvl5pPr algn="ctr" defTabSz="457189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5pPr>
      <a:lvl6pPr marL="457189" algn="ctr" defTabSz="457189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6pPr>
      <a:lvl7pPr marL="914378" algn="ctr" defTabSz="457189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7pPr>
      <a:lvl8pPr marL="1371566" algn="ctr" defTabSz="457189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8pPr>
      <a:lvl9pPr marL="1828754" algn="ctr" defTabSz="457189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9pPr>
    </p:titleStyle>
    <p:bodyStyle>
      <a:lvl1pPr marL="342892" indent="-342892" algn="l" defTabSz="457189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31" indent="-285743" algn="l" defTabSz="457189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ＭＳ Ｐゴシック" charset="0"/>
          <a:cs typeface="+mn-cs"/>
        </a:defRPr>
      </a:lvl2pPr>
      <a:lvl3pPr marL="1142972" indent="-228594" algn="l" defTabSz="457189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ＭＳ Ｐゴシック" charset="0"/>
          <a:cs typeface="+mn-cs"/>
        </a:defRPr>
      </a:lvl3pPr>
      <a:lvl4pPr marL="1600160" indent="-228594" algn="l" defTabSz="457189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4pPr>
      <a:lvl5pPr marL="2057348" indent="-228594" algn="l" defTabSz="457189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5pPr>
      <a:lvl6pPr marL="2514537" indent="-228594" algn="l" defTabSz="45718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45718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5" indent="-228594" algn="l" defTabSz="45718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45718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8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2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10" descr="PPT master background white 4.png"/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3" name="Picture 11" descr="MU Logo-BTD-H-R.png"/>
          <p:cNvPicPr>
            <a:picLocks noChangeAspect="1"/>
          </p:cNvPicPr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537325" y="4670425"/>
            <a:ext cx="2174875" cy="295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Date Placeholder 3"/>
          <p:cNvSpPr>
            <a:spLocks noGrp="1"/>
          </p:cNvSpPr>
          <p:nvPr>
            <p:ph type="dt" sz="half" idx="2"/>
          </p:nvPr>
        </p:nvSpPr>
        <p:spPr>
          <a:xfrm>
            <a:off x="304800" y="4826000"/>
            <a:ext cx="2286000" cy="2746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700">
                <a:solidFill>
                  <a:schemeClr val="accent5"/>
                </a:solidFill>
                <a:latin typeface="Arial"/>
                <a:ea typeface="+mn-ea"/>
                <a:cs typeface="Arial"/>
              </a:defRPr>
            </a:lvl1pPr>
          </a:lstStyle>
          <a:p>
            <a:pPr>
              <a:defRPr/>
            </a:pPr>
            <a:fld id="{570274F3-9823-467B-BF77-FE298B40537D}" type="datetime1">
              <a:rPr lang="en-US" b="1" smtClean="0"/>
              <a:t>10/2/2025</a:t>
            </a:fld>
            <a:endParaRPr lang="en-US" b="1"/>
          </a:p>
        </p:txBody>
      </p:sp>
      <p:sp>
        <p:nvSpPr>
          <p:cNvPr id="14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826000"/>
            <a:ext cx="2895600" cy="2746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700">
                <a:solidFill>
                  <a:schemeClr val="accent5"/>
                </a:solidFill>
                <a:latin typeface="Arial"/>
                <a:ea typeface="+mn-ea"/>
                <a:cs typeface="Arial"/>
              </a:defRPr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23306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503" r:id="rId1"/>
    <p:sldLayoutId id="2147484504" r:id="rId2"/>
    <p:sldLayoutId id="2147484505" r:id="rId3"/>
    <p:sldLayoutId id="2147484506" r:id="rId4"/>
    <p:sldLayoutId id="2147484507" r:id="rId5"/>
    <p:sldLayoutId id="2147484508" r:id="rId6"/>
  </p:sldLayoutIdLst>
  <p:hf sldNum="0" hdr="0" ftr="0" dt="0"/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charset="0"/>
          <a:cs typeface="ＭＳ Ｐゴシック" charset="0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ＭＳ Ｐゴシック" charset="0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ＭＳ Ｐゴシック" charset="0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8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4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4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hyperlink" Target="mailto:Sara.Koenig@marquette.edu" TargetMode="External"/><Relationship Id="rId1" Type="http://schemas.openxmlformats.org/officeDocument/2006/relationships/slideLayout" Target="../slideLayouts/slideLayout44.xml"/><Relationship Id="rId4" Type="http://schemas.openxmlformats.org/officeDocument/2006/relationships/image" Target="../media/image20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hyperlink" Target="https://portal.office.com/" TargetMode="External"/><Relationship Id="rId1" Type="http://schemas.openxmlformats.org/officeDocument/2006/relationships/slideLayout" Target="../slideLayouts/slideLayout4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1B776A5-288F-C39B-883D-0898460383C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7ED4DD-0722-7BCB-C98C-D7B4C36D0A69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MS Bookings Workshop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AA9846E-BFD8-06D5-9974-E5F6D0C99C2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87619" y="1615669"/>
            <a:ext cx="6790078" cy="3169462"/>
          </a:xfrm>
        </p:spPr>
        <p:txBody>
          <a:bodyPr>
            <a:normAutofit fontScale="92500" lnSpcReduction="20000"/>
          </a:bodyPr>
          <a:lstStyle/>
          <a:p>
            <a:pPr>
              <a:spcAft>
                <a:spcPts val="450"/>
              </a:spcAft>
            </a:pPr>
            <a:r>
              <a:rPr lang="en-US" sz="1900" b="1" dirty="0"/>
              <a:t>Highlighted Topics:</a:t>
            </a:r>
          </a:p>
          <a:p>
            <a:pPr marL="742950" marR="0" lvl="1" indent="-285750" algn="l">
              <a:lnSpc>
                <a:spcPct val="107000"/>
              </a:lnSpc>
              <a:spcBef>
                <a:spcPts val="0"/>
              </a:spcBef>
              <a:spcAft>
                <a:spcPts val="1200"/>
              </a:spcAft>
              <a:buFont typeface="+mj-lt"/>
              <a:buAutoNum type="arabicPeriod"/>
            </a:pPr>
            <a:r>
              <a:rPr lang="en-US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Within Personal booking page*: Create or edit existing meeting that uses specific open days/times on your Outlook calendar.</a:t>
            </a:r>
          </a:p>
          <a:p>
            <a:pPr marL="742950" marR="0" lvl="1" indent="-285750" algn="l">
              <a:lnSpc>
                <a:spcPct val="107000"/>
              </a:lnSpc>
              <a:spcBef>
                <a:spcPts val="0"/>
              </a:spcBef>
              <a:spcAft>
                <a:spcPts val="1200"/>
              </a:spcAft>
              <a:buFont typeface="+mj-lt"/>
              <a:buAutoNum type="arabicPeriod"/>
            </a:pPr>
            <a:r>
              <a:rPr lang="en-US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Within Personal booking page:* Create or edit existing meeting that uses any open time within parameters on your Outlook calendar.</a:t>
            </a:r>
          </a:p>
          <a:p>
            <a:pPr marL="742950" marR="0" lvl="1" indent="-285750" algn="l">
              <a:lnSpc>
                <a:spcPct val="107000"/>
              </a:lnSpc>
              <a:spcBef>
                <a:spcPts val="0"/>
              </a:spcBef>
              <a:spcAft>
                <a:spcPts val="1200"/>
              </a:spcAft>
              <a:buFont typeface="+mj-lt"/>
              <a:buAutoNum type="arabicPeriod"/>
            </a:pPr>
            <a:r>
              <a:rPr lang="en-US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For repeat users: use the Shared bookings pages to edit a previous bookings page that you set exact days/times that is DISCONNECTED from your Outlook calendar.</a:t>
            </a:r>
          </a:p>
          <a:p>
            <a:pPr marL="457200" marR="0" lvl="1" algn="l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* It’s preferred to use Bookings to pull from what’s open on your calendar. </a:t>
            </a:r>
          </a:p>
        </p:txBody>
      </p:sp>
    </p:spTree>
    <p:extLst>
      <p:ext uri="{BB962C8B-B14F-4D97-AF65-F5344CB8AC3E}">
        <p14:creationId xmlns:p14="http://schemas.microsoft.com/office/powerpoint/2010/main" val="282876384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AD182D2-D764-82E5-AA5C-2346DC08ADA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BF6827-E8BD-3D7B-F696-D1C1D3A0F2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5891" y="95474"/>
            <a:ext cx="7875958" cy="994172"/>
          </a:xfrm>
        </p:spPr>
        <p:txBody>
          <a:bodyPr>
            <a:noAutofit/>
          </a:bodyPr>
          <a:lstStyle/>
          <a:p>
            <a:pPr marR="0" lvl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tabLst>
                <a:tab pos="228600" algn="l"/>
              </a:tabLst>
            </a:pPr>
            <a:r>
              <a:rPr lang="en-US" sz="2400" b="1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Set up appointment timing/blocks: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E9D1842-6E03-E11B-2C69-6766CE9942C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 descr="A screenshot of a calendar&#10;&#10;Description automatically generated">
            <a:extLst>
              <a:ext uri="{FF2B5EF4-FFF2-40B4-BE49-F238E27FC236}">
                <a16:creationId xmlns:a16="http://schemas.microsoft.com/office/drawing/2014/main" id="{37233D4C-0031-E56A-891F-9BD6C778C08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19717" y="819601"/>
            <a:ext cx="3227065" cy="40702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225989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AD182D2-D764-82E5-AA5C-2346DC08ADA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BF6827-E8BD-3D7B-F696-D1C1D3A0F2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5891" y="95474"/>
            <a:ext cx="7875958" cy="994172"/>
          </a:xfrm>
        </p:spPr>
        <p:txBody>
          <a:bodyPr>
            <a:noAutofit/>
          </a:bodyPr>
          <a:lstStyle/>
          <a:p>
            <a:pPr marR="0" lvl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tabLst>
                <a:tab pos="228600" algn="l"/>
              </a:tabLst>
            </a:pPr>
            <a:r>
              <a:rPr lang="en-US" sz="2400" b="1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+ Advanced options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E9D1842-6E03-E11B-2C69-6766CE9942C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17B0258-9AD3-484A-C214-A99CD68820A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39803" y="1522073"/>
            <a:ext cx="6064393" cy="22042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003680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AD182D2-D764-82E5-AA5C-2346DC08ADA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BF6827-E8BD-3D7B-F696-D1C1D3A0F2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5891" y="95474"/>
            <a:ext cx="7875958" cy="994172"/>
          </a:xfrm>
        </p:spPr>
        <p:txBody>
          <a:bodyPr>
            <a:noAutofit/>
          </a:bodyPr>
          <a:lstStyle/>
          <a:p>
            <a:pPr marR="0" lvl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tabLst>
                <a:tab pos="228600" algn="l"/>
              </a:tabLst>
            </a:pPr>
            <a:r>
              <a:rPr lang="en-US" sz="2400" b="1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Email reminders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E9D1842-6E03-E11B-2C69-6766CE9942C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1FFC5BD-E416-6598-5541-C25CC7B8CFB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25484" y="1200079"/>
            <a:ext cx="5493032" cy="27433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077009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AD182D2-D764-82E5-AA5C-2346DC08ADA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BF6827-E8BD-3D7B-F696-D1C1D3A0F2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5891" y="95474"/>
            <a:ext cx="7875958" cy="994172"/>
          </a:xfrm>
        </p:spPr>
        <p:txBody>
          <a:bodyPr>
            <a:noAutofit/>
          </a:bodyPr>
          <a:lstStyle/>
          <a:p>
            <a:pPr marR="0" lvl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tabLst>
                <a:tab pos="228600" algn="l"/>
              </a:tabLst>
            </a:pPr>
            <a:r>
              <a:rPr lang="en-US" sz="2400" b="1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Save and check in a new browser window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E9D1842-6E03-E11B-2C69-6766CE9942C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CCB9778-6C5F-E3D1-9774-F8FDF8F27E5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92946" y="934685"/>
            <a:ext cx="6606348" cy="496182"/>
          </a:xfrm>
          <a:prstGeom prst="rect">
            <a:avLst/>
          </a:prstGeom>
        </p:spPr>
      </p:pic>
      <p:pic>
        <p:nvPicPr>
          <p:cNvPr id="6" name="Picture 5" descr="A screenshot of a calendar&#10;&#10;Description automatically generated">
            <a:extLst>
              <a:ext uri="{FF2B5EF4-FFF2-40B4-BE49-F238E27FC236}">
                <a16:creationId xmlns:a16="http://schemas.microsoft.com/office/drawing/2014/main" id="{933FA2A3-688E-5487-89A0-8E4F9C89C68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15203"/>
          <a:stretch/>
        </p:blipFill>
        <p:spPr>
          <a:xfrm>
            <a:off x="1634298" y="1572179"/>
            <a:ext cx="5875404" cy="3317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885671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AD182D2-D764-82E5-AA5C-2346DC08ADA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BF6827-E8BD-3D7B-F696-D1C1D3A0F2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5891" y="95474"/>
            <a:ext cx="7875958" cy="994172"/>
          </a:xfrm>
        </p:spPr>
        <p:txBody>
          <a:bodyPr>
            <a:noAutofit/>
          </a:bodyPr>
          <a:lstStyle/>
          <a:p>
            <a:pPr marR="0" lvl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tabLst>
                <a:tab pos="228600" algn="l"/>
              </a:tabLst>
            </a:pPr>
            <a:r>
              <a:rPr lang="en-US" sz="2400" b="1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Don’t forget the time zone &amp; send your link to </a:t>
            </a:r>
            <a:r>
              <a:rPr lang="en-US" sz="2400" b="1" kern="100" dirty="0">
                <a:solidFill>
                  <a:srgbClr val="FFC72C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Sara.Koenig@marquette.edu</a:t>
            </a:r>
            <a:r>
              <a:rPr lang="en-US" sz="2400" b="1" kern="100" dirty="0">
                <a:solidFill>
                  <a:srgbClr val="FFC72C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E9D1842-6E03-E11B-2C69-6766CE9942C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 descr="A screenshot of a phone&#10;&#10;Description automatically generated">
            <a:extLst>
              <a:ext uri="{FF2B5EF4-FFF2-40B4-BE49-F238E27FC236}">
                <a16:creationId xmlns:a16="http://schemas.microsoft.com/office/drawing/2014/main" id="{1E94DF9F-2615-8ED8-7BCE-58F64EFE84B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9810" y="3196559"/>
            <a:ext cx="8249212" cy="1527338"/>
          </a:xfrm>
          <a:prstGeom prst="rect">
            <a:avLst/>
          </a:prstGeom>
        </p:spPr>
      </p:pic>
      <p:pic>
        <p:nvPicPr>
          <p:cNvPr id="7" name="Picture 6" descr="A screenshot of a search box&#10;&#10;Description automatically generated">
            <a:extLst>
              <a:ext uri="{FF2B5EF4-FFF2-40B4-BE49-F238E27FC236}">
                <a16:creationId xmlns:a16="http://schemas.microsoft.com/office/drawing/2014/main" id="{23839A82-6098-C345-A81C-F8BBF806F8B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49550" y="1320777"/>
            <a:ext cx="3644900" cy="1644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451368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AD182D2-D764-82E5-AA5C-2346DC08ADA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BF6827-E8BD-3D7B-F696-D1C1D3A0F2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49" y="-88090"/>
            <a:ext cx="8199091" cy="994172"/>
          </a:xfrm>
        </p:spPr>
        <p:txBody>
          <a:bodyPr>
            <a:noAutofit/>
          </a:bodyPr>
          <a:lstStyle/>
          <a:p>
            <a:pPr marR="0" lvl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tabLst>
                <a:tab pos="228600" algn="l"/>
              </a:tabLst>
            </a:pPr>
            <a:r>
              <a:rPr lang="en-US" sz="2100" b="1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For Option 1: Within Personal booking page</a:t>
            </a:r>
            <a:r>
              <a:rPr lang="en-US" sz="21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Create or edit existing meeting that uses specific open days/times on your Outlook calendar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E9D1842-6E03-E11B-2C69-6766CE9942C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CC609EF-6462-EC9A-DFE3-05E3B4777F1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026186"/>
            <a:ext cx="3157859" cy="3580190"/>
          </a:xfrm>
        </p:spPr>
        <p:txBody>
          <a:bodyPr>
            <a:normAutofit lnSpcReduction="10000"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It may be helpful to preset advising time on your calendar but schedule as “free”.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This ensures that I decline other non-advising meetings and am aware of the time set aside specific to advising.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Keep a list of the days/times that you are planning to have as Advising and use this to build your Bookings page.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8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endParaRPr lang="en-US" dirty="0"/>
          </a:p>
        </p:txBody>
      </p:sp>
      <p:pic>
        <p:nvPicPr>
          <p:cNvPr id="7" name="Picture 6" descr="A screenshot of a calendar&#10;&#10;Description automatically generated">
            <a:extLst>
              <a:ext uri="{FF2B5EF4-FFF2-40B4-BE49-F238E27FC236}">
                <a16:creationId xmlns:a16="http://schemas.microsoft.com/office/drawing/2014/main" id="{7065BBF4-776E-174E-A072-8B50AE2F24F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11346"/>
          <a:stretch/>
        </p:blipFill>
        <p:spPr>
          <a:xfrm>
            <a:off x="3786509" y="786692"/>
            <a:ext cx="5041232" cy="40323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075077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AD182D2-D764-82E5-AA5C-2346DC08ADA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BF6827-E8BD-3D7B-F696-D1C1D3A0F2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49" y="-88090"/>
            <a:ext cx="8199091" cy="994172"/>
          </a:xfrm>
        </p:spPr>
        <p:txBody>
          <a:bodyPr>
            <a:noAutofit/>
          </a:bodyPr>
          <a:lstStyle/>
          <a:p>
            <a:pPr marR="0" lvl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tabLst>
                <a:tab pos="228600" algn="l"/>
              </a:tabLst>
            </a:pPr>
            <a:r>
              <a:rPr lang="en-US" sz="2100" b="1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For Option 1: Within Personal booking page</a:t>
            </a:r>
            <a:r>
              <a:rPr lang="en-US" sz="21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Create or edit existing meeting that uses specific open days/times on your Outlook calendar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E9D1842-6E03-E11B-2C69-6766CE9942C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CB4F649-4CA1-3745-DC46-081D5875A28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00610" y="1017196"/>
            <a:ext cx="5742779" cy="37615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146560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AD182D2-D764-82E5-AA5C-2346DC08ADA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BF6827-E8BD-3D7B-F696-D1C1D3A0F2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2014"/>
            <a:ext cx="8432849" cy="994172"/>
          </a:xfrm>
        </p:spPr>
        <p:txBody>
          <a:bodyPr>
            <a:noAutofit/>
          </a:bodyPr>
          <a:lstStyle/>
          <a:p>
            <a:pPr marR="0" lvl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tabLst>
                <a:tab pos="228600" algn="l"/>
              </a:tabLst>
            </a:pPr>
            <a:r>
              <a:rPr lang="en-US" sz="2100" b="1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For OPTION 2: Within Personal booking page</a:t>
            </a:r>
            <a:r>
              <a:rPr lang="en-US" sz="21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Create or edit existing meeting that uses open time within parameters on your Outlook calendar.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E9D1842-6E03-E11B-2C69-6766CE9942C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CC609EF-6462-EC9A-DFE3-05E3B4777F1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309708"/>
            <a:ext cx="2836445" cy="3580190"/>
          </a:xfrm>
        </p:spPr>
        <p:txBody>
          <a:bodyPr>
            <a:normAutofit fontScale="92500" lnSpcReduction="10000"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Create what parameters you will set for when you would advise when free. Example: Anytime free on Mondays between 9 AM-2 PM. Be sure to set time blocks for when you do not want to advise.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In this example – anytime I am “Free” between 9 AM-2PM, whether or not I set aside specific timings, the system will pull from the highlighted areas.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8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endParaRPr lang="en-US" dirty="0"/>
          </a:p>
        </p:txBody>
      </p:sp>
      <p:pic>
        <p:nvPicPr>
          <p:cNvPr id="3" name="Picture 2" descr="A screenshot of a calendar&#10;&#10;Description automatically generated">
            <a:extLst>
              <a:ext uri="{FF2B5EF4-FFF2-40B4-BE49-F238E27FC236}">
                <a16:creationId xmlns:a16="http://schemas.microsoft.com/office/drawing/2014/main" id="{7B804D31-0F2B-90DD-EEA6-D15D1AEF64B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45878" y="742520"/>
            <a:ext cx="5232787" cy="40744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804147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AD182D2-D764-82E5-AA5C-2346DC08ADA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BF6827-E8BD-3D7B-F696-D1C1D3A0F2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2014"/>
            <a:ext cx="8432849" cy="994172"/>
          </a:xfrm>
        </p:spPr>
        <p:txBody>
          <a:bodyPr>
            <a:noAutofit/>
          </a:bodyPr>
          <a:lstStyle/>
          <a:p>
            <a:pPr marR="0" lvl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tabLst>
                <a:tab pos="228600" algn="l"/>
              </a:tabLst>
            </a:pPr>
            <a:r>
              <a:rPr lang="en-US" sz="2100" b="1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For OPTION 2: Within Personal booking page</a:t>
            </a:r>
            <a:r>
              <a:rPr lang="en-US" sz="21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Create or edit existing meeting that uses open time within parameters on your Outlook calendar.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E9D1842-6E03-E11B-2C69-6766CE9942C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4BA69141-B231-3677-1494-ACD24AA4CC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47295" y="1094093"/>
            <a:ext cx="5921585" cy="37278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262239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AD182D2-D764-82E5-AA5C-2346DC08ADA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BF6827-E8BD-3D7B-F696-D1C1D3A0F2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4021" y="521736"/>
            <a:ext cx="7875958" cy="994172"/>
          </a:xfrm>
        </p:spPr>
        <p:txBody>
          <a:bodyPr>
            <a:noAutofit/>
          </a:bodyPr>
          <a:lstStyle/>
          <a:p>
            <a:pPr marR="0" lvl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tabLst>
                <a:tab pos="228600" algn="l"/>
              </a:tabLst>
            </a:pPr>
            <a:r>
              <a:rPr lang="en-US" sz="2100" b="1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FOR OPTION 3: For repeat users</a:t>
            </a:r>
            <a:br>
              <a:rPr lang="en-US" sz="2100" b="1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</a:br>
            <a:r>
              <a:rPr lang="en-US" sz="2100" b="1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U</a:t>
            </a:r>
            <a:r>
              <a:rPr lang="en-US" sz="21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se the Shared bookings pages to edit a previous bookings page that you set exact days/times that is DISCONNECTED from your Outlook calendar.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E9D1842-6E03-E11B-2C69-6766CE9942C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CC609EF-6462-EC9A-DFE3-05E3B4777F1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49" y="2145058"/>
            <a:ext cx="8013461" cy="2744839"/>
          </a:xfrm>
        </p:spPr>
        <p:txBody>
          <a:bodyPr>
            <a:normAutofit/>
          </a:bodyPr>
          <a:lstStyle/>
          <a:p>
            <a:pPr marL="742950" marR="0" lvl="1" indent="-28575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You will only be able to go into a previous build and edit the days/times for the upcoming service. </a:t>
            </a:r>
          </a:p>
          <a:p>
            <a:pPr marL="742950" marR="0" lvl="1" indent="-28575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Symbol" panose="05050102010706020507" pitchFamily="18" charset="2"/>
              <a:buChar char=""/>
            </a:pPr>
            <a:r>
              <a:rPr lang="en-US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Will likely need to talk with Drew and/or Beth about this.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8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1464739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AD182D2-D764-82E5-AA5C-2346DC08ADA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BF6827-E8BD-3D7B-F696-D1C1D3A0F2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4021" y="521736"/>
            <a:ext cx="7875958" cy="994172"/>
          </a:xfrm>
        </p:spPr>
        <p:txBody>
          <a:bodyPr>
            <a:noAutofit/>
          </a:bodyPr>
          <a:lstStyle/>
          <a:p>
            <a:pPr marR="0" lvl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tabLst>
                <a:tab pos="228600" algn="l"/>
              </a:tabLst>
            </a:pPr>
            <a:r>
              <a:rPr lang="en-US" sz="3200" b="1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Let’s get started</a:t>
            </a:r>
            <a:endParaRPr lang="en-US" sz="32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E9D1842-6E03-E11B-2C69-6766CE9942C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CC609EF-6462-EC9A-DFE3-05E3B4777F1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656920"/>
            <a:ext cx="4493366" cy="3232977"/>
          </a:xfrm>
        </p:spPr>
        <p:txBody>
          <a:bodyPr>
            <a:normAutofit/>
          </a:bodyPr>
          <a:lstStyle/>
          <a:p>
            <a:pPr marR="0" lvl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tabLst>
                <a:tab pos="228600" algn="l"/>
              </a:tabLst>
            </a:pPr>
            <a:r>
              <a:rPr lang="en-US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For setup of OPTION 1 or 2 follow the handout of steps</a:t>
            </a:r>
          </a:p>
          <a:p>
            <a:pPr marL="742950" marR="0" lvl="1" indent="-28575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Symbol" panose="05050102010706020507" pitchFamily="18" charset="2"/>
              <a:buChar char=""/>
            </a:pPr>
            <a:r>
              <a:rPr lang="en-US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Log into One Drive: Go to </a:t>
            </a:r>
            <a:r>
              <a:rPr lang="en-US" u="sng" kern="100" dirty="0">
                <a:solidFill>
                  <a:srgbClr val="467886"/>
                </a:solidFill>
                <a:effectLst/>
                <a:highlight>
                  <a:srgbClr val="FFFF00"/>
                </a:highlight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  <a:hlinkClick r:id="rId2"/>
              </a:rPr>
              <a:t>https://portal.office.com/</a:t>
            </a:r>
            <a:endParaRPr lang="en-US" kern="100" dirty="0">
              <a:effectLst/>
              <a:highlight>
                <a:srgbClr val="FFFF00"/>
              </a:highlight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742950" marR="0" lvl="1" indent="-28575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Symbol" panose="05050102010706020507" pitchFamily="18" charset="2"/>
              <a:buChar char=""/>
            </a:pPr>
            <a:r>
              <a:rPr lang="en-US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Navigate to the Bookings app: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8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B6F254B-3A0E-4219-03BD-EA1C89E1CC6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32160" y="1291824"/>
            <a:ext cx="3409950" cy="33299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23025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AD182D2-D764-82E5-AA5C-2346DC08ADA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BF6827-E8BD-3D7B-F696-D1C1D3A0F2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4021" y="521736"/>
            <a:ext cx="7875958" cy="994172"/>
          </a:xfrm>
        </p:spPr>
        <p:txBody>
          <a:bodyPr>
            <a:noAutofit/>
          </a:bodyPr>
          <a:lstStyle/>
          <a:p>
            <a:pPr marR="0" lvl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tabLst>
                <a:tab pos="228600" algn="l"/>
              </a:tabLst>
            </a:pPr>
            <a:r>
              <a:rPr lang="en-US" sz="2400" b="1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You will either edit an existing meeting, or create a new meeting type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E9D1842-6E03-E11B-2C69-6766CE9942C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CC609EF-6462-EC9A-DFE3-05E3B4777F1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49" y="1656920"/>
            <a:ext cx="7985961" cy="3232977"/>
          </a:xfrm>
        </p:spPr>
        <p:txBody>
          <a:bodyPr>
            <a:normAutofit/>
          </a:bodyPr>
          <a:lstStyle/>
          <a:p>
            <a:pPr marL="228600"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My example has three events</a:t>
            </a:r>
          </a:p>
          <a:p>
            <a:pPr marL="228600"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OPTION 1: Using set days/times that are different each week – I have two meetings types, one for Week 1 and one for Week 2. </a:t>
            </a:r>
          </a:p>
          <a:p>
            <a:pPr marL="22860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OPTION 2: “TEST” pulls from anything open during set days/times.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8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endParaRPr lang="en-US" dirty="0"/>
          </a:p>
        </p:txBody>
      </p:sp>
      <p:pic>
        <p:nvPicPr>
          <p:cNvPr id="5" name="Picture 4" descr="A screenshot of a computer&#10;&#10;Description automatically generated">
            <a:extLst>
              <a:ext uri="{FF2B5EF4-FFF2-40B4-BE49-F238E27FC236}">
                <a16:creationId xmlns:a16="http://schemas.microsoft.com/office/drawing/2014/main" id="{3C26FF8A-EF09-D258-784D-D0B0845C0FF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45434"/>
          <a:stretch/>
        </p:blipFill>
        <p:spPr>
          <a:xfrm>
            <a:off x="988308" y="3086959"/>
            <a:ext cx="7220667" cy="16033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060750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AD182D2-D764-82E5-AA5C-2346DC08ADA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BF6827-E8BD-3D7B-F696-D1C1D3A0F2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5891" y="95474"/>
            <a:ext cx="7875958" cy="994172"/>
          </a:xfrm>
        </p:spPr>
        <p:txBody>
          <a:bodyPr>
            <a:noAutofit/>
          </a:bodyPr>
          <a:lstStyle/>
          <a:p>
            <a:pPr marR="0" lvl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tabLst>
                <a:tab pos="228600" algn="l"/>
              </a:tabLst>
            </a:pPr>
            <a:r>
              <a:rPr lang="en-US" sz="2400" b="1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Fill in key areas: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E9D1842-6E03-E11B-2C69-6766CE9942C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8" name="Picture 7" descr="A screenshot of a computer&#10;&#10;Description automatically generated">
            <a:extLst>
              <a:ext uri="{FF2B5EF4-FFF2-40B4-BE49-F238E27FC236}">
                <a16:creationId xmlns:a16="http://schemas.microsoft.com/office/drawing/2014/main" id="{A5CAB62D-2DE9-0568-8F76-7C48BB7139B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00200" y="1232698"/>
            <a:ext cx="5943600" cy="32143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2541759"/>
      </p:ext>
    </p:extLst>
  </p:cSld>
  <p:clrMapOvr>
    <a:masterClrMapping/>
  </p:clrMapOvr>
</p:sld>
</file>

<file path=ppt/theme/theme1.xml><?xml version="1.0" encoding="utf-8"?>
<a:theme xmlns:a="http://schemas.openxmlformats.org/drawingml/2006/main" name="4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20150127 Marquette Brand Powerpoint template" id="{96A0201B-AAA0-435A-8282-496E472E367A}" vid="{6C1D12B0-387A-420C-8A25-F3F5EBC9FF82}"/>
    </a:ext>
  </a:extLst>
</a:theme>
</file>

<file path=ppt/theme/theme10.xml><?xml version="1.0" encoding="utf-8"?>
<a:theme xmlns:a="http://schemas.openxmlformats.org/drawingml/2006/main" name="16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20150127 Marquette Brand Powerpoint template" id="{96A0201B-AAA0-435A-8282-496E472E367A}" vid="{6C1D12B0-387A-420C-8A25-F3F5EBC9FF82}"/>
    </a:ext>
  </a:extLst>
</a:theme>
</file>

<file path=ppt/theme/theme11.xml><?xml version="1.0" encoding="utf-8"?>
<a:theme xmlns:a="http://schemas.openxmlformats.org/drawingml/2006/main" name="Gradient Background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2.xml><?xml version="1.0" encoding="utf-8"?>
<a:theme xmlns:a="http://schemas.openxmlformats.org/drawingml/2006/main" name="1_Gradient Background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2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Marquette Brand Powerpoint template.potx [Read-Only]" id="{9F0A4120-24AB-4408-93A4-0091B11FCC85}" vid="{66494FAC-6817-4E2F-9613-C9B6576567FF}"/>
    </a:ext>
  </a:extLst>
</a:theme>
</file>

<file path=ppt/theme/theme3.xml><?xml version="1.0" encoding="utf-8"?>
<a:theme xmlns:a="http://schemas.openxmlformats.org/drawingml/2006/main" name="5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20150127 Marquette Brand Powerpoint template" id="{96A0201B-AAA0-435A-8282-496E472E367A}" vid="{6C1D12B0-387A-420C-8A25-F3F5EBC9FF82}"/>
    </a:ext>
  </a:extLst>
</a:theme>
</file>

<file path=ppt/theme/theme4.xml><?xml version="1.0" encoding="utf-8"?>
<a:theme xmlns:a="http://schemas.openxmlformats.org/drawingml/2006/main" name="9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20150127 Marquette Brand Powerpoint template" id="{96A0201B-AAA0-435A-8282-496E472E367A}" vid="{6C1D12B0-387A-420C-8A25-F3F5EBC9FF82}"/>
    </a:ext>
  </a:extLst>
</a:theme>
</file>

<file path=ppt/theme/theme5.xml><?xml version="1.0" encoding="utf-8"?>
<a:theme xmlns:a="http://schemas.openxmlformats.org/drawingml/2006/main" name="10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20150127 Marquette Brand Powerpoint template" id="{96A0201B-AAA0-435A-8282-496E472E367A}" vid="{6C1D12B0-387A-420C-8A25-F3F5EBC9FF82}"/>
    </a:ext>
  </a:extLst>
</a:theme>
</file>

<file path=ppt/theme/theme6.xml><?xml version="1.0" encoding="utf-8"?>
<a:theme xmlns:a="http://schemas.openxmlformats.org/drawingml/2006/main" name="8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20150127 Marquette Brand Powerpoint template" id="{96A0201B-AAA0-435A-8282-496E472E367A}" vid="{6C1D12B0-387A-420C-8A25-F3F5EBC9FF82}"/>
    </a:ext>
  </a:extLst>
</a:theme>
</file>

<file path=ppt/theme/theme7.xml><?xml version="1.0" encoding="utf-8"?>
<a:theme xmlns:a="http://schemas.openxmlformats.org/drawingml/2006/main" name="1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20150127 Marquette Brand Powerpoint template" id="{96A0201B-AAA0-435A-8282-496E472E367A}" vid="{6C1D12B0-387A-420C-8A25-F3F5EBC9FF82}"/>
    </a:ext>
  </a:extLst>
</a:theme>
</file>

<file path=ppt/theme/theme8.xml><?xml version="1.0" encoding="utf-8"?>
<a:theme xmlns:a="http://schemas.openxmlformats.org/drawingml/2006/main" name="1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20150127 Marquette Brand Powerpoint template" id="{96A0201B-AAA0-435A-8282-496E472E367A}" vid="{6C1D12B0-387A-420C-8A25-F3F5EBC9FF82}"/>
    </a:ext>
  </a:extLst>
</a:theme>
</file>

<file path=ppt/theme/theme9.xml><?xml version="1.0" encoding="utf-8"?>
<a:theme xmlns:a="http://schemas.openxmlformats.org/drawingml/2006/main" name="15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20150127 Marquette Brand Powerpoint template" id="{96A0201B-AAA0-435A-8282-496E472E367A}" vid="{6C1D12B0-387A-420C-8A25-F3F5EBC9FF82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f82de7a6-b53f-476f-9eaa-17ac0272db55">
      <Terms xmlns="http://schemas.microsoft.com/office/infopath/2007/PartnerControls"/>
    </lcf76f155ced4ddcb4097134ff3c332f>
    <TaxCatchAll xmlns="4778cb6e-66be-46d3-aa51-5a9638293b34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922A336C125F1E49A3C5D353D00B1FD7" ma:contentTypeVersion="16" ma:contentTypeDescription="Create a new document." ma:contentTypeScope="" ma:versionID="0013743352fe41c6d1491cce9a8d47c7">
  <xsd:schema xmlns:xsd="http://www.w3.org/2001/XMLSchema" xmlns:xs="http://www.w3.org/2001/XMLSchema" xmlns:p="http://schemas.microsoft.com/office/2006/metadata/properties" xmlns:ns2="f82de7a6-b53f-476f-9eaa-17ac0272db55" xmlns:ns3="4778cb6e-66be-46d3-aa51-5a9638293b34" targetNamespace="http://schemas.microsoft.com/office/2006/metadata/properties" ma:root="true" ma:fieldsID="14fdcc08fa6263fd65b66fc21577fbc6" ns2:_="" ns3:_="">
    <xsd:import namespace="f82de7a6-b53f-476f-9eaa-17ac0272db55"/>
    <xsd:import namespace="4778cb6e-66be-46d3-aa51-5a9638293b34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MediaServiceObjectDetectorVersions" minOccurs="0"/>
                <xsd:element ref="ns2:MediaServiceSearchProperties" minOccurs="0"/>
                <xsd:element ref="ns2:MediaServiceDateTaken" minOccurs="0"/>
                <xsd:element ref="ns2:MediaServiceGenerationTime" minOccurs="0"/>
                <xsd:element ref="ns2:MediaServiceEventHashCode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BillingMetadata" minOccurs="0"/>
                <xsd:element ref="ns2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82de7a6-b53f-476f-9eaa-17ac0272db5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bjectDetectorVersions" ma:index="12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13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4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7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9" nillable="true" ma:taxonomy="true" ma:internalName="lcf76f155ced4ddcb4097134ff3c332f" ma:taxonomyFieldName="MediaServiceImageTags" ma:displayName="Image Tags" ma:readOnly="false" ma:fieldId="{5cf76f15-5ced-4ddc-b409-7134ff3c332f}" ma:taxonomyMulti="true" ma:sspId="56963a87-7139-4f63-9b27-46f0e2e1870f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2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BillingMetadata" ma:index="22" nillable="true" ma:displayName="MediaServiceBillingMetadata" ma:hidden="true" ma:internalName="MediaServiceBillingMetadata" ma:readOnly="true">
      <xsd:simpleType>
        <xsd:restriction base="dms:Note"/>
      </xsd:simpleType>
    </xsd:element>
    <xsd:element name="MediaServiceLocation" ma:index="23" nillable="true" ma:displayName="Location" ma:indexed="true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778cb6e-66be-46d3-aa51-5a9638293b34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0" nillable="true" ma:displayName="Taxonomy Catch All Column" ma:hidden="true" ma:list="{c0ab3e44-1ab8-4754-8be2-ccab331b8f6c}" ma:internalName="TaxCatchAll" ma:showField="CatchAllData" ma:web="4778cb6e-66be-46d3-aa51-5a9638293b34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CB0E73CD-47CA-4C71-8702-E4F6170FCAF0}">
  <ds:schemaRefs>
    <ds:schemaRef ds:uri="http://purl.org/dc/dcmitype/"/>
    <ds:schemaRef ds:uri="http://schemas.microsoft.com/office/2006/metadata/properties"/>
    <ds:schemaRef ds:uri="http://purl.org/dc/elements/1.1/"/>
    <ds:schemaRef ds:uri="http://purl.org/dc/terms/"/>
    <ds:schemaRef ds:uri="http://schemas.microsoft.com/office/2006/documentManagement/types"/>
    <ds:schemaRef ds:uri="40054320-ad45-4393-a846-77571ea6db24"/>
    <ds:schemaRef ds:uri="http://www.w3.org/XML/1998/namespace"/>
    <ds:schemaRef ds:uri="http://schemas.microsoft.com/office/infopath/2007/PartnerControls"/>
    <ds:schemaRef ds:uri="http://schemas.openxmlformats.org/package/2006/metadata/core-properties"/>
    <ds:schemaRef ds:uri="2f96d6a2-eab8-43eb-a1cf-efbe96f91f3c"/>
    <ds:schemaRef ds:uri="f82de7a6-b53f-476f-9eaa-17ac0272db55"/>
    <ds:schemaRef ds:uri="4778cb6e-66be-46d3-aa51-5a9638293b34"/>
  </ds:schemaRefs>
</ds:datastoreItem>
</file>

<file path=customXml/itemProps2.xml><?xml version="1.0" encoding="utf-8"?>
<ds:datastoreItem xmlns:ds="http://schemas.openxmlformats.org/officeDocument/2006/customXml" ds:itemID="{957322C3-ADB9-4256-B143-C9C5C0D0B79A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f82de7a6-b53f-476f-9eaa-17ac0272db55"/>
    <ds:schemaRef ds:uri="4778cb6e-66be-46d3-aa51-5a9638293b34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FB5879D8-D0DC-40EE-9269-0EF8F7B34002}">
  <ds:schemaRefs>
    <ds:schemaRef ds:uri="http://schemas.microsoft.com/sharepoint/v3/contenttype/forms"/>
  </ds:schemaRefs>
</ds:datastoreItem>
</file>

<file path=docMetadata/LabelInfo.xml><?xml version="1.0" encoding="utf-8"?>
<clbl:labelList xmlns:clbl="http://schemas.microsoft.com/office/2020/mipLabelMetadata">
  <clbl:label id="{abe32f68-c72d-420d-b5bd-750c63a268e4}" enabled="0" method="" siteId="{abe32f68-c72d-420d-b5bd-750c63a268e4}" removed="1"/>
</clbl:labelList>
</file>

<file path=docProps/app.xml><?xml version="1.0" encoding="utf-8"?>
<Properties xmlns="http://schemas.openxmlformats.org/officeDocument/2006/extended-properties" xmlns:vt="http://schemas.openxmlformats.org/officeDocument/2006/docPropsVTypes">
  <TotalTime>10377</TotalTime>
  <Words>538</Words>
  <Application>Microsoft Office PowerPoint</Application>
  <PresentationFormat>On-screen Show (16:9)</PresentationFormat>
  <Paragraphs>32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12</vt:i4>
      </vt:variant>
      <vt:variant>
        <vt:lpstr>Slide Titles</vt:lpstr>
      </vt:variant>
      <vt:variant>
        <vt:i4>14</vt:i4>
      </vt:variant>
    </vt:vector>
  </HeadingPairs>
  <TitlesOfParts>
    <vt:vector size="34" baseType="lpstr">
      <vt:lpstr>Aptos</vt:lpstr>
      <vt:lpstr>Arial</vt:lpstr>
      <vt:lpstr>Calibri</vt:lpstr>
      <vt:lpstr>Courier New</vt:lpstr>
      <vt:lpstr>Open Sans Light</vt:lpstr>
      <vt:lpstr>Open Sans SemiBold</vt:lpstr>
      <vt:lpstr>Symbol</vt:lpstr>
      <vt:lpstr>Wingdings</vt:lpstr>
      <vt:lpstr>4_Office Theme</vt:lpstr>
      <vt:lpstr>22_Office Theme</vt:lpstr>
      <vt:lpstr>5_Office Theme</vt:lpstr>
      <vt:lpstr>9_Office Theme</vt:lpstr>
      <vt:lpstr>10_Office Theme</vt:lpstr>
      <vt:lpstr>8_Office Theme</vt:lpstr>
      <vt:lpstr>11_Office Theme</vt:lpstr>
      <vt:lpstr>12_Office Theme</vt:lpstr>
      <vt:lpstr>15_Office Theme</vt:lpstr>
      <vt:lpstr>16_Office Theme</vt:lpstr>
      <vt:lpstr>Gradient Background</vt:lpstr>
      <vt:lpstr>1_Gradient Background</vt:lpstr>
      <vt:lpstr>MS Bookings Workshop</vt:lpstr>
      <vt:lpstr>For Option 1: Within Personal booking page Create or edit existing meeting that uses specific open days/times on your Outlook calendar</vt:lpstr>
      <vt:lpstr>For Option 1: Within Personal booking page Create or edit existing meeting that uses specific open days/times on your Outlook calendar</vt:lpstr>
      <vt:lpstr>For OPTION 2: Within Personal booking page Create or edit existing meeting that uses open time within parameters on your Outlook calendar.</vt:lpstr>
      <vt:lpstr>For OPTION 2: Within Personal booking page Create or edit existing meeting that uses open time within parameters on your Outlook calendar.</vt:lpstr>
      <vt:lpstr>FOR OPTION 3: For repeat users Use the Shared bookings pages to edit a previous bookings page that you set exact days/times that is DISCONNECTED from your Outlook calendar.</vt:lpstr>
      <vt:lpstr>Let’s get started</vt:lpstr>
      <vt:lpstr>You will either edit an existing meeting, or create a new meeting type</vt:lpstr>
      <vt:lpstr>Fill in key areas:</vt:lpstr>
      <vt:lpstr>Set up appointment timing/blocks:</vt:lpstr>
      <vt:lpstr>+ Advanced options</vt:lpstr>
      <vt:lpstr>Email reminders</vt:lpstr>
      <vt:lpstr>Save and check in a new browser window</vt:lpstr>
      <vt:lpstr>Don’t forget the time zone &amp; send your link to Sara.Koenig@marquette.edu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Krey, Beth</dc:creator>
  <cp:lastModifiedBy>Krey, Beth</cp:lastModifiedBy>
  <cp:revision>20</cp:revision>
  <cp:lastPrinted>2022-10-10T17:18:01Z</cp:lastPrinted>
  <dcterms:modified xsi:type="dcterms:W3CDTF">2025-10-02T19:43:08Z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0x010100922A336C125F1E49A3C5D353D00B1FD7</vt:lpwstr>
  </property>
  <property fmtid="{D5CDD505-2E9C-101B-9397-08002B2CF9AE}" pid="3" name="MediaServiceImageTags">
    <vt:lpwstr/>
  </property>
</Properties>
</file>