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</p:sldIdLst>
  <p:sldSz cx="9144000" cy="5143500"/>
  <p:notesSz cx="9144000" cy="5143500"/>
  <p:embeddedFontLst>
    <p:embeddedFont>
      <p:font typeface="HLFGFR+Livvic-Bold"/>
      <p:regular r:id="rId67"/>
    </p:embeddedFont>
    <p:embeddedFont>
      <p:font typeface="DSETPM+Livvic-Regular"/>
      <p:regular r:id="rId68"/>
    </p:embeddedFont>
    <p:embeddedFont>
      <p:font typeface="IGJTME+Catamaran-Regular"/>
      <p:regular r:id="rId69"/>
    </p:embeddedFont>
    <p:embeddedFont>
      <p:font typeface="QAPOBG+Livvic-BoldItalic"/>
      <p:regular r:id="rId70"/>
    </p:embeddedFont>
    <p:embeddedFont>
      <p:font typeface="PLDAKE+ArialMT"/>
      <p:regular r:id="rId71"/>
    </p:embeddedFont>
    <p:embeddedFont>
      <p:font typeface="SDLQQR+Catamaran-Bold"/>
      <p:regular r:id="rId72"/>
    </p:embeddedFont>
    <p:embeddedFont>
      <p:font typeface="OQHJEU+Arial-BoldMT"/>
      <p:regular r:id="rId73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slide" Target="slides/slide30.xml" /><Relationship Id="rId36" Type="http://schemas.openxmlformats.org/officeDocument/2006/relationships/slide" Target="slides/slide31.xml" /><Relationship Id="rId37" Type="http://schemas.openxmlformats.org/officeDocument/2006/relationships/slide" Target="slides/slide32.xml" /><Relationship Id="rId38" Type="http://schemas.openxmlformats.org/officeDocument/2006/relationships/slide" Target="slides/slide33.xml" /><Relationship Id="rId39" Type="http://schemas.openxmlformats.org/officeDocument/2006/relationships/slide" Target="slides/slide34.xml" /><Relationship Id="rId4" Type="http://schemas.openxmlformats.org/officeDocument/2006/relationships/theme" Target="theme/theme1.xml" /><Relationship Id="rId40" Type="http://schemas.openxmlformats.org/officeDocument/2006/relationships/slide" Target="slides/slide35.xml" /><Relationship Id="rId41" Type="http://schemas.openxmlformats.org/officeDocument/2006/relationships/slide" Target="slides/slide36.xml" /><Relationship Id="rId42" Type="http://schemas.openxmlformats.org/officeDocument/2006/relationships/slide" Target="slides/slide37.xml" /><Relationship Id="rId43" Type="http://schemas.openxmlformats.org/officeDocument/2006/relationships/slide" Target="slides/slide38.xml" /><Relationship Id="rId44" Type="http://schemas.openxmlformats.org/officeDocument/2006/relationships/slide" Target="slides/slide39.xml" /><Relationship Id="rId45" Type="http://schemas.openxmlformats.org/officeDocument/2006/relationships/slide" Target="slides/slide40.xml" /><Relationship Id="rId46" Type="http://schemas.openxmlformats.org/officeDocument/2006/relationships/slide" Target="slides/slide41.xml" /><Relationship Id="rId47" Type="http://schemas.openxmlformats.org/officeDocument/2006/relationships/slide" Target="slides/slide42.xml" /><Relationship Id="rId48" Type="http://schemas.openxmlformats.org/officeDocument/2006/relationships/slide" Target="slides/slide43.xml" /><Relationship Id="rId49" Type="http://schemas.openxmlformats.org/officeDocument/2006/relationships/slide" Target="slides/slide44.xml" /><Relationship Id="rId5" Type="http://schemas.openxmlformats.org/officeDocument/2006/relationships/slideMaster" Target="slideMasters/slideMaster1.xml" /><Relationship Id="rId50" Type="http://schemas.openxmlformats.org/officeDocument/2006/relationships/slide" Target="slides/slide45.xml" /><Relationship Id="rId51" Type="http://schemas.openxmlformats.org/officeDocument/2006/relationships/slide" Target="slides/slide46.xml" /><Relationship Id="rId52" Type="http://schemas.openxmlformats.org/officeDocument/2006/relationships/slide" Target="slides/slide47.xml" /><Relationship Id="rId53" Type="http://schemas.openxmlformats.org/officeDocument/2006/relationships/slide" Target="slides/slide48.xml" /><Relationship Id="rId54" Type="http://schemas.openxmlformats.org/officeDocument/2006/relationships/slide" Target="slides/slide49.xml" /><Relationship Id="rId55" Type="http://schemas.openxmlformats.org/officeDocument/2006/relationships/slide" Target="slides/slide50.xml" /><Relationship Id="rId56" Type="http://schemas.openxmlformats.org/officeDocument/2006/relationships/slide" Target="slides/slide51.xml" /><Relationship Id="rId57" Type="http://schemas.openxmlformats.org/officeDocument/2006/relationships/slide" Target="slides/slide52.xml" /><Relationship Id="rId58" Type="http://schemas.openxmlformats.org/officeDocument/2006/relationships/slide" Target="slides/slide53.xml" /><Relationship Id="rId59" Type="http://schemas.openxmlformats.org/officeDocument/2006/relationships/slide" Target="slides/slide54.xml" /><Relationship Id="rId6" Type="http://schemas.openxmlformats.org/officeDocument/2006/relationships/slide" Target="slides/slide1.xml" /><Relationship Id="rId60" Type="http://schemas.openxmlformats.org/officeDocument/2006/relationships/slide" Target="slides/slide55.xml" /><Relationship Id="rId61" Type="http://schemas.openxmlformats.org/officeDocument/2006/relationships/slide" Target="slides/slide56.xml" /><Relationship Id="rId62" Type="http://schemas.openxmlformats.org/officeDocument/2006/relationships/slide" Target="slides/slide57.xml" /><Relationship Id="rId63" Type="http://schemas.openxmlformats.org/officeDocument/2006/relationships/slide" Target="slides/slide58.xml" /><Relationship Id="rId64" Type="http://schemas.openxmlformats.org/officeDocument/2006/relationships/slide" Target="slides/slide59.xml" /><Relationship Id="rId65" Type="http://schemas.openxmlformats.org/officeDocument/2006/relationships/slide" Target="slides/slide60.xml" /><Relationship Id="rId66" Type="http://schemas.openxmlformats.org/officeDocument/2006/relationships/slide" Target="slides/slide61.xml" /><Relationship Id="rId67" Type="http://schemas.openxmlformats.org/officeDocument/2006/relationships/font" Target="fonts/font1.fntdata" /><Relationship Id="rId68" Type="http://schemas.openxmlformats.org/officeDocument/2006/relationships/font" Target="fonts/font2.fntdata" /><Relationship Id="rId69" Type="http://schemas.openxmlformats.org/officeDocument/2006/relationships/font" Target="fonts/font3.fntdata" /><Relationship Id="rId7" Type="http://schemas.openxmlformats.org/officeDocument/2006/relationships/slide" Target="slides/slide2.xml" /><Relationship Id="rId70" Type="http://schemas.openxmlformats.org/officeDocument/2006/relationships/font" Target="fonts/font4.fntdata" /><Relationship Id="rId71" Type="http://schemas.openxmlformats.org/officeDocument/2006/relationships/font" Target="fonts/font5.fntdata" /><Relationship Id="rId72" Type="http://schemas.openxmlformats.org/officeDocument/2006/relationships/font" Target="fonts/font6.fntdata" /><Relationship Id="rId73" Type="http://schemas.openxmlformats.org/officeDocument/2006/relationships/font" Target="fonts/font7.fntdata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hyperlink" Target="https://www.flaticon.com/?utm_source=slidesgo_template&amp;utm_medium=referral-link&amp;utm_campaign=promo-slide&amp;utm_term=slidesgo&amp;utm_content=flaticon" TargetMode="External" /><Relationship Id="rId11" Type="http://schemas.openxmlformats.org/officeDocument/2006/relationships/hyperlink" Target="http://bit.ly/2Tynxth" TargetMode="External" /><Relationship Id="rId12" Type="http://schemas.openxmlformats.org/officeDocument/2006/relationships/hyperlink" Target="http://bit.ly/33VAFh3" TargetMode="External" /><Relationship Id="rId13" Type="http://schemas.openxmlformats.org/officeDocument/2006/relationships/hyperlink" Target="https://www.freepik.com/?utm_source=slidesgo_template&amp;utm_medium=referral-link&amp;utm_campaign=promo-slide&amp;utm_term=slidesgo&amp;utm_content=freepik" TargetMode="External" /><Relationship Id="rId14" Type="http://schemas.openxmlformats.org/officeDocument/2006/relationships/hyperlink" Target="https://storyset.com/?utm_source=slidesgo_template&amp;utm_medium=referral-link&amp;utm_campaign=promo-slide&amp;utm_term=slidesgo&amp;utm_content=storyset" TargetMode="External" /><Relationship Id="rId15" Type="http://schemas.openxmlformats.org/officeDocument/2006/relationships/hyperlink" Target="https://wepik.com/?utm_source=slidesgo_template&amp;utm_medium=referral-link&amp;utm_campaign=promo-slide&amp;utm_term=slidesgo&amp;utm_content=wepik" TargetMode="External" /><Relationship Id="rId16" Type="http://schemas.openxmlformats.org/officeDocument/2006/relationships/hyperlink" Target="https://vidfy.com/?utm_source=slidesgo_template&amp;utm_medium=referral-link&amp;utm_campaign=promo-slide&amp;utm_term=slidesgo&amp;utm_content=vidfy" TargetMode="External" /><Relationship Id="rId2" Type="http://schemas.openxmlformats.org/officeDocument/2006/relationships/image" Target="../media/image10.png" /><Relationship Id="rId3" Type="http://schemas.openxmlformats.org/officeDocument/2006/relationships/slide" Target="slide46.xml" /><Relationship Id="rId4" Type="http://schemas.openxmlformats.org/officeDocument/2006/relationships/slide" Target="slide43.xml" /><Relationship Id="rId5" Type="http://schemas.openxmlformats.org/officeDocument/2006/relationships/slide" Target="slide42.xml" /><Relationship Id="rId6" Type="http://schemas.openxmlformats.org/officeDocument/2006/relationships/slide" Target="slide40.xml" /><Relationship Id="rId7" Type="http://schemas.openxmlformats.org/officeDocument/2006/relationships/slide" Target="slide48.xml" /><Relationship Id="rId8" Type="http://schemas.openxmlformats.org/officeDocument/2006/relationships/slide" Target="slide54.xml" /><Relationship Id="rId9" Type="http://schemas.openxmlformats.org/officeDocument/2006/relationships/hyperlink" Target="http://bit.ly/30B07Gq" TargetMode="Externa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hyperlink" Target="https://nam02.safelinks.protection.outlook.com/?url=https%3A%2F%2Fusdac.us%2Fnativeland&amp;data=05%7C01%7Cleila.hernandez-salinas%40marquette.edu%7C23b977d7fe59448888d108dabeab3777%7Cabe32f68c72d420db5bd750c63a268e4%7C0%7C0%7C638031939827548084%7CUnknown%7CTWFpbGZsb3d8eyJWIjoiMC4wLjAwMDAiLCJQIjoiV2luMzIiLCJBTiI6Ik1haWwiLCJXVCI6Mn0%3D%7C3000%7C%7C%7C&amp;sdata=H%2Bzy4z%2BvN2BHIjOEJnfshegf11ouuze0rrd3%2BMkHusg%3D&amp;reserved=0" TargetMode="Externa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2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4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 /><Relationship Id="rId3" Type="http://schemas.openxmlformats.org/officeDocument/2006/relationships/image" Target="../media/image35.png" /><Relationship Id="rId4" Type="http://schemas.openxmlformats.org/officeDocument/2006/relationships/hyperlink" Target="https://docs.google.com/spreadsheets/d/1qXaGY0GtHLO_11c-UuSf5TQwvzZLJFSt-0LJRxR_jO8/copy" TargetMode="Externa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6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7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s://docs.google.com/spreadsheets/d/1qXaGY0GtHLO_11c-UuSf5TQwvzZLJFSt-0LJRxR_jO8/copy" TargetMode="External" /><Relationship Id="rId3" Type="http://schemas.openxmlformats.org/officeDocument/2006/relationships/image" Target="../media/image38.png" /><Relationship Id="rId4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9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://bit.ly/2TtBDfr" TargetMode="External" /><Relationship Id="rId3" Type="http://schemas.openxmlformats.org/officeDocument/2006/relationships/image" Target="../media/image40.png" /><Relationship Id="rId4" Type="http://schemas.openxmlformats.org/officeDocument/2006/relationships/hyperlink" Target="http://bit.ly/2Tynxth" TargetMode="External" /><Relationship Id="rId5" Type="http://schemas.openxmlformats.org/officeDocument/2006/relationships/hyperlink" Target="http://bit.ly/2TyoMsr" TargetMode="External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s://www.freepik.com/free-vector/collection-hand-drawn-peace-day-labels_5181851.htm/?utm_source=slidesgo_template&amp;utm_medium=referral-link&amp;utm_campaign=sg_resources&amp;utm_content=freepik" TargetMode="External" /><Relationship Id="rId3" Type="http://schemas.openxmlformats.org/officeDocument/2006/relationships/image" Target="../media/image42.png" /><Relationship Id="rId4" Type="http://schemas.openxmlformats.org/officeDocument/2006/relationships/hyperlink" Target="https://www.freepik.com/free-vector/collection-hand-drawn-peace-day-labels_5181850.htm/?utm_source=slidesgo_template&amp;utm_medium=referral-link&amp;utm_campaign=sg_resources&amp;utm_content=freepik" TargetMode="External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s://www.freepik.com/free-vector/collection-hand-drawn-peace-day-labels_5181850.htm/?utm_source=slidesgo_template&amp;utm_medium=referral-link&amp;utm_campaign=sg_resources&amp;utm_content=freepik" TargetMode="External" /><Relationship Id="rId3" Type="http://schemas.openxmlformats.org/officeDocument/2006/relationships/image" Target="../media/image43.png" /><Relationship Id="rId4" Type="http://schemas.openxmlformats.org/officeDocument/2006/relationships/hyperlink" Target="https://www.freepik.com/free-photo/close-up-girl-protesting-with-megaphone_5561520.htm/?utm_source=slidesgo_template&amp;utm_medium=referral-link&amp;utm_campaign=sg_resources&amp;utm_content=freepik" TargetMode="External" /><Relationship Id="rId5" Type="http://schemas.openxmlformats.org/officeDocument/2006/relationships/hyperlink" Target="https://www.freepik.com/free-photo/close-up-woman-holding-peace-sign_11195163.htm/?utm_source=slidesgo_template&amp;utm_medium=referral-link&amp;utm_campaign=sg_resources&amp;utm_content=freepik" TargetMode="External" /><Relationship Id="rId6" Type="http://schemas.openxmlformats.org/officeDocument/2006/relationships/hyperlink" Target="https://www.freepik.com/free-photo/people-having-protest-world-environment-day_24749037.htm/?utm_source=slidesgo_template&amp;utm_medium=referral-link&amp;utm_campaign=sg_resources&amp;utm_content=freepik" TargetMode="External" /><Relationship Id="rId7" Type="http://schemas.openxmlformats.org/officeDocument/2006/relationships/hyperlink" Target="https://www.freepik.com/free-vector/hand-drawn-ukraine-war-illustration_24668112.htm/?utm_source=slidesgo_template&amp;utm_medium=referral-link&amp;utm_campaign=sg_resources&amp;utm_content=freepik" TargetMode="External" /><Relationship Id="rId8" Type="http://schemas.openxmlformats.org/officeDocument/2006/relationships/hyperlink" Target="https://www.freepik.com/free-vector/hand-drawn-ukraine-war-illustration_24668115.htm/?utm_source=slidesgo_template&amp;utm_medium=referral-link&amp;utm_campaign=sg_resources&amp;utm_content=freepik" TargetMode="External" /><Relationship Id="rId9" Type="http://schemas.openxmlformats.org/officeDocument/2006/relationships/hyperlink" Target="https://www.flaticon.com/packs/human-rights-22/?utm_source=slidesgo_template&amp;utm_medium=referral-link&amp;utm_campaign=sg_resources&amp;utm_content=flaticon" TargetMode="External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4.png" /><Relationship Id="rId3" Type="http://schemas.openxmlformats.org/officeDocument/2006/relationships/hyperlink" Target="http://bit.ly/2PfT4lq" TargetMode="External" /><Relationship Id="rId4" Type="http://schemas.openxmlformats.org/officeDocument/2006/relationships/slide" Target="slide40.xml" /><Relationship Id="rId5" Type="http://schemas.openxmlformats.org/officeDocument/2006/relationships/hyperlink" Target="https://slidesgo.com/faqs" TargetMode="External" /><Relationship Id="rId6" Type="http://schemas.openxmlformats.org/officeDocument/2006/relationships/hyperlink" Target="https://slidesgo.com/slidesgo-school" TargetMode="External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5.png" /><Relationship Id="rId3" Type="http://schemas.openxmlformats.org/officeDocument/2006/relationships/hyperlink" Target="http://bit.ly/2PfT4lq" TargetMode="External" /><Relationship Id="rId4" Type="http://schemas.openxmlformats.org/officeDocument/2006/relationships/slide" Target="slide40.xml" /><Relationship Id="rId5" Type="http://schemas.openxmlformats.org/officeDocument/2006/relationships/hyperlink" Target="https://slidesgo.com/faqs" TargetMode="External" /><Relationship Id="rId6" Type="http://schemas.openxmlformats.org/officeDocument/2006/relationships/hyperlink" Target="https://slidesgo.com/slidesgo-school" TargetMode="External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6.png" /><Relationship Id="rId3" Type="http://schemas.openxmlformats.org/officeDocument/2006/relationships/hyperlink" Target="https://fonts.google.com/specimen/Livvic" TargetMode="External" /><Relationship Id="rId4" Type="http://schemas.openxmlformats.org/officeDocument/2006/relationships/hyperlink" Target="https://fonts.google.com/specimen/Catamaran" TargetMode="External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s://storyset.com/cuate?utm_source=slidesgo_template&amp;utm_medium=referral-link&amp;utm_campaign=slidesgo_final_slides&amp;utm_term=cuate&amp;utm_content=storyset" TargetMode="External" /><Relationship Id="rId3" Type="http://schemas.openxmlformats.org/officeDocument/2006/relationships/image" Target="../media/image47.png" /><Relationship Id="rId4" Type="http://schemas.openxmlformats.org/officeDocument/2006/relationships/hyperlink" Target="https://storyset.com/how-it-works?utm_source=slidesgo_template&amp;utm_medium=referral-link&amp;utm_campaign=slidesgo_final_slides&amp;utm_term=how%20it%20works&amp;utm_content=storyset" TargetMode="External" /><Relationship Id="rId5" Type="http://schemas.openxmlformats.org/officeDocument/2006/relationships/hyperlink" Target="https://storyset.com/pana?utm_source=slidesgo_template&amp;utm_medium=referral-link&amp;utm_campaign=slidesgo_final_slides&amp;utm_term=pana&amp;utm_content=storyset" TargetMode="External" /><Relationship Id="rId6" Type="http://schemas.openxmlformats.org/officeDocument/2006/relationships/hyperlink" Target="https://storyset.com/amico?utm_source=slidesgo_template&amp;utm_medium=referral-link&amp;utm_campaign=slidesgo_final_slides&amp;utm_term=amico&amp;utm_content=storyset" TargetMode="External" /><Relationship Id="rId7" Type="http://schemas.openxmlformats.org/officeDocument/2006/relationships/hyperlink" Target="https://storyset.com/bro?utm_source=slidesgo_template&amp;utm_medium=referral-link&amp;utm_campaign=slidesgo_final_slides&amp;utm_term=bro&amp;utm_content=storyset" TargetMode="External" /><Relationship Id="rId8" Type="http://schemas.openxmlformats.org/officeDocument/2006/relationships/hyperlink" Target="https://storyset.com/rafiki?utm_source=slidesgo_template&amp;utm_medium=referral-link&amp;utm_campaign=slidesgo_final_slides&amp;utm_term=rafiki&amp;utm_content=storyset" TargetMode="External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8.png" /><Relationship Id="rId3" Type="http://schemas.openxmlformats.org/officeDocument/2006/relationships/hyperlink" Target="https://bit.ly/2ZjL1pd" TargetMode="External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9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0.png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1.png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2.png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3.png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4.png" /><Relationship Id="rId3" Type="http://schemas.openxmlformats.org/officeDocument/2006/relationships/hyperlink" Target="https://chrome.google.com/webstore/detail/flaticon-for-gsuit-gslide/haekgjfnhhdkgfgmldhfokhmfkgmciba" TargetMode="External" /></Relationships>
</file>

<file path=ppt/slides/_rels/slide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5.png" /></Relationships>
</file>

<file path=ppt/slides/_rels/slide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6.png" /></Relationships>
</file>

<file path=ppt/slides/_rels/slide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7.png" /></Relationships>
</file>

<file path=ppt/slides/_rels/slide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8.png" /></Relationships>
</file>

<file path=ppt/slides/_rels/slide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9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0.png" /></Relationships>
</file>

<file path=ppt/slides/_rels/slide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://bit.ly/2PfT4lq" TargetMode="External" /><Relationship Id="rId3" Type="http://schemas.openxmlformats.org/officeDocument/2006/relationships/image" Target="../media/image61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13000" y="2692624"/>
            <a:ext cx="4069169" cy="8767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603"/>
              </a:lnSpc>
              <a:spcBef>
                <a:spcPts val="0"/>
              </a:spcBef>
              <a:spcAft>
                <a:spcPts val="0"/>
              </a:spcAft>
            </a:pPr>
            <a:r>
              <a:rPr dirty="0" sz="5300" b="1">
                <a:solidFill>
                  <a:srgbClr val="000000"/>
                </a:solidFill>
                <a:latin typeface="HLFGFR+Livvic-Bold"/>
                <a:cs typeface="HLFGFR+Livvic-Bold"/>
              </a:rPr>
              <a:t>SOLIDARITY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45289" y="3371802"/>
            <a:ext cx="1069314" cy="7075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270"/>
              </a:lnSpc>
              <a:spcBef>
                <a:spcPts val="0"/>
              </a:spcBef>
              <a:spcAft>
                <a:spcPts val="0"/>
              </a:spcAft>
            </a:pPr>
            <a:r>
              <a:rPr dirty="0" sz="4200">
                <a:solidFill>
                  <a:srgbClr val="000000"/>
                </a:solidFill>
                <a:latin typeface="DSETPM+Livvic-Regular"/>
                <a:cs typeface="DSETPM+Livvic-Regular"/>
              </a:rPr>
              <a:t>IFTJ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98975" y="4159756"/>
            <a:ext cx="4905044" cy="3382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6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IGJTME+Catamaran-Regular"/>
                <a:cs typeface="IGJTME+Catamaran-Regular"/>
              </a:rPr>
              <a:t>Leila</a:t>
            </a:r>
            <a:r>
              <a:rPr dirty="0" sz="16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IGJTME+Catamaran-Regular"/>
                <a:cs typeface="IGJTME+Catamaran-Regular"/>
              </a:rPr>
              <a:t>Hernandez-Salinas,</a:t>
            </a:r>
            <a:r>
              <a:rPr dirty="0" sz="16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IGJTME+Catamaran-Regular"/>
                <a:cs typeface="IGJTME+Catamaran-Regular"/>
              </a:rPr>
              <a:t>Amyah</a:t>
            </a:r>
            <a:r>
              <a:rPr dirty="0" sz="16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IGJTME+Catamaran-Regular"/>
                <a:cs typeface="IGJTME+Catamaran-Regular"/>
              </a:rPr>
              <a:t>Brooks,</a:t>
            </a:r>
            <a:r>
              <a:rPr dirty="0" sz="16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IGJTME+Catamaran-Regular"/>
                <a:cs typeface="IGJTME+Catamaran-Regular"/>
              </a:rPr>
              <a:t>Michael</a:t>
            </a:r>
            <a:r>
              <a:rPr dirty="0" sz="16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IGJTME+Catamaran-Regular"/>
                <a:cs typeface="IGJTME+Catamaran-Regular"/>
              </a:rPr>
              <a:t>Costello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72652" y="580369"/>
            <a:ext cx="5790056" cy="5128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3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CONTENTS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OF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THIS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TEMPLATE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21700" y="1236087"/>
            <a:ext cx="4747868" cy="227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HLFGFR+Livvic-Bold"/>
                <a:cs typeface="HLFGFR+Livvic-Bold"/>
              </a:rPr>
              <a:t>This</a:t>
            </a:r>
            <a:r>
              <a:rPr dirty="0" sz="1200" b="1">
                <a:solidFill>
                  <a:srgbClr val="ffffff"/>
                </a:solidFill>
                <a:latin typeface="HLFGFR+Livvic-Bold"/>
                <a:cs typeface="HLFGFR+Livvic-Bold"/>
              </a:rPr>
              <a:t> </a:t>
            </a:r>
            <a:r>
              <a:rPr dirty="0" sz="1200" b="1">
                <a:solidFill>
                  <a:srgbClr val="ffffff"/>
                </a:solidFill>
                <a:latin typeface="HLFGFR+Livvic-Bold"/>
                <a:cs typeface="HLFGFR+Livvic-Bold"/>
              </a:rPr>
              <a:t>is</a:t>
            </a:r>
            <a:r>
              <a:rPr dirty="0" sz="1200" b="1">
                <a:solidFill>
                  <a:srgbClr val="ffffff"/>
                </a:solidFill>
                <a:latin typeface="HLFGFR+Livvic-Bold"/>
                <a:cs typeface="HLFGFR+Livvic-Bold"/>
              </a:rPr>
              <a:t> </a:t>
            </a:r>
            <a:r>
              <a:rPr dirty="0" sz="1200" b="1">
                <a:solidFill>
                  <a:srgbClr val="ffffff"/>
                </a:solidFill>
                <a:latin typeface="HLFGFR+Livvic-Bold"/>
                <a:cs typeface="HLFGFR+Livvic-Bold"/>
              </a:rPr>
              <a:t>a</a:t>
            </a:r>
            <a:r>
              <a:rPr dirty="0" sz="1200" b="1">
                <a:solidFill>
                  <a:srgbClr val="ffffff"/>
                </a:solidFill>
                <a:latin typeface="HLFGFR+Livvic-Bold"/>
                <a:cs typeface="HLFGFR+Livvic-Bold"/>
              </a:rPr>
              <a:t> </a:t>
            </a:r>
            <a:r>
              <a:rPr dirty="0" sz="1200" b="1">
                <a:solidFill>
                  <a:srgbClr val="ffffff"/>
                </a:solidFill>
                <a:latin typeface="HLFGFR+Livvic-Bold"/>
                <a:cs typeface="HLFGFR+Livvic-Bold"/>
              </a:rPr>
              <a:t>slide</a:t>
            </a:r>
            <a:r>
              <a:rPr dirty="0" sz="1200" b="1">
                <a:solidFill>
                  <a:srgbClr val="ffffff"/>
                </a:solidFill>
                <a:latin typeface="HLFGFR+Livvic-Bold"/>
                <a:cs typeface="HLFGFR+Livvic-Bold"/>
              </a:rPr>
              <a:t> </a:t>
            </a:r>
            <a:r>
              <a:rPr dirty="0" sz="1200" b="1">
                <a:solidFill>
                  <a:srgbClr val="ffffff"/>
                </a:solidFill>
                <a:latin typeface="HLFGFR+Livvic-Bold"/>
                <a:cs typeface="HLFGFR+Livvic-Bold"/>
              </a:rPr>
              <a:t>structure</a:t>
            </a:r>
            <a:r>
              <a:rPr dirty="0" sz="1200" b="1">
                <a:solidFill>
                  <a:srgbClr val="ffffff"/>
                </a:solidFill>
                <a:latin typeface="HLFGFR+Livvic-Bold"/>
                <a:cs typeface="HLFGFR+Livvic-Bold"/>
              </a:rPr>
              <a:t> </a:t>
            </a:r>
            <a:r>
              <a:rPr dirty="0" sz="1200" b="1">
                <a:solidFill>
                  <a:srgbClr val="ffffff"/>
                </a:solidFill>
                <a:latin typeface="HLFGFR+Livvic-Bold"/>
                <a:cs typeface="HLFGFR+Livvic-Bold"/>
              </a:rPr>
              <a:t>based</a:t>
            </a:r>
            <a:r>
              <a:rPr dirty="0" sz="1200" b="1">
                <a:solidFill>
                  <a:srgbClr val="ffffff"/>
                </a:solidFill>
                <a:latin typeface="HLFGFR+Livvic-Bold"/>
                <a:cs typeface="HLFGFR+Livvic-Bold"/>
              </a:rPr>
              <a:t> </a:t>
            </a:r>
            <a:r>
              <a:rPr dirty="0" sz="1200" b="1">
                <a:solidFill>
                  <a:srgbClr val="ffffff"/>
                </a:solidFill>
                <a:latin typeface="HLFGFR+Livvic-Bold"/>
                <a:cs typeface="HLFGFR+Livvic-Bold"/>
              </a:rPr>
              <a:t>on</a:t>
            </a:r>
            <a:r>
              <a:rPr dirty="0" sz="1200" b="1">
                <a:solidFill>
                  <a:srgbClr val="ffffff"/>
                </a:solidFill>
                <a:latin typeface="HLFGFR+Livvic-Bold"/>
                <a:cs typeface="HLFGFR+Livvic-Bold"/>
              </a:rPr>
              <a:t> </a:t>
            </a:r>
            <a:r>
              <a:rPr dirty="0" sz="1200" b="1">
                <a:solidFill>
                  <a:srgbClr val="ffffff"/>
                </a:solidFill>
                <a:latin typeface="HLFGFR+Livvic-Bold"/>
                <a:cs typeface="HLFGFR+Livvic-Bold"/>
              </a:rPr>
              <a:t>a</a:t>
            </a:r>
            <a:r>
              <a:rPr dirty="0" sz="1200" b="1">
                <a:solidFill>
                  <a:srgbClr val="ffffff"/>
                </a:solidFill>
                <a:latin typeface="HLFGFR+Livvic-Bold"/>
                <a:cs typeface="HLFGFR+Livvic-Bold"/>
              </a:rPr>
              <a:t> </a:t>
            </a:r>
            <a:r>
              <a:rPr dirty="0" sz="1200" b="1">
                <a:solidFill>
                  <a:srgbClr val="ffffff"/>
                </a:solidFill>
                <a:latin typeface="HLFGFR+Livvic-Bold"/>
                <a:cs typeface="HLFGFR+Livvic-Bold"/>
              </a:rPr>
              <a:t>multi-purpose</a:t>
            </a:r>
            <a:r>
              <a:rPr dirty="0" sz="1200" b="1">
                <a:solidFill>
                  <a:srgbClr val="ffffff"/>
                </a:solidFill>
                <a:latin typeface="HLFGFR+Livvic-Bold"/>
                <a:cs typeface="HLFGFR+Livvic-Bold"/>
              </a:rPr>
              <a:t> </a:t>
            </a:r>
            <a:r>
              <a:rPr dirty="0" sz="1200" b="1">
                <a:solidFill>
                  <a:srgbClr val="ffffff"/>
                </a:solidFill>
                <a:latin typeface="HLFGFR+Livvic-Bold"/>
                <a:cs typeface="HLFGFR+Livvic-Bold"/>
              </a:rPr>
              <a:t>presentation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14469" y="1380703"/>
            <a:ext cx="4355441" cy="2631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You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can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delete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this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slide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when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you’re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done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editing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presentation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31287" y="1981194"/>
            <a:ext cx="4596891" cy="225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To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view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this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template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correctly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in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PowerPoint,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download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and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install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fonts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we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used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1412" y="2004902"/>
            <a:ext cx="524560" cy="2121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 u="sng">
                <a:solidFill>
                  <a:srgbClr val="000000"/>
                </a:solidFill>
                <a:latin typeface="HLFGFR+Livvic-Bold"/>
                <a:cs typeface="HLFGFR+Livvic-Bold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31287" y="2331694"/>
            <a:ext cx="4308474" cy="926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An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assortment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of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graphic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resources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that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are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suitable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for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use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in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this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presentation</a:t>
            </a:r>
          </a:p>
          <a:p>
            <a:pPr marL="0" marR="0">
              <a:lnSpc>
                <a:spcPts val="1477"/>
              </a:lnSpc>
              <a:spcBef>
                <a:spcPts val="1232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You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must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keep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it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so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that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proper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credits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for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our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design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are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given</a:t>
            </a:r>
          </a:p>
          <a:p>
            <a:pPr marL="0" marR="0">
              <a:lnSpc>
                <a:spcPts val="1477"/>
              </a:lnSpc>
              <a:spcBef>
                <a:spcPts val="1282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All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colors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used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in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this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presentation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11412" y="2355401"/>
            <a:ext cx="2247112" cy="562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 u="sng">
                <a:solidFill>
                  <a:srgbClr val="000000"/>
                </a:solidFill>
                <a:latin typeface="HLFGFR+Livvic-Bold"/>
                <a:cs typeface="HLFGFR+Livvic-Bold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Used</a:t>
            </a:r>
            <a:r>
              <a:rPr dirty="0" sz="1100" b="1" u="sng">
                <a:solidFill>
                  <a:srgbClr val="000000"/>
                </a:solidFill>
                <a:latin typeface="HLFGFR+Livvic-Bold"/>
                <a:cs typeface="HLFGFR+Livvic-Bold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100" b="1">
                <a:solidFill>
                  <a:srgbClr val="000000"/>
                </a:solidFill>
                <a:latin typeface="HLFGFR+Livvic-Bold"/>
                <a:cs typeface="HLFGFR+Livvic-Bold"/>
              </a:rPr>
              <a:t>and</a:t>
            </a:r>
            <a:r>
              <a:rPr dirty="0" sz="1100" spc="-1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1100" b="1" u="sng">
                <a:solidFill>
                  <a:srgbClr val="000000"/>
                </a:solidFill>
                <a:latin typeface="HLFGFR+Livvic-Bold"/>
                <a:cs typeface="HLFGFR+Livvic-Bold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alternative</a:t>
            </a:r>
            <a:r>
              <a:rPr dirty="0" sz="1100" b="1" u="sng">
                <a:solidFill>
                  <a:srgbClr val="000000"/>
                </a:solidFill>
                <a:latin typeface="HLFGFR+Livvic-Bold"/>
                <a:cs typeface="HLFGFR+Livvic-Bold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100" b="1" u="sng">
                <a:solidFill>
                  <a:srgbClr val="000000"/>
                </a:solidFill>
                <a:latin typeface="HLFGFR+Livvic-Bold"/>
                <a:cs typeface="HLFGFR+Livvic-Bold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resources</a:t>
            </a:r>
          </a:p>
          <a:p>
            <a:pPr marL="0" marR="0">
              <a:lnSpc>
                <a:spcPts val="1370"/>
              </a:lnSpc>
              <a:spcBef>
                <a:spcPts val="1339"/>
              </a:spcBef>
              <a:spcAft>
                <a:spcPts val="0"/>
              </a:spcAft>
            </a:pPr>
            <a:r>
              <a:rPr dirty="0" sz="1100" b="1" u="sng">
                <a:solidFill>
                  <a:srgbClr val="000000"/>
                </a:solidFill>
                <a:latin typeface="HLFGFR+Livvic-Bold"/>
                <a:cs typeface="HLFGFR+Livvic-Bold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Thanks</a:t>
            </a:r>
            <a:r>
              <a:rPr dirty="0" sz="1100" b="1" u="sng">
                <a:solidFill>
                  <a:srgbClr val="000000"/>
                </a:solidFill>
                <a:latin typeface="HLFGFR+Livvic-Bold"/>
                <a:cs typeface="HLFGFR+Livvic-Bold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100" b="1" u="sng">
                <a:solidFill>
                  <a:srgbClr val="000000"/>
                </a:solidFill>
                <a:latin typeface="HLFGFR+Livvic-Bold"/>
                <a:cs typeface="HLFGFR+Livvic-Bold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11412" y="3056402"/>
            <a:ext cx="584492" cy="2121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 u="sng">
                <a:solidFill>
                  <a:srgbClr val="000000"/>
                </a:solidFill>
                <a:latin typeface="HLFGFR+Livvic-Bold"/>
                <a:cs typeface="HLFGFR+Livvic-Bold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Colors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431287" y="3383194"/>
            <a:ext cx="4059428" cy="5761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These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can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be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used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in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template,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and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their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size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and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color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can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be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edited</a:t>
            </a:r>
          </a:p>
          <a:p>
            <a:pPr marL="0" marR="0">
              <a:lnSpc>
                <a:spcPts val="1477"/>
              </a:lnSpc>
              <a:spcBef>
                <a:spcPts val="1232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They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are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sorted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by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theme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so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you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can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use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them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in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all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kinds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of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presentations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11412" y="3406902"/>
            <a:ext cx="1611287" cy="562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 u="sng">
                <a:solidFill>
                  <a:srgbClr val="000000"/>
                </a:solidFill>
                <a:latin typeface="HLFGFR+Livvic-Bold"/>
                <a:cs typeface="HLFGFR+Livvic-Bold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Infographic</a:t>
            </a:r>
            <a:r>
              <a:rPr dirty="0" sz="1100" b="1" u="sng">
                <a:solidFill>
                  <a:srgbClr val="000000"/>
                </a:solidFill>
                <a:latin typeface="HLFGFR+Livvic-Bold"/>
                <a:cs typeface="HLFGFR+Livvic-Bold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100" b="1" u="sng">
                <a:solidFill>
                  <a:srgbClr val="000000"/>
                </a:solidFill>
                <a:latin typeface="HLFGFR+Livvic-Bold"/>
                <a:cs typeface="HLFGFR+Livvic-Bold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resources</a:t>
            </a:r>
          </a:p>
          <a:p>
            <a:pPr marL="0" marR="0">
              <a:lnSpc>
                <a:spcPts val="1370"/>
              </a:lnSpc>
              <a:spcBef>
                <a:spcPts val="1339"/>
              </a:spcBef>
              <a:spcAft>
                <a:spcPts val="0"/>
              </a:spcAft>
            </a:pPr>
            <a:r>
              <a:rPr dirty="0" sz="1100" b="1" u="sng">
                <a:solidFill>
                  <a:srgbClr val="000000"/>
                </a:solidFill>
                <a:latin typeface="HLFGFR+Livvic-Bold"/>
                <a:cs typeface="HLFGFR+Livvic-Bold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Customizable</a:t>
            </a:r>
            <a:r>
              <a:rPr dirty="0" sz="1100" b="1" u="sng">
                <a:solidFill>
                  <a:srgbClr val="000000"/>
                </a:solidFill>
                <a:latin typeface="HLFGFR+Livvic-Bold"/>
                <a:cs typeface="HLFGFR+Livvic-Bold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100" b="1" u="sng">
                <a:solidFill>
                  <a:srgbClr val="000000"/>
                </a:solidFill>
                <a:latin typeface="HLFGFR+Livvic-Bold"/>
                <a:cs typeface="HLFGFR+Livvic-Bold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icons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241075" y="4233631"/>
            <a:ext cx="1008380" cy="1963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HLFGFR+Livvic-Bold"/>
                <a:cs typeface="HLFGFR+Livvic-Bol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</a:t>
            </a:r>
            <a:r>
              <a:rPr dirty="0" sz="1000" b="1">
                <a:solidFill>
                  <a:srgbClr val="ffffff"/>
                </a:solidFill>
                <a:latin typeface="HLFGFR+Livvic-Bold"/>
                <a:cs typeface="HLFGFR+Livvic-Bol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b="1">
                <a:solidFill>
                  <a:srgbClr val="ffffff"/>
                </a:solidFill>
                <a:latin typeface="HLFGFR+Livvic-Bold"/>
                <a:cs typeface="HLFGFR+Livvic-Bol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more</a:t>
            </a:r>
            <a:r>
              <a:rPr dirty="0" sz="1000" b="1">
                <a:solidFill>
                  <a:srgbClr val="ffffff"/>
                </a:solidFill>
                <a:latin typeface="HLFGFR+Livvic-Bold"/>
                <a:cs typeface="HLFGFR+Livvic-Bol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b="1">
                <a:solidFill>
                  <a:srgbClr val="ffffff"/>
                </a:solidFill>
                <a:latin typeface="HLFGFR+Livvic-Bold"/>
                <a:cs typeface="HLFGFR+Livvic-Bol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info: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505131" y="4233631"/>
            <a:ext cx="2088133" cy="1963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HLFGFR+Livvic-Bold"/>
                <a:cs typeface="HLFGFR+Livvic-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</a:t>
            </a:r>
            <a:r>
              <a:rPr dirty="0" sz="1000" b="1">
                <a:solidFill>
                  <a:srgbClr val="ffffff"/>
                </a:solidFill>
                <a:latin typeface="HLFGFR+Livvic-Bold"/>
                <a:cs typeface="HLFGFR+Livvic-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b="1">
                <a:solidFill>
                  <a:srgbClr val="ffffff"/>
                </a:solidFill>
                <a:latin typeface="HLFGFR+Livvic-Bold"/>
                <a:cs typeface="HLFGFR+Livvic-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</a:t>
            </a:r>
            <a:r>
              <a:rPr dirty="0" sz="1000" b="1">
                <a:solidFill>
                  <a:srgbClr val="ffffff"/>
                </a:solidFill>
                <a:latin typeface="HLFGFR+Livvic-Bold"/>
                <a:cs typeface="HLFGFR+Livvic-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b="1">
                <a:solidFill>
                  <a:srgbClr val="ffffff"/>
                </a:solidFill>
                <a:latin typeface="HLFGFR+Livvic-Bold"/>
                <a:cs typeface="HLFGFR+Livvic-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visit</a:t>
            </a:r>
            <a:r>
              <a:rPr dirty="0" sz="1000" b="1">
                <a:solidFill>
                  <a:srgbClr val="ffffff"/>
                </a:solidFill>
                <a:latin typeface="HLFGFR+Livvic-Bold"/>
                <a:cs typeface="HLFGFR+Livvic-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b="1">
                <a:solidFill>
                  <a:srgbClr val="ffffff"/>
                </a:solidFill>
                <a:latin typeface="HLFGFR+Livvic-Bold"/>
                <a:cs typeface="HLFGFR+Livvic-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our</a:t>
            </a:r>
            <a:r>
              <a:rPr dirty="0" sz="1000" b="1">
                <a:solidFill>
                  <a:srgbClr val="ffffff"/>
                </a:solidFill>
                <a:latin typeface="HLFGFR+Livvic-Bold"/>
                <a:cs typeface="HLFGFR+Livvic-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b="1">
                <a:solidFill>
                  <a:srgbClr val="ffffff"/>
                </a:solidFill>
                <a:latin typeface="HLFGFR+Livvic-Bold"/>
                <a:cs typeface="HLFGFR+Livvic-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sister</a:t>
            </a:r>
            <a:r>
              <a:rPr dirty="0" sz="1000" b="1">
                <a:solidFill>
                  <a:srgbClr val="ffffff"/>
                </a:solidFill>
                <a:latin typeface="HLFGFR+Livvic-Bold"/>
                <a:cs typeface="HLFGFR+Livvic-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b="1">
                <a:solidFill>
                  <a:srgbClr val="ffffff"/>
                </a:solidFill>
                <a:latin typeface="HLFGFR+Livvic-Bold"/>
                <a:cs typeface="HLFGFR+Livvic-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projects: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456056" y="4350396"/>
            <a:ext cx="2579471" cy="2444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u="sng">
                <a:solidFill>
                  <a:srgbClr val="ffffff"/>
                </a:solidFill>
                <a:latin typeface="IGJTME+Catamaran-Regular"/>
                <a:cs typeface="IGJTME+Catamaran-Regular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dirty="0" sz="1100" spc="-12" u="sng">
                <a:solidFill>
                  <a:srgbClr val="ffffff"/>
                </a:solidFill>
                <a:latin typeface="IGJTME+Catamaran-Regular"/>
                <a:cs typeface="IGJTME+Catamaran-Regular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100">
                <a:solidFill>
                  <a:srgbClr val="ffffff"/>
                </a:solidFill>
                <a:latin typeface="IGJTME+Catamaran-Regular"/>
                <a:cs typeface="IGJTME+Catamaran-Regular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100">
                <a:solidFill>
                  <a:srgbClr val="ffffff"/>
                </a:solidFill>
                <a:latin typeface="IGJTME+Catamaran-Regular"/>
                <a:cs typeface="IGJTME+Catamaran-Regular"/>
              </a:rPr>
              <a:t>|</a:t>
            </a:r>
            <a:r>
              <a:rPr dirty="0" sz="1100" spc="272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100" u="sng">
                <a:solidFill>
                  <a:srgbClr val="ffffff"/>
                </a:solidFill>
                <a:latin typeface="IGJTME+Catamaran-Regular"/>
                <a:cs typeface="IGJTME+Catamaran-Regular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dirty="0" sz="1100" spc="-18" u="sng">
                <a:solidFill>
                  <a:srgbClr val="ffffff"/>
                </a:solidFill>
                <a:latin typeface="IGJTME+Catamaran-Regular"/>
                <a:cs typeface="IGJTME+Catamaran-Regular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100" u="sng">
                <a:solidFill>
                  <a:srgbClr val="ffffff"/>
                </a:solidFill>
                <a:latin typeface="IGJTME+Catamaran-Regular"/>
                <a:cs typeface="IGJTME+Catamaran-Regular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SCHOOL</a:t>
            </a:r>
            <a:r>
              <a:rPr dirty="0" sz="1100" spc="268">
                <a:solidFill>
                  <a:srgbClr val="ffffff"/>
                </a:solidFill>
                <a:latin typeface="IGJTME+Catamaran-Regular"/>
                <a:cs typeface="IGJTME+Catamaran-Regular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100">
                <a:solidFill>
                  <a:srgbClr val="ffffff"/>
                </a:solidFill>
                <a:latin typeface="IGJTME+Catamaran-Regular"/>
                <a:cs typeface="IGJTME+Catamaran-Regular"/>
              </a:rPr>
              <a:t>|</a:t>
            </a:r>
            <a:r>
              <a:rPr dirty="0" sz="1100" spc="277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100" u="sng">
                <a:solidFill>
                  <a:srgbClr val="ffffff"/>
                </a:solidFill>
                <a:latin typeface="IGJTME+Catamaran-Regular"/>
                <a:cs typeface="IGJTME+Catamaran-Regular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FAQS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017768" y="4350396"/>
            <a:ext cx="3065056" cy="2444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u="sng">
                <a:solidFill>
                  <a:srgbClr val="ffffff"/>
                </a:solidFill>
                <a:latin typeface="IGJTME+Catamaran-Regular"/>
                <a:cs typeface="IGJTME+Catamaran-Regular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dirty="0" sz="1100">
                <a:solidFill>
                  <a:srgbClr val="ffffff"/>
                </a:solidFill>
                <a:latin typeface="IGJTME+Catamaran-Regular"/>
                <a:cs typeface="IGJTME+Catamaran-Regular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100">
                <a:solidFill>
                  <a:srgbClr val="ffffff"/>
                </a:solidFill>
                <a:latin typeface="IGJTME+Catamaran-Regular"/>
                <a:cs typeface="IGJTME+Catamaran-Regular"/>
              </a:rPr>
              <a:t>|</a:t>
            </a:r>
            <a:r>
              <a:rPr dirty="0" sz="1100" spc="1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100" u="sng">
                <a:solidFill>
                  <a:srgbClr val="ffffff"/>
                </a:solidFill>
                <a:latin typeface="IGJTME+Catamaran-Regular"/>
                <a:cs typeface="IGJTME+Catamaran-Regular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dirty="0" sz="1100">
                <a:solidFill>
                  <a:srgbClr val="ffffff"/>
                </a:solidFill>
                <a:latin typeface="IGJTME+Catamaran-Regular"/>
                <a:cs typeface="IGJTME+Catamaran-Regular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100">
                <a:solidFill>
                  <a:srgbClr val="ffffff"/>
                </a:solidFill>
                <a:latin typeface="IGJTME+Catamaran-Regular"/>
                <a:cs typeface="IGJTME+Catamaran-Regular"/>
              </a:rPr>
              <a:t>|</a:t>
            </a:r>
            <a:r>
              <a:rPr dirty="0" sz="1100" spc="1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100" u="sng">
                <a:solidFill>
                  <a:srgbClr val="ffffff"/>
                </a:solidFill>
                <a:latin typeface="IGJTME+Catamaran-Regular"/>
                <a:cs typeface="IGJTME+Catamaran-Regular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STORYSET</a:t>
            </a:r>
            <a:r>
              <a:rPr dirty="0" sz="1100">
                <a:solidFill>
                  <a:srgbClr val="ffffff"/>
                </a:solidFill>
                <a:latin typeface="IGJTME+Catamaran-Regular"/>
                <a:cs typeface="IGJTME+Catamaran-Regular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100">
                <a:solidFill>
                  <a:srgbClr val="ffffff"/>
                </a:solidFill>
                <a:latin typeface="IGJTME+Catamaran-Regular"/>
                <a:cs typeface="IGJTME+Catamaran-Regular"/>
              </a:rPr>
              <a:t>|</a:t>
            </a:r>
            <a:r>
              <a:rPr dirty="0" sz="1100" spc="1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100" u="sng">
                <a:solidFill>
                  <a:srgbClr val="ffffff"/>
                </a:solidFill>
                <a:latin typeface="IGJTME+Catamaran-Regular"/>
                <a:cs typeface="IGJTME+Catamaran-Regular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WEPIK</a:t>
            </a:r>
            <a:r>
              <a:rPr dirty="0" sz="1100" spc="-20" u="sng">
                <a:solidFill>
                  <a:srgbClr val="ffffff"/>
                </a:solidFill>
                <a:latin typeface="IGJTME+Catamaran-Regular"/>
                <a:cs typeface="IGJTME+Catamaran-Regular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100">
                <a:solidFill>
                  <a:srgbClr val="ffffff"/>
                </a:solidFill>
                <a:latin typeface="IGJTME+Catamaran-Regular"/>
                <a:cs typeface="IGJTME+Catamaran-Regular"/>
              </a:rPr>
              <a:t>|</a:t>
            </a:r>
            <a:r>
              <a:rPr dirty="0" sz="11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100" u="sng">
                <a:solidFill>
                  <a:srgbClr val="ffffff"/>
                </a:solidFill>
                <a:latin typeface="IGJTME+Catamaran-Regular"/>
                <a:cs typeface="IGJTME+Catamaran-Regular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VIDFY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55554" y="580369"/>
            <a:ext cx="4034409" cy="5128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3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TABLE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OF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CONTENTS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12529" y="1701654"/>
            <a:ext cx="2280132" cy="8943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HLFGFR+Livvic-Bold"/>
                <a:cs typeface="HLFGFR+Livvic-Bold"/>
              </a:rPr>
              <a:t>History</a:t>
            </a:r>
          </a:p>
          <a:p>
            <a:pPr marL="0" marR="0">
              <a:lnSpc>
                <a:spcPts val="2067"/>
              </a:lnSpc>
              <a:spcBef>
                <a:spcPts val="252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You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can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describe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topic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of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section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here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39029" y="1701654"/>
            <a:ext cx="2280131" cy="8943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HLFGFR+Livvic-Bold"/>
                <a:cs typeface="HLFGFR+Livvic-Bold"/>
              </a:rPr>
              <a:t>Principles</a:t>
            </a:r>
          </a:p>
          <a:p>
            <a:pPr marL="0" marR="0">
              <a:lnSpc>
                <a:spcPts val="2067"/>
              </a:lnSpc>
              <a:spcBef>
                <a:spcPts val="252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You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can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describe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topic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of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section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here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53604" y="1933562"/>
            <a:ext cx="609600" cy="23321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3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01</a:t>
            </a:r>
          </a:p>
          <a:p>
            <a:pPr marL="0" marR="0">
              <a:lnSpc>
                <a:spcPts val="3738"/>
              </a:lnSpc>
              <a:spcBef>
                <a:spcPts val="10637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03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80103" y="1933562"/>
            <a:ext cx="609600" cy="23321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3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02</a:t>
            </a:r>
          </a:p>
          <a:p>
            <a:pPr marL="0" marR="0">
              <a:lnSpc>
                <a:spcPts val="3738"/>
              </a:lnSpc>
              <a:spcBef>
                <a:spcPts val="10637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04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12529" y="3520906"/>
            <a:ext cx="2280132" cy="8944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HLFGFR+Livvic-Bold"/>
                <a:cs typeface="HLFGFR+Livvic-Bold"/>
              </a:rPr>
              <a:t>The</a:t>
            </a:r>
            <a:r>
              <a:rPr dirty="0" sz="2200" b="1">
                <a:solidFill>
                  <a:srgbClr val="ffffff"/>
                </a:solidFill>
                <a:latin typeface="HLFGFR+Livvic-Bold"/>
                <a:cs typeface="HLFGFR+Livvic-Bold"/>
              </a:rPr>
              <a:t> </a:t>
            </a:r>
            <a:r>
              <a:rPr dirty="0" sz="2200" b="1">
                <a:solidFill>
                  <a:srgbClr val="ffffff"/>
                </a:solidFill>
                <a:latin typeface="HLFGFR+Livvic-Bold"/>
                <a:cs typeface="HLFGFR+Livvic-Bold"/>
              </a:rPr>
              <a:t>day</a:t>
            </a:r>
          </a:p>
          <a:p>
            <a:pPr marL="0" marR="0">
              <a:lnSpc>
                <a:spcPts val="2067"/>
              </a:lnSpc>
              <a:spcBef>
                <a:spcPts val="253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You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can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describe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topic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of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section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here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139029" y="3520906"/>
            <a:ext cx="2280131" cy="8944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HLFGFR+Livvic-Bold"/>
                <a:cs typeface="HLFGFR+Livvic-Bold"/>
              </a:rPr>
              <a:t>Celebration</a:t>
            </a:r>
          </a:p>
          <a:p>
            <a:pPr marL="0" marR="0">
              <a:lnSpc>
                <a:spcPts val="2067"/>
              </a:lnSpc>
              <a:spcBef>
                <a:spcPts val="253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You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can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describe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topic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of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section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here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18531" y="2729213"/>
            <a:ext cx="4060952" cy="6710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HLFGFR+Livvic-Bold"/>
                <a:cs typeface="HLFGFR+Livvic-Bold"/>
              </a:rPr>
              <a:t>INTRODUCTION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99895" y="3516251"/>
            <a:ext cx="3698264" cy="940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796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You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can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give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brief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description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of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topic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you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want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to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talk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about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here.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For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example,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if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you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want</a:t>
            </a:r>
          </a:p>
          <a:p>
            <a:pPr marL="95234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to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talk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about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Mercury,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you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can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say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that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it’s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</a:p>
          <a:p>
            <a:pPr marL="26342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smallest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planet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in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entire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Solar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System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73949" y="1490381"/>
            <a:ext cx="883920" cy="7976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980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000000"/>
                </a:solidFill>
                <a:latin typeface="HLFGFR+Livvic-Bold"/>
                <a:cs typeface="HLFGFR+Livvic-Bold"/>
              </a:rPr>
              <a:t>01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99143" y="2795982"/>
            <a:ext cx="2879089" cy="829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29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 b="1">
                <a:solidFill>
                  <a:srgbClr val="000000"/>
                </a:solidFill>
                <a:latin typeface="HLFGFR+Livvic-Bold"/>
                <a:cs typeface="HLFGFR+Livvic-Bold"/>
              </a:rPr>
              <a:t>HISTORY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96968" y="3705927"/>
            <a:ext cx="3240963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You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can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enter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subtitle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here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if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you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need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it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117350" y="955119"/>
            <a:ext cx="3120008" cy="970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3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THE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SLIDE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TITLE</a:t>
            </a:r>
          </a:p>
          <a:p>
            <a:pPr marL="374556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GOES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HERE!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43624" y="2017077"/>
            <a:ext cx="3074187" cy="514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Do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you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know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what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helps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you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make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your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point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clear?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43624" y="2443797"/>
            <a:ext cx="1429892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Lists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like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this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one: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108724" y="2940967"/>
            <a:ext cx="229108" cy="6067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●</a:t>
            </a:r>
          </a:p>
          <a:p>
            <a:pPr marL="0" marR="0">
              <a:lnSpc>
                <a:spcPts val="1117"/>
              </a:lnSpc>
              <a:spcBef>
                <a:spcPts val="562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●</a:t>
            </a:r>
          </a:p>
          <a:p>
            <a:pPr marL="0" marR="0">
              <a:lnSpc>
                <a:spcPts val="1117"/>
              </a:lnSpc>
              <a:spcBef>
                <a:spcPts val="562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00824" y="2860357"/>
            <a:ext cx="1214399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They’re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simple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00824" y="3073717"/>
            <a:ext cx="2724454" cy="514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You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can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organize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your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ideas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clearly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You’ll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never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forget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to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buy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milk!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943624" y="3703637"/>
            <a:ext cx="3346221" cy="514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And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most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important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thing: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audience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won’t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miss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point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of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your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presentation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03208" y="580369"/>
            <a:ext cx="2721101" cy="5128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3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OUR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HISTORY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38723" y="1396066"/>
            <a:ext cx="1304645" cy="2501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0758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HLFGFR+Livvic-Bold"/>
                <a:cs typeface="HLFGFR+Livvic-Bold"/>
              </a:rPr>
              <a:t>Jupiter</a:t>
            </a:r>
          </a:p>
          <a:p>
            <a:pPr marL="0" marR="0">
              <a:lnSpc>
                <a:spcPts val="2741"/>
              </a:lnSpc>
              <a:spcBef>
                <a:spcPts val="2861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HLFGFR+Livvic-Bold"/>
                <a:cs typeface="HLFGFR+Livvic-Bold"/>
              </a:rPr>
              <a:t>Neptune</a:t>
            </a:r>
          </a:p>
          <a:p>
            <a:pPr marL="9843" marR="0">
              <a:lnSpc>
                <a:spcPts val="2741"/>
              </a:lnSpc>
              <a:spcBef>
                <a:spcPts val="2811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HLFGFR+Livvic-Bold"/>
                <a:cs typeface="HLFGFR+Livvic-Bold"/>
              </a:rPr>
              <a:t>Mercury</a:t>
            </a:r>
          </a:p>
          <a:p>
            <a:pPr marL="172245" marR="0">
              <a:lnSpc>
                <a:spcPts val="2741"/>
              </a:lnSpc>
              <a:spcBef>
                <a:spcPts val="2861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HLFGFR+Livvic-Bold"/>
                <a:cs typeface="HLFGFR+Livvic-Bold"/>
              </a:rPr>
              <a:t>Venus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12000" y="1428773"/>
            <a:ext cx="701040" cy="3143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1978</a:t>
            </a:r>
          </a:p>
          <a:p>
            <a:pPr marL="0" marR="0">
              <a:lnSpc>
                <a:spcPts val="2242"/>
              </a:lnSpc>
              <a:spcBef>
                <a:spcPts val="336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1983</a:t>
            </a:r>
          </a:p>
          <a:p>
            <a:pPr marL="0" marR="0">
              <a:lnSpc>
                <a:spcPts val="2242"/>
              </a:lnSpc>
              <a:spcBef>
                <a:spcPts val="331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1989</a:t>
            </a:r>
          </a:p>
          <a:p>
            <a:pPr marL="0" marR="0">
              <a:lnSpc>
                <a:spcPts val="2242"/>
              </a:lnSpc>
              <a:spcBef>
                <a:spcPts val="336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1995</a:t>
            </a:r>
          </a:p>
          <a:p>
            <a:pPr marL="0" marR="0">
              <a:lnSpc>
                <a:spcPts val="2242"/>
              </a:lnSpc>
              <a:spcBef>
                <a:spcPts val="336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2003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57824" y="1416857"/>
            <a:ext cx="3088907" cy="31217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Jupiter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biggest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in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Solar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System</a:t>
            </a:r>
          </a:p>
          <a:p>
            <a:pPr marL="333448" marR="0">
              <a:lnSpc>
                <a:spcPts val="2067"/>
              </a:lnSpc>
              <a:spcBef>
                <a:spcPts val="3435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It’s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farthest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planet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from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Sun</a:t>
            </a:r>
          </a:p>
          <a:p>
            <a:pPr marL="53935" marR="0">
              <a:lnSpc>
                <a:spcPts val="2067"/>
              </a:lnSpc>
              <a:spcBef>
                <a:spcPts val="3485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Mercury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closest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planet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to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Sun</a:t>
            </a:r>
          </a:p>
          <a:p>
            <a:pPr marL="425438" marR="0">
              <a:lnSpc>
                <a:spcPts val="2067"/>
              </a:lnSpc>
              <a:spcBef>
                <a:spcPts val="3435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Venus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even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hotter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than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Mercury</a:t>
            </a:r>
          </a:p>
          <a:p>
            <a:pPr marL="323879" marR="0">
              <a:lnSpc>
                <a:spcPts val="2067"/>
              </a:lnSpc>
              <a:spcBef>
                <a:spcPts val="3485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It’s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seventh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planet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from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Sun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23097" y="4217066"/>
            <a:ext cx="1136446" cy="386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HLFGFR+Livvic-Bold"/>
                <a:cs typeface="HLFGFR+Livvic-Bold"/>
              </a:rPr>
              <a:t>Uranus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69739" y="580369"/>
            <a:ext cx="2371725" cy="5128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3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OUR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GOALS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87474" y="1890367"/>
            <a:ext cx="1288999" cy="386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HLFGFR+Livvic-Bold"/>
                <a:cs typeface="HLFGFR+Livvic-Bold"/>
              </a:rPr>
              <a:t>Mercury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87474" y="2266189"/>
            <a:ext cx="4601844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Mercury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closest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planet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to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Sun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and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smallest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one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87474" y="2479549"/>
            <a:ext cx="4144720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in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Solar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System—it’s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only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bit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larger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than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Moon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687474" y="3320067"/>
            <a:ext cx="968248" cy="386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HLFGFR+Livvic-Bold"/>
                <a:cs typeface="HLFGFR+Livvic-Bold"/>
              </a:rPr>
              <a:t>Venus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687474" y="3695889"/>
            <a:ext cx="4679188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Venus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has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beautiful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name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and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second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planet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from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687474" y="3909249"/>
            <a:ext cx="3463746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Sun.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It’s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hot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and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has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poisonous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atmosphere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94358" y="580369"/>
            <a:ext cx="2711958" cy="5128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3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OUR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MISSION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13622" y="1475404"/>
            <a:ext cx="1288999" cy="386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HLFGFR+Livvic-Bold"/>
                <a:cs typeface="HLFGFR+Livvic-Bold"/>
              </a:rPr>
              <a:t>Mercury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21721" y="1475404"/>
            <a:ext cx="844194" cy="386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HLFGFR+Livvic-Bold"/>
                <a:cs typeface="HLFGFR+Livvic-Bold"/>
              </a:rPr>
              <a:t>Mars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88077" y="1851227"/>
            <a:ext cx="2134158" cy="727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9802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It’s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closest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planet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to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Sun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and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smallest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in</a:t>
            </a:r>
          </a:p>
          <a:p>
            <a:pPr marL="373738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Solar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System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033812" y="1851227"/>
            <a:ext cx="2019477" cy="727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Despite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being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red,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Mars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is</a:t>
            </a:r>
          </a:p>
          <a:p>
            <a:pPr marL="53183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actually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cold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place.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It’s</a:t>
            </a:r>
          </a:p>
          <a:p>
            <a:pPr marL="165896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full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of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iron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oxide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dust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04638" y="3474029"/>
            <a:ext cx="1889150" cy="11032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5707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HLFGFR+Livvic-Bold"/>
                <a:cs typeface="HLFGFR+Livvic-Bold"/>
              </a:rPr>
              <a:t>Venus</a:t>
            </a:r>
          </a:p>
          <a:p>
            <a:pPr marL="82561" marR="0">
              <a:lnSpc>
                <a:spcPts val="2067"/>
              </a:lnSpc>
              <a:spcBef>
                <a:spcPts val="218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Venus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has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beautiful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name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and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second</a:t>
            </a:r>
          </a:p>
          <a:p>
            <a:pPr marL="140428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planet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from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Sun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64171" y="580369"/>
            <a:ext cx="2372867" cy="5128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3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OUR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VISION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59174" y="1630803"/>
            <a:ext cx="968248" cy="386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HLFGFR+Livvic-Bold"/>
                <a:cs typeface="HLFGFR+Livvic-Bold"/>
              </a:rPr>
              <a:t>Venus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36766" y="1651597"/>
            <a:ext cx="3170555" cy="111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169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Venus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second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planet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from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Sun</a:t>
            </a:r>
          </a:p>
          <a:p>
            <a:pPr marL="0" marR="0">
              <a:lnSpc>
                <a:spcPts val="2067"/>
              </a:lnSpc>
              <a:spcBef>
                <a:spcPts val="4254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It’s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biggest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planet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in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Solar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System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87689" y="2440126"/>
            <a:ext cx="1102639" cy="386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HLFGFR+Livvic-Bold"/>
                <a:cs typeface="HLFGFR+Livvic-Bold"/>
              </a:rPr>
              <a:t>Jupiter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37972" y="3249429"/>
            <a:ext cx="844194" cy="386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HLFGFR+Livvic-Bold"/>
                <a:cs typeface="HLFGFR+Livvic-Bold"/>
              </a:rPr>
              <a:t>Mars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209077" y="3270228"/>
            <a:ext cx="2931235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Despite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being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red,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Mars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cold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place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522204" y="4058752"/>
            <a:ext cx="1075816" cy="386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HLFGFR+Livvic-Bold"/>
                <a:cs typeface="HLFGFR+Livvic-Bold"/>
              </a:rPr>
              <a:t>Saturn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079027" y="4079543"/>
            <a:ext cx="3190824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Saturn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gas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giant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and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has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several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rings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94864" y="580369"/>
            <a:ext cx="5911215" cy="5128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3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MAKING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THE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CHANGE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HAPPEN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30047" y="2006954"/>
            <a:ext cx="1288999" cy="386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HLFGFR+Livvic-Bold"/>
                <a:cs typeface="HLFGFR+Livvic-Bold"/>
              </a:rPr>
              <a:t>Mercury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70246" y="2006954"/>
            <a:ext cx="968248" cy="386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HLFGFR+Livvic-Bold"/>
                <a:cs typeface="HLFGFR+Livvic-Bold"/>
              </a:rPr>
              <a:t>Venus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05097" y="2006954"/>
            <a:ext cx="844194" cy="386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HLFGFR+Livvic-Bold"/>
                <a:cs typeface="HLFGFR+Livvic-Bold"/>
              </a:rPr>
              <a:t>Mars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03612" y="2382752"/>
            <a:ext cx="1736597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Mercury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closest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841013" y="2382752"/>
            <a:ext cx="1617472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Venus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second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193388" y="2382752"/>
            <a:ext cx="1866925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Despite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being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red,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Mars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66393" y="2596112"/>
            <a:ext cx="1409090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planet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to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Sun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844967" y="2596112"/>
            <a:ext cx="1608404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planet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from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Sun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234645" y="2596112"/>
            <a:ext cx="1783181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actually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cold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place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620962" y="3745154"/>
            <a:ext cx="1102639" cy="386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HLFGFR+Livvic-Bold"/>
                <a:cs typeface="HLFGFR+Livvic-Bold"/>
              </a:rPr>
              <a:t>Jupiter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111529" y="3745154"/>
            <a:ext cx="1075816" cy="386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HLFGFR+Livvic-Bold"/>
                <a:cs typeface="HLFGFR+Livvic-Bold"/>
              </a:rPr>
              <a:t>Saturn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475803" y="3745154"/>
            <a:ext cx="1304645" cy="386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HLFGFR+Livvic-Bold"/>
                <a:cs typeface="HLFGFR+Livvic-Bold"/>
              </a:rPr>
              <a:t>Neptune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350510" y="4120952"/>
            <a:ext cx="1639163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Jupiter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biggest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756844" y="4120952"/>
            <a:ext cx="1785137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Saturn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composed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of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206900" y="4120952"/>
            <a:ext cx="1839900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Neptune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farthest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451305" y="4334312"/>
            <a:ext cx="1437894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planet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of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them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all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794156" y="4334312"/>
            <a:ext cx="1710816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hydrogen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and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helium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322770" y="4334312"/>
            <a:ext cx="1608404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planet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from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Sun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6725" y="1138990"/>
            <a:ext cx="5159501" cy="29043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 u="sng">
                <a:solidFill>
                  <a:srgbClr val="ffffff"/>
                </a:solidFill>
                <a:latin typeface="QAPOBG+Livvic-BoldItalic"/>
                <a:cs typeface="QAPOBG+Livvic-BoldItal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#HonorNativeLand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: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Marquette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University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is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located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in</a:t>
            </a:r>
          </a:p>
          <a:p>
            <a:pPr marL="0" marR="0">
              <a:lnSpc>
                <a:spcPts val="1869"/>
              </a:lnSpc>
              <a:spcBef>
                <a:spcPts val="150"/>
              </a:spcBef>
              <a:spcAft>
                <a:spcPts val="0"/>
              </a:spcAft>
            </a:pP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Milwaukee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County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where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the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Milwaukee,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Menominee,</a:t>
            </a:r>
          </a:p>
          <a:p>
            <a:pPr marL="0" marR="0">
              <a:lnSpc>
                <a:spcPts val="1869"/>
              </a:lnSpc>
              <a:spcBef>
                <a:spcPts val="201"/>
              </a:spcBef>
              <a:spcAft>
                <a:spcPts val="0"/>
              </a:spcAft>
            </a:pP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and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Kinnickinnic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rivers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meet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and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are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the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homelands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of</a:t>
            </a:r>
          </a:p>
          <a:p>
            <a:pPr marL="0" marR="0">
              <a:lnSpc>
                <a:spcPts val="1869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the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Menominee,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Potawatomi,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and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Ho-Chunk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nations,</a:t>
            </a:r>
          </a:p>
          <a:p>
            <a:pPr marL="0" marR="0">
              <a:lnSpc>
                <a:spcPts val="1869"/>
              </a:lnSpc>
              <a:spcBef>
                <a:spcPts val="150"/>
              </a:spcBef>
              <a:spcAft>
                <a:spcPts val="0"/>
              </a:spcAft>
            </a:pP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and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in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centuries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past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also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utilized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by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the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Fox,</a:t>
            </a:r>
          </a:p>
          <a:p>
            <a:pPr marL="0" marR="0">
              <a:lnSpc>
                <a:spcPts val="1869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Mascouten,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Sauk,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and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Ojibwe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nations.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Milwaukee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is</a:t>
            </a:r>
          </a:p>
          <a:p>
            <a:pPr marL="0" marR="0">
              <a:lnSpc>
                <a:spcPts val="1869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today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home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to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a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vibrant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Indigenous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community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that</a:t>
            </a:r>
          </a:p>
          <a:p>
            <a:pPr marL="0" marR="0">
              <a:lnSpc>
                <a:spcPts val="1869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comprises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dozens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of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different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nations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and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cultures,</a:t>
            </a:r>
          </a:p>
          <a:p>
            <a:pPr marL="0" marR="0">
              <a:lnSpc>
                <a:spcPts val="1869"/>
              </a:lnSpc>
              <a:spcBef>
                <a:spcPts val="150"/>
              </a:spcBef>
              <a:spcAft>
                <a:spcPts val="0"/>
              </a:spcAft>
            </a:pP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including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Wisconsin's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sovereign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Ojibwe,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Ho-Chunk,</a:t>
            </a:r>
          </a:p>
          <a:p>
            <a:pPr marL="0" marR="0">
              <a:lnSpc>
                <a:spcPts val="1869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Potawatomi,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Menominee,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Oneida,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Mohican,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and</a:t>
            </a:r>
          </a:p>
          <a:p>
            <a:pPr marL="0" marR="0">
              <a:lnSpc>
                <a:spcPts val="1869"/>
              </a:lnSpc>
              <a:spcBef>
                <a:spcPts val="201"/>
              </a:spcBef>
              <a:spcAft>
                <a:spcPts val="0"/>
              </a:spcAft>
            </a:pP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Brothertown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QAPOBG+Livvic-BoldItalic"/>
                <a:cs typeface="QAPOBG+Livvic-BoldItalic"/>
              </a:rPr>
              <a:t>peoples.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69900" y="2736332"/>
            <a:ext cx="4184141" cy="5128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3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—SOMEONE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FAMOUS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16521" y="3404339"/>
            <a:ext cx="4063492" cy="10228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176" marR="0">
              <a:lnSpc>
                <a:spcPts val="295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IGJTME+Catamaran-Regular"/>
                <a:cs typeface="IGJTME+Catamaran-Regular"/>
              </a:rPr>
              <a:t>“This</a:t>
            </a:r>
            <a:r>
              <a:rPr dirty="0" sz="2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GJTME+Catamaran-Regular"/>
                <a:cs typeface="IGJTME+Catamaran-Regular"/>
              </a:rPr>
              <a:t>is</a:t>
            </a:r>
            <a:r>
              <a:rPr dirty="0" sz="2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GJTME+Catamaran-Regular"/>
                <a:cs typeface="IGJTME+Catamaran-Regular"/>
              </a:rPr>
              <a:t>a</a:t>
            </a:r>
            <a:r>
              <a:rPr dirty="0" sz="2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GJTME+Catamaran-Regular"/>
                <a:cs typeface="IGJTME+Catamaran-Regular"/>
              </a:rPr>
              <a:t>quote,</a:t>
            </a:r>
            <a:r>
              <a:rPr dirty="0" sz="2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GJTME+Catamaran-Regular"/>
                <a:cs typeface="IGJTME+Catamaran-Regular"/>
              </a:rPr>
              <a:t>words</a:t>
            </a:r>
            <a:r>
              <a:rPr dirty="0" sz="2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GJTME+Catamaran-Regular"/>
                <a:cs typeface="IGJTME+Catamaran-Regular"/>
              </a:rPr>
              <a:t>full</a:t>
            </a:r>
            <a:r>
              <a:rPr dirty="0" sz="2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GJTME+Catamaran-Regular"/>
                <a:cs typeface="IGJTME+Catamaran-Regular"/>
              </a:rPr>
              <a:t>of</a:t>
            </a:r>
            <a:r>
              <a:rPr dirty="0" sz="2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GJTME+Catamaran-Regular"/>
                <a:cs typeface="IGJTME+Catamaran-Regular"/>
              </a:rPr>
              <a:t>wisdom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IGJTME+Catamaran-Regular"/>
                <a:cs typeface="IGJTME+Catamaran-Regular"/>
              </a:rPr>
              <a:t>that</a:t>
            </a:r>
            <a:r>
              <a:rPr dirty="0" sz="2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GJTME+Catamaran-Regular"/>
                <a:cs typeface="IGJTME+Catamaran-Regular"/>
              </a:rPr>
              <a:t>someone</a:t>
            </a:r>
            <a:r>
              <a:rPr dirty="0" sz="2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GJTME+Catamaran-Regular"/>
                <a:cs typeface="IGJTME+Catamaran-Regular"/>
              </a:rPr>
              <a:t>important</a:t>
            </a:r>
            <a:r>
              <a:rPr dirty="0" sz="2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GJTME+Catamaran-Regular"/>
                <a:cs typeface="IGJTME+Catamaran-Regular"/>
              </a:rPr>
              <a:t>said</a:t>
            </a:r>
            <a:r>
              <a:rPr dirty="0" sz="2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GJTME+Catamaran-Regular"/>
                <a:cs typeface="IGJTME+Catamaran-Regular"/>
              </a:rPr>
              <a:t>and</a:t>
            </a:r>
            <a:r>
              <a:rPr dirty="0" sz="2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GJTME+Catamaran-Regular"/>
                <a:cs typeface="IGJTME+Catamaran-Regular"/>
              </a:rPr>
              <a:t>can</a:t>
            </a:r>
          </a:p>
          <a:p>
            <a:pPr marL="39186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IGJTME+Catamaran-Regular"/>
                <a:cs typeface="IGJTME+Catamaran-Regular"/>
              </a:rPr>
              <a:t>make</a:t>
            </a:r>
            <a:r>
              <a:rPr dirty="0" sz="2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2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GJTME+Catamaran-Regular"/>
                <a:cs typeface="IGJTME+Catamaran-Regular"/>
              </a:rPr>
              <a:t>reader</a:t>
            </a:r>
            <a:r>
              <a:rPr dirty="0" sz="2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GJTME+Catamaran-Regular"/>
                <a:cs typeface="IGJTME+Catamaran-Regular"/>
              </a:rPr>
              <a:t>get</a:t>
            </a:r>
            <a:r>
              <a:rPr dirty="0" sz="2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GJTME+Catamaran-Regular"/>
                <a:cs typeface="IGJTME+Catamaran-Regular"/>
              </a:rPr>
              <a:t>inspired.”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124428" y="708664"/>
            <a:ext cx="3142538" cy="7215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9264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000000"/>
                </a:solidFill>
                <a:latin typeface="HLFGFR+Livvic-Bold"/>
                <a:cs typeface="HLFGFR+Livvic-Bold"/>
              </a:rPr>
              <a:t>A</a:t>
            </a:r>
            <a:r>
              <a:rPr dirty="0" sz="22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2200" b="1">
                <a:solidFill>
                  <a:srgbClr val="000000"/>
                </a:solidFill>
                <a:latin typeface="HLFGFR+Livvic-Bold"/>
                <a:cs typeface="HLFGFR+Livvic-Bold"/>
              </a:rPr>
              <a:t>PICTURE</a:t>
            </a:r>
            <a:r>
              <a:rPr dirty="0" sz="22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2200" b="1">
                <a:solidFill>
                  <a:srgbClr val="000000"/>
                </a:solidFill>
                <a:latin typeface="HLFGFR+Livvic-Bold"/>
                <a:cs typeface="HLFGFR+Livvic-Bold"/>
              </a:rPr>
              <a:t>IS</a:t>
            </a:r>
            <a:r>
              <a:rPr dirty="0" sz="22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2200" b="1">
                <a:solidFill>
                  <a:srgbClr val="000000"/>
                </a:solidFill>
                <a:latin typeface="HLFGFR+Livvic-Bold"/>
                <a:cs typeface="HLFGFR+Livvic-Bold"/>
              </a:rPr>
              <a:t>WORTH</a:t>
            </a:r>
          </a:p>
          <a:p>
            <a:pPr marL="0" marR="0">
              <a:lnSpc>
                <a:spcPts val="26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2200" b="1">
                <a:solidFill>
                  <a:srgbClr val="000000"/>
                </a:solidFill>
                <a:latin typeface="HLFGFR+Livvic-Bold"/>
                <a:cs typeface="HLFGFR+Livvic-Bold"/>
              </a:rPr>
              <a:t>A</a:t>
            </a:r>
            <a:r>
              <a:rPr dirty="0" sz="22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2200" b="1">
                <a:solidFill>
                  <a:srgbClr val="000000"/>
                </a:solidFill>
                <a:latin typeface="HLFGFR+Livvic-Bold"/>
                <a:cs typeface="HLFGFR+Livvic-Bold"/>
              </a:rPr>
              <a:t>THOUSAND</a:t>
            </a:r>
            <a:r>
              <a:rPr dirty="0" sz="22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2200" b="1">
                <a:solidFill>
                  <a:srgbClr val="000000"/>
                </a:solidFill>
                <a:latin typeface="HLFGFR+Livvic-Bold"/>
                <a:cs typeface="HLFGFR+Livvic-Bold"/>
              </a:rPr>
              <a:t>WORDS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76041" y="1869069"/>
            <a:ext cx="3792473" cy="970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3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A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PICTURE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ALWAYS</a:t>
            </a:r>
          </a:p>
          <a:p>
            <a:pPr marL="614345" marR="0">
              <a:lnSpc>
                <a:spcPts val="3599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REINFORCES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42847" y="2783469"/>
            <a:ext cx="2775204" cy="5128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3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THE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CONCEPT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33890" y="3459015"/>
            <a:ext cx="3570782" cy="727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1632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Images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reveal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large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amounts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of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data,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so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remember: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use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an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image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instead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of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long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text.</a:t>
            </a:r>
          </a:p>
          <a:p>
            <a:pPr marL="572218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Your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audience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will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appreciate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it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925149" y="1490390"/>
            <a:ext cx="883919" cy="7976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980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000000"/>
                </a:solidFill>
                <a:latin typeface="HLFGFR+Livvic-Bold"/>
                <a:cs typeface="HLFGFR+Livvic-Bold"/>
              </a:rPr>
              <a:t>02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89206" y="2795932"/>
            <a:ext cx="3753485" cy="829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29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 b="1">
                <a:solidFill>
                  <a:srgbClr val="000000"/>
                </a:solidFill>
                <a:latin typeface="HLFGFR+Livvic-Bold"/>
                <a:cs typeface="HLFGFR+Livvic-Bold"/>
              </a:rPr>
              <a:t>PRINCIPLES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48167" y="3705927"/>
            <a:ext cx="3240963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You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can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enter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subtitle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here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if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you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need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it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09006" y="1838056"/>
            <a:ext cx="4876800" cy="15572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9600" b="1">
                <a:solidFill>
                  <a:srgbClr val="000000"/>
                </a:solidFill>
                <a:latin typeface="HLFGFR+Livvic-Bold"/>
                <a:cs typeface="HLFGFR+Livvic-Bold"/>
              </a:rPr>
              <a:t>150,000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45803" y="3559940"/>
            <a:ext cx="3408807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Big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numbers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catch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your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audience’s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attention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63263" y="1756518"/>
            <a:ext cx="6651769" cy="6077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85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HLFGFR+Livvic-Bold"/>
                <a:cs typeface="HLFGFR+Livvic-Bold"/>
              </a:rPr>
              <a:t>9h</a:t>
            </a:r>
            <a:r>
              <a:rPr dirty="0" sz="36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3600" b="1">
                <a:solidFill>
                  <a:srgbClr val="000000"/>
                </a:solidFill>
                <a:latin typeface="HLFGFR+Livvic-Bold"/>
                <a:cs typeface="HLFGFR+Livvic-Bold"/>
              </a:rPr>
              <a:t>55m</a:t>
            </a:r>
            <a:r>
              <a:rPr dirty="0" sz="36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3600" b="1">
                <a:solidFill>
                  <a:srgbClr val="000000"/>
                </a:solidFill>
                <a:latin typeface="HLFGFR+Livvic-Bold"/>
                <a:cs typeface="HLFGFR+Livvic-Bold"/>
              </a:rPr>
              <a:t>23s</a:t>
            </a:r>
            <a:r>
              <a:rPr dirty="0" sz="3600" spc="8761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3600" b="1">
                <a:solidFill>
                  <a:srgbClr val="000000"/>
                </a:solidFill>
                <a:latin typeface="HLFGFR+Livvic-Bold"/>
                <a:cs typeface="HLFGFR+Livvic-Bold"/>
              </a:rPr>
              <a:t>333,000.000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87968" y="2475585"/>
            <a:ext cx="1857502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Jupiter's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rotation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period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81322" y="2475164"/>
            <a:ext cx="2800197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Sun’s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mass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compared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to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Earth’s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75837" y="3355643"/>
            <a:ext cx="2741523" cy="6077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85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HLFGFR+Livvic-Bold"/>
                <a:cs typeface="HLFGFR+Livvic-Bold"/>
              </a:rPr>
              <a:t>386,000</a:t>
            </a:r>
            <a:r>
              <a:rPr dirty="0" sz="36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3600" b="1">
                <a:solidFill>
                  <a:srgbClr val="000000"/>
                </a:solidFill>
                <a:latin typeface="HLFGFR+Livvic-Bold"/>
                <a:cs typeface="HLFGFR+Livvic-Bold"/>
              </a:rPr>
              <a:t>km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72802" y="4074297"/>
            <a:ext cx="2954883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Distance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between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Earth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and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Moon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79074" y="580369"/>
            <a:ext cx="5983604" cy="5128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3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LET’S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USE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SOME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PERCENTAGES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15787" y="1836280"/>
            <a:ext cx="772058" cy="417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HLFGFR+Livvic-Bold"/>
                <a:cs typeface="HLFGFR+Livvic-Bold"/>
              </a:rPr>
              <a:t>25%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60762" y="1836355"/>
            <a:ext cx="772058" cy="417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HLFGFR+Livvic-Bold"/>
                <a:cs typeface="HLFGFR+Livvic-Bold"/>
              </a:rPr>
              <a:t>50%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05737" y="1836355"/>
            <a:ext cx="772058" cy="417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HLFGFR+Livvic-Bold"/>
                <a:cs typeface="HLFGFR+Livvic-Bold"/>
              </a:rPr>
              <a:t>75%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80672" y="3296304"/>
            <a:ext cx="844194" cy="386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HLFGFR+Livvic-Bold"/>
                <a:cs typeface="HLFGFR+Livvic-Bold"/>
              </a:rPr>
              <a:t>Mars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007945" y="3296304"/>
            <a:ext cx="1288999" cy="386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HLFGFR+Livvic-Bold"/>
                <a:cs typeface="HLFGFR+Livvic-Bold"/>
              </a:rPr>
              <a:t>Mercury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717069" y="3296304"/>
            <a:ext cx="968247" cy="386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HLFGFR+Livvic-Bold"/>
                <a:cs typeface="HLFGFR+Livvic-Bold"/>
              </a:rPr>
              <a:t>Venus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92763" y="3702852"/>
            <a:ext cx="2019477" cy="727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Despite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being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red,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Mars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is</a:t>
            </a:r>
          </a:p>
          <a:p>
            <a:pPr marL="53183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actually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cold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place.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It’s</a:t>
            </a:r>
          </a:p>
          <a:p>
            <a:pPr marL="165897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full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of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iron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oxide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dust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582399" y="3702852"/>
            <a:ext cx="2134158" cy="727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9802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It’s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closest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planet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to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Sun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and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smallest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in</a:t>
            </a:r>
          </a:p>
          <a:p>
            <a:pPr marL="373738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Solar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System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251367" y="3702852"/>
            <a:ext cx="1889150" cy="727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2561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Venus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has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beautiful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name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and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second</a:t>
            </a:r>
          </a:p>
          <a:p>
            <a:pPr marL="140428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planet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from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Sun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42694" y="1915519"/>
            <a:ext cx="2228850" cy="5128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3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SOFTWARE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76899" y="2486202"/>
            <a:ext cx="3364178" cy="727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1069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You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can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replace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image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on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screen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with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your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own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work.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Just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right-click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on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and</a:t>
            </a:r>
          </a:p>
          <a:p>
            <a:pPr marL="769834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select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“Replace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image”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38125" y="1915519"/>
            <a:ext cx="2388108" cy="5128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3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TABLET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APP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40624" y="2486202"/>
            <a:ext cx="3364178" cy="727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1069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You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can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replace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image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on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screen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with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your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own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work.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Just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right-click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on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and</a:t>
            </a:r>
          </a:p>
          <a:p>
            <a:pPr marL="769834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select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“Replace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image”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802600" y="1915519"/>
            <a:ext cx="2442591" cy="5128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3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MOBILE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APP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43911" y="2486202"/>
            <a:ext cx="3364178" cy="727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1069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You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can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replace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image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on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screen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with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your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own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work.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Just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right-click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on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and</a:t>
            </a:r>
          </a:p>
          <a:p>
            <a:pPr marL="769834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select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“Replace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image”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77356" y="2181664"/>
            <a:ext cx="4143069" cy="8926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28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000000"/>
                </a:solidFill>
                <a:latin typeface="HLFGFR+Livvic-Bold"/>
                <a:cs typeface="HLFGFR+Livvic-Bold"/>
              </a:rPr>
              <a:t>SOLIDARITY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94038" y="3372314"/>
            <a:ext cx="4128567" cy="4901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ffffff"/>
                </a:solidFill>
                <a:latin typeface="DSETPM+Livvic-Regular"/>
                <a:cs typeface="DSETPM+Livvic-Regular"/>
              </a:rPr>
              <a:t>“a</a:t>
            </a:r>
            <a:r>
              <a:rPr dirty="0" sz="1450">
                <a:solidFill>
                  <a:srgbClr val="ffffff"/>
                </a:solidFill>
                <a:latin typeface="DSETPM+Livvic-Regular"/>
                <a:cs typeface="DSETPM+Livvic-Regular"/>
              </a:rPr>
              <a:t> </a:t>
            </a:r>
            <a:r>
              <a:rPr dirty="0" sz="1450">
                <a:solidFill>
                  <a:srgbClr val="ffffff"/>
                </a:solidFill>
                <a:latin typeface="DSETPM+Livvic-Regular"/>
                <a:cs typeface="DSETPM+Livvic-Regular"/>
              </a:rPr>
              <a:t>feeling</a:t>
            </a:r>
            <a:r>
              <a:rPr dirty="0" sz="1450">
                <a:solidFill>
                  <a:srgbClr val="ffffff"/>
                </a:solidFill>
                <a:latin typeface="DSETPM+Livvic-Regular"/>
                <a:cs typeface="DSETPM+Livvic-Regular"/>
              </a:rPr>
              <a:t> </a:t>
            </a:r>
            <a:r>
              <a:rPr dirty="0" sz="1450">
                <a:solidFill>
                  <a:srgbClr val="ffffff"/>
                </a:solidFill>
                <a:latin typeface="DSETPM+Livvic-Regular"/>
                <a:cs typeface="DSETPM+Livvic-Regular"/>
              </a:rPr>
              <a:t>of</a:t>
            </a:r>
            <a:r>
              <a:rPr dirty="0" sz="1450">
                <a:solidFill>
                  <a:srgbClr val="ffffff"/>
                </a:solidFill>
                <a:latin typeface="DSETPM+Livvic-Regular"/>
                <a:cs typeface="DSETPM+Livvic-Regular"/>
              </a:rPr>
              <a:t> </a:t>
            </a:r>
            <a:r>
              <a:rPr dirty="0" sz="1450">
                <a:solidFill>
                  <a:srgbClr val="ffffff"/>
                </a:solidFill>
                <a:latin typeface="DSETPM+Livvic-Regular"/>
                <a:cs typeface="DSETPM+Livvic-Regular"/>
              </a:rPr>
              <a:t>unity</a:t>
            </a:r>
            <a:r>
              <a:rPr dirty="0" sz="1450">
                <a:solidFill>
                  <a:srgbClr val="ffffff"/>
                </a:solidFill>
                <a:latin typeface="DSETPM+Livvic-Regular"/>
                <a:cs typeface="DSETPM+Livvic-Regular"/>
              </a:rPr>
              <a:t> </a:t>
            </a:r>
            <a:r>
              <a:rPr dirty="0" sz="1450">
                <a:solidFill>
                  <a:srgbClr val="ffffff"/>
                </a:solidFill>
                <a:latin typeface="DSETPM+Livvic-Regular"/>
                <a:cs typeface="DSETPM+Livvic-Regular"/>
              </a:rPr>
              <a:t>between</a:t>
            </a:r>
            <a:r>
              <a:rPr dirty="0" sz="1450">
                <a:solidFill>
                  <a:srgbClr val="ffffff"/>
                </a:solidFill>
                <a:latin typeface="DSETPM+Livvic-Regular"/>
                <a:cs typeface="DSETPM+Livvic-Regular"/>
              </a:rPr>
              <a:t> </a:t>
            </a:r>
            <a:r>
              <a:rPr dirty="0" sz="1450">
                <a:solidFill>
                  <a:srgbClr val="ffffff"/>
                </a:solidFill>
                <a:latin typeface="DSETPM+Livvic-Regular"/>
                <a:cs typeface="DSETPM+Livvic-Regular"/>
              </a:rPr>
              <a:t>people</a:t>
            </a:r>
            <a:r>
              <a:rPr dirty="0" sz="1450">
                <a:solidFill>
                  <a:srgbClr val="ffffff"/>
                </a:solidFill>
                <a:latin typeface="DSETPM+Livvic-Regular"/>
                <a:cs typeface="DSETPM+Livvic-Regular"/>
              </a:rPr>
              <a:t> </a:t>
            </a:r>
            <a:r>
              <a:rPr dirty="0" sz="1450">
                <a:solidFill>
                  <a:srgbClr val="ffffff"/>
                </a:solidFill>
                <a:latin typeface="DSETPM+Livvic-Regular"/>
                <a:cs typeface="DSETPM+Livvic-Regular"/>
              </a:rPr>
              <a:t>who</a:t>
            </a:r>
            <a:r>
              <a:rPr dirty="0" sz="1450">
                <a:solidFill>
                  <a:srgbClr val="ffffff"/>
                </a:solidFill>
                <a:latin typeface="DSETPM+Livvic-Regular"/>
                <a:cs typeface="DSETPM+Livvic-Regular"/>
              </a:rPr>
              <a:t> </a:t>
            </a:r>
            <a:r>
              <a:rPr dirty="0" sz="1450">
                <a:solidFill>
                  <a:srgbClr val="ffffff"/>
                </a:solidFill>
                <a:latin typeface="DSETPM+Livvic-Regular"/>
                <a:cs typeface="DSETPM+Livvic-Regular"/>
              </a:rPr>
              <a:t>have</a:t>
            </a:r>
            <a:r>
              <a:rPr dirty="0" sz="1450">
                <a:solidFill>
                  <a:srgbClr val="ffffff"/>
                </a:solidFill>
                <a:latin typeface="DSETPM+Livvic-Regular"/>
                <a:cs typeface="DSETPM+Livvic-Regular"/>
              </a:rPr>
              <a:t> </a:t>
            </a:r>
            <a:r>
              <a:rPr dirty="0" sz="1450">
                <a:solidFill>
                  <a:srgbClr val="ffffff"/>
                </a:solidFill>
                <a:latin typeface="DSETPM+Livvic-Regular"/>
                <a:cs typeface="DSETPM+Livvic-Regular"/>
              </a:rPr>
              <a:t>the</a:t>
            </a:r>
          </a:p>
          <a:p>
            <a:pPr marL="128374" marR="0">
              <a:lnSpc>
                <a:spcPts val="17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1450">
                <a:solidFill>
                  <a:srgbClr val="ffffff"/>
                </a:solidFill>
                <a:latin typeface="DSETPM+Livvic-Regular"/>
                <a:cs typeface="DSETPM+Livvic-Regular"/>
              </a:rPr>
              <a:t>same</a:t>
            </a:r>
            <a:r>
              <a:rPr dirty="0" sz="1450">
                <a:solidFill>
                  <a:srgbClr val="ffffff"/>
                </a:solidFill>
                <a:latin typeface="DSETPM+Livvic-Regular"/>
                <a:cs typeface="DSETPM+Livvic-Regular"/>
              </a:rPr>
              <a:t> </a:t>
            </a:r>
            <a:r>
              <a:rPr dirty="0" sz="1450">
                <a:solidFill>
                  <a:srgbClr val="ffffff"/>
                </a:solidFill>
                <a:latin typeface="DSETPM+Livvic-Regular"/>
                <a:cs typeface="DSETPM+Livvic-Regular"/>
              </a:rPr>
              <a:t>interests,</a:t>
            </a:r>
            <a:r>
              <a:rPr dirty="0" sz="1450">
                <a:solidFill>
                  <a:srgbClr val="ffffff"/>
                </a:solidFill>
                <a:latin typeface="DSETPM+Livvic-Regular"/>
                <a:cs typeface="DSETPM+Livvic-Regular"/>
              </a:rPr>
              <a:t> </a:t>
            </a:r>
            <a:r>
              <a:rPr dirty="0" sz="1450">
                <a:solidFill>
                  <a:srgbClr val="ffffff"/>
                </a:solidFill>
                <a:latin typeface="DSETPM+Livvic-Regular"/>
                <a:cs typeface="DSETPM+Livvic-Regular"/>
              </a:rPr>
              <a:t>goals,</a:t>
            </a:r>
            <a:r>
              <a:rPr dirty="0" sz="1450">
                <a:solidFill>
                  <a:srgbClr val="ffffff"/>
                </a:solidFill>
                <a:latin typeface="DSETPM+Livvic-Regular"/>
                <a:cs typeface="DSETPM+Livvic-Regular"/>
              </a:rPr>
              <a:t> </a:t>
            </a:r>
            <a:r>
              <a:rPr dirty="0" sz="1450">
                <a:solidFill>
                  <a:srgbClr val="ffffff"/>
                </a:solidFill>
                <a:latin typeface="DSETPM+Livvic-Regular"/>
                <a:cs typeface="DSETPM+Livvic-Regular"/>
              </a:rPr>
              <a:t>etc”.</a:t>
            </a:r>
            <a:r>
              <a:rPr dirty="0" sz="1450">
                <a:solidFill>
                  <a:srgbClr val="ffffff"/>
                </a:solidFill>
                <a:latin typeface="DSETPM+Livvic-Regular"/>
                <a:cs typeface="DSETPM+Livvic-Regular"/>
              </a:rPr>
              <a:t> </a:t>
            </a:r>
            <a:r>
              <a:rPr dirty="0" sz="1450">
                <a:solidFill>
                  <a:srgbClr val="ffffff"/>
                </a:solidFill>
                <a:latin typeface="DSETPM+Livvic-Regular"/>
                <a:cs typeface="DSETPM+Livvic-Regular"/>
              </a:rPr>
              <a:t>-Merriam</a:t>
            </a:r>
            <a:r>
              <a:rPr dirty="0" sz="1450">
                <a:solidFill>
                  <a:srgbClr val="ffffff"/>
                </a:solidFill>
                <a:latin typeface="DSETPM+Livvic-Regular"/>
                <a:cs typeface="DSETPM+Livvic-Regular"/>
              </a:rPr>
              <a:t> </a:t>
            </a:r>
            <a:r>
              <a:rPr dirty="0" sz="1450">
                <a:solidFill>
                  <a:srgbClr val="ffffff"/>
                </a:solidFill>
                <a:latin typeface="DSETPM+Livvic-Regular"/>
                <a:cs typeface="DSETPM+Livvic-Regular"/>
              </a:rPr>
              <a:t>Webster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71287" y="580369"/>
            <a:ext cx="2157222" cy="5128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3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OUR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TEAM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26482" y="1462553"/>
            <a:ext cx="1567281" cy="386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HLFGFR+Livvic-Bold"/>
                <a:cs typeface="HLFGFR+Livvic-Bold"/>
              </a:rPr>
              <a:t>Jenna</a:t>
            </a:r>
            <a:r>
              <a:rPr dirty="0" sz="2200" b="1">
                <a:solidFill>
                  <a:srgbClr val="ffffff"/>
                </a:solidFill>
                <a:latin typeface="HLFGFR+Livvic-Bold"/>
                <a:cs typeface="HLFGFR+Livvic-Bold"/>
              </a:rPr>
              <a:t> </a:t>
            </a:r>
            <a:r>
              <a:rPr dirty="0" sz="2200" b="1">
                <a:solidFill>
                  <a:srgbClr val="ffffff"/>
                </a:solidFill>
                <a:latin typeface="HLFGFR+Livvic-Bold"/>
                <a:cs typeface="HLFGFR+Livvic-Bold"/>
              </a:rPr>
              <a:t>Doe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35666" y="1462553"/>
            <a:ext cx="2104008" cy="386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HLFGFR+Livvic-Bold"/>
                <a:cs typeface="HLFGFR+Livvic-Bold"/>
              </a:rPr>
              <a:t>Timmy</a:t>
            </a:r>
            <a:r>
              <a:rPr dirty="0" sz="2200" b="1">
                <a:solidFill>
                  <a:srgbClr val="ffffff"/>
                </a:solidFill>
                <a:latin typeface="HLFGFR+Livvic-Bold"/>
                <a:cs typeface="HLFGFR+Livvic-Bold"/>
              </a:rPr>
              <a:t> </a:t>
            </a:r>
            <a:r>
              <a:rPr dirty="0" sz="2200" b="1">
                <a:solidFill>
                  <a:srgbClr val="ffffff"/>
                </a:solidFill>
                <a:latin typeface="HLFGFR+Livvic-Bold"/>
                <a:cs typeface="HLFGFR+Livvic-Bold"/>
              </a:rPr>
              <a:t>Jimmy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90064" y="3987602"/>
            <a:ext cx="2039391" cy="514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You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can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speak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bit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about</a:t>
            </a:r>
          </a:p>
          <a:p>
            <a:pPr marL="353888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this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person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here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766664" y="3987602"/>
            <a:ext cx="2039391" cy="514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You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can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speak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bit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about</a:t>
            </a:r>
          </a:p>
          <a:p>
            <a:pPr marL="353888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this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person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here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89393" y="580369"/>
            <a:ext cx="3322320" cy="5128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3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OUR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STRUCTURE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8672" y="2620351"/>
            <a:ext cx="1288999" cy="1456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000000"/>
                </a:solidFill>
                <a:latin typeface="HLFGFR+Livvic-Bold"/>
                <a:cs typeface="HLFGFR+Livvic-Bold"/>
              </a:rPr>
              <a:t>Mercury</a:t>
            </a:r>
          </a:p>
          <a:p>
            <a:pPr marL="90914" marR="0">
              <a:lnSpc>
                <a:spcPts val="2741"/>
              </a:lnSpc>
              <a:spcBef>
                <a:spcPts val="5739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HLFGFR+Livvic-Bold"/>
                <a:cs typeface="HLFGFR+Livvic-Bold"/>
              </a:rPr>
              <a:t>Jupiter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98143" y="2620351"/>
            <a:ext cx="899795" cy="386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000000"/>
                </a:solidFill>
                <a:latin typeface="HLFGFR+Livvic-Bold"/>
                <a:cs typeface="HLFGFR+Livvic-Bold"/>
              </a:rPr>
              <a:t>Earth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697228" y="2620351"/>
            <a:ext cx="1304645" cy="1456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000000"/>
                </a:solidFill>
                <a:latin typeface="HLFGFR+Livvic-Bold"/>
                <a:cs typeface="HLFGFR+Livvic-Bold"/>
              </a:rPr>
              <a:t>Neptune</a:t>
            </a:r>
          </a:p>
          <a:p>
            <a:pPr marL="229292" marR="0">
              <a:lnSpc>
                <a:spcPts val="2741"/>
              </a:lnSpc>
              <a:spcBef>
                <a:spcPts val="5739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HLFGFR+Livvic-Bold"/>
                <a:cs typeface="HLFGFR+Livvic-Bold"/>
              </a:rPr>
              <a:t>Mars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111556" y="3691054"/>
            <a:ext cx="1075816" cy="386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HLFGFR+Livvic-Bold"/>
                <a:cs typeface="HLFGFR+Livvic-Bold"/>
              </a:rPr>
              <a:t>Saturn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86316" y="4066852"/>
            <a:ext cx="1724329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It’s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biggest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planet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838698" y="4066852"/>
            <a:ext cx="1619250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Saturn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gas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giant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414812" y="4066852"/>
            <a:ext cx="1866925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Despite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being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red,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Mars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71151" y="4280212"/>
            <a:ext cx="1557197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in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Solar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System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807701" y="4280212"/>
            <a:ext cx="1682547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and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has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several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rings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760036" y="4280212"/>
            <a:ext cx="1175284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cold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place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37850" y="580369"/>
            <a:ext cx="3637025" cy="5128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3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OUR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MAIN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EVENTS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39375" y="3600860"/>
            <a:ext cx="1447419" cy="386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HLFGFR+Livvic-Bold"/>
                <a:cs typeface="HLFGFR+Livvic-Bold"/>
              </a:rPr>
              <a:t>New</a:t>
            </a:r>
            <a:r>
              <a:rPr dirty="0" sz="2200" b="1">
                <a:solidFill>
                  <a:srgbClr val="ffffff"/>
                </a:solidFill>
                <a:latin typeface="HLFGFR+Livvic-Bold"/>
                <a:cs typeface="HLFGFR+Livvic-Bold"/>
              </a:rPr>
              <a:t> </a:t>
            </a:r>
            <a:r>
              <a:rPr dirty="0" sz="2200" b="1">
                <a:solidFill>
                  <a:srgbClr val="ffffff"/>
                </a:solidFill>
                <a:latin typeface="HLFGFR+Livvic-Bold"/>
                <a:cs typeface="HLFGFR+Livvic-Bold"/>
              </a:rPr>
              <a:t>York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72843" y="3600860"/>
            <a:ext cx="819607" cy="386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HLFGFR+Livvic-Bold"/>
                <a:cs typeface="HLFGFR+Livvic-Bold"/>
              </a:rPr>
              <a:t>Lima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176394" y="3607885"/>
            <a:ext cx="876325" cy="386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HLFGFR+Livvic-Bold"/>
                <a:cs typeface="HLFGFR+Livvic-Bold"/>
              </a:rPr>
              <a:t>Cairo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11133" y="3607885"/>
            <a:ext cx="1063244" cy="386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HLFGFR+Livvic-Bold"/>
                <a:cs typeface="HLFGFR+Livvic-Bold"/>
              </a:rPr>
              <a:t>Beijing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46191" y="4000496"/>
            <a:ext cx="1617472" cy="514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Venus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second</a:t>
            </a:r>
          </a:p>
          <a:p>
            <a:pPr marL="3953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planet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from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Sun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750614" y="4000496"/>
            <a:ext cx="3756244" cy="5211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Despite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being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red,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Mars</a:t>
            </a:r>
            <a:r>
              <a:rPr dirty="0" sz="1400" spc="1694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Saturn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composed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of</a:t>
            </a:r>
          </a:p>
          <a:p>
            <a:pPr marL="41257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actually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cold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place</a:t>
            </a:r>
            <a:r>
              <a:rPr dirty="0" sz="1400" spc="2321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hydrogen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and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helium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623825" y="4007530"/>
            <a:ext cx="1839900" cy="514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Neptune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farthest</a:t>
            </a:r>
          </a:p>
          <a:p>
            <a:pPr marL="11587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planet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from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Sun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65845" y="580369"/>
            <a:ext cx="5189601" cy="5128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3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REASONS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TO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CELEBRATE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IT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92500" y="1319874"/>
            <a:ext cx="320040" cy="7215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000000"/>
                </a:solidFill>
                <a:latin typeface="HLFGFR+Livvic-Bold"/>
                <a:cs typeface="HLFGFR+Livvic-Bold"/>
              </a:rPr>
              <a:t>0</a:t>
            </a:r>
          </a:p>
          <a:p>
            <a:pPr marL="0" marR="0">
              <a:lnSpc>
                <a:spcPts val="26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2200" b="1">
                <a:solidFill>
                  <a:srgbClr val="000000"/>
                </a:solidFill>
                <a:latin typeface="HLFGFR+Livvic-Bold"/>
                <a:cs typeface="HLFGFR+Livvic-Bold"/>
              </a:rPr>
              <a:t>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83400" y="1319874"/>
            <a:ext cx="320040" cy="7215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000000"/>
                </a:solidFill>
                <a:latin typeface="HLFGFR+Livvic-Bold"/>
                <a:cs typeface="HLFGFR+Livvic-Bold"/>
              </a:rPr>
              <a:t>0</a:t>
            </a:r>
          </a:p>
          <a:p>
            <a:pPr marL="0" marR="0">
              <a:lnSpc>
                <a:spcPts val="26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2200" b="1">
                <a:solidFill>
                  <a:srgbClr val="000000"/>
                </a:solidFill>
                <a:latin typeface="HLFGFR+Livvic-Bold"/>
                <a:cs typeface="HLFGFR+Livvic-Bold"/>
              </a:rPr>
              <a:t>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12522" y="2006954"/>
            <a:ext cx="1288999" cy="386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HLFGFR+Livvic-Bold"/>
                <a:cs typeface="HLFGFR+Livvic-Bold"/>
              </a:rPr>
              <a:t>Mercury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122872" y="2006954"/>
            <a:ext cx="844194" cy="386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HLFGFR+Livvic-Bold"/>
                <a:cs typeface="HLFGFR+Livvic-Bold"/>
              </a:rPr>
              <a:t>Mars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86087" y="2382752"/>
            <a:ext cx="1736597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Mercury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closest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611163" y="2382752"/>
            <a:ext cx="1866925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Despite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being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red,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Mars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48868" y="2596112"/>
            <a:ext cx="1409090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planet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to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Sun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652421" y="2596112"/>
            <a:ext cx="1783181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actually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cold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place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92500" y="3058073"/>
            <a:ext cx="320040" cy="7215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000000"/>
                </a:solidFill>
                <a:latin typeface="HLFGFR+Livvic-Bold"/>
                <a:cs typeface="HLFGFR+Livvic-Bold"/>
              </a:rPr>
              <a:t>0</a:t>
            </a:r>
          </a:p>
          <a:p>
            <a:pPr marL="0" marR="0">
              <a:lnSpc>
                <a:spcPts val="26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2200" b="1">
                <a:solidFill>
                  <a:srgbClr val="000000"/>
                </a:solidFill>
                <a:latin typeface="HLFGFR+Livvic-Bold"/>
                <a:cs typeface="HLFGFR+Livvic-Bold"/>
              </a:rPr>
              <a:t>3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383400" y="3058073"/>
            <a:ext cx="320040" cy="7215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000000"/>
                </a:solidFill>
                <a:latin typeface="HLFGFR+Livvic-Bold"/>
                <a:cs typeface="HLFGFR+Livvic-Bold"/>
              </a:rPr>
              <a:t>0</a:t>
            </a:r>
          </a:p>
          <a:p>
            <a:pPr marL="0" marR="0">
              <a:lnSpc>
                <a:spcPts val="26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2200" b="1">
                <a:solidFill>
                  <a:srgbClr val="000000"/>
                </a:solidFill>
                <a:latin typeface="HLFGFR+Livvic-Bold"/>
                <a:cs typeface="HLFGFR+Livvic-Bold"/>
              </a:rPr>
              <a:t>4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203436" y="3745154"/>
            <a:ext cx="1102639" cy="386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HLFGFR+Livvic-Bold"/>
                <a:cs typeface="HLFGFR+Livvic-Bold"/>
              </a:rPr>
              <a:t>Jupiter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893579" y="3745154"/>
            <a:ext cx="1304645" cy="386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HLFGFR+Livvic-Bold"/>
                <a:cs typeface="HLFGFR+Livvic-Bold"/>
              </a:rPr>
              <a:t>Neptune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32985" y="4120952"/>
            <a:ext cx="1639163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Jupiter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biggest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624775" y="4120952"/>
            <a:ext cx="1839900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Neptune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farthest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33780" y="4334312"/>
            <a:ext cx="1437894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planet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of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them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all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740645" y="4334312"/>
            <a:ext cx="1608404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planet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from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Sun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02095" y="580369"/>
            <a:ext cx="7389494" cy="5128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3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USEFUL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WEBSITES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FOR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PARTICIPATING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93133" y="1561954"/>
            <a:ext cx="1244574" cy="27931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000000"/>
                </a:solidFill>
                <a:latin typeface="HLFGFR+Livvic-Bold"/>
                <a:cs typeface="HLFGFR+Livvic-Bold"/>
              </a:rPr>
              <a:t>Website</a:t>
            </a:r>
          </a:p>
          <a:p>
            <a:pPr marL="59246" marR="0">
              <a:lnSpc>
                <a:spcPts val="1993"/>
              </a:lnSpc>
              <a:spcBef>
                <a:spcPts val="2559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HLFGFR+Livvic-Bold"/>
                <a:cs typeface="HLFGFR+Livvic-Bold"/>
              </a:rPr>
              <a:t>Website</a:t>
            </a:r>
            <a:r>
              <a:rPr dirty="0" sz="1600" b="1">
                <a:solidFill>
                  <a:srgbClr val="ffffff"/>
                </a:solidFill>
                <a:latin typeface="HLFGFR+Livvic-Bold"/>
                <a:cs typeface="HLFGFR+Livvic-Bold"/>
              </a:rPr>
              <a:t> </a:t>
            </a:r>
            <a:r>
              <a:rPr dirty="0" sz="1600" b="1">
                <a:solidFill>
                  <a:srgbClr val="ffffff"/>
                </a:solidFill>
                <a:latin typeface="HLFGFR+Livvic-Bold"/>
                <a:cs typeface="HLFGFR+Livvic-Bold"/>
              </a:rPr>
              <a:t>1</a:t>
            </a:r>
          </a:p>
          <a:p>
            <a:pPr marL="59246" marR="0">
              <a:lnSpc>
                <a:spcPts val="1993"/>
              </a:lnSpc>
              <a:spcBef>
                <a:spcPts val="2806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HLFGFR+Livvic-Bold"/>
                <a:cs typeface="HLFGFR+Livvic-Bold"/>
              </a:rPr>
              <a:t>Website</a:t>
            </a:r>
            <a:r>
              <a:rPr dirty="0" sz="1600" b="1">
                <a:solidFill>
                  <a:srgbClr val="ffffff"/>
                </a:solidFill>
                <a:latin typeface="HLFGFR+Livvic-Bold"/>
                <a:cs typeface="HLFGFR+Livvic-Bold"/>
              </a:rPr>
              <a:t> </a:t>
            </a:r>
            <a:r>
              <a:rPr dirty="0" sz="1600" b="1">
                <a:solidFill>
                  <a:srgbClr val="ffffff"/>
                </a:solidFill>
                <a:latin typeface="HLFGFR+Livvic-Bold"/>
                <a:cs typeface="HLFGFR+Livvic-Bold"/>
              </a:rPr>
              <a:t>2</a:t>
            </a:r>
          </a:p>
          <a:p>
            <a:pPr marL="59246" marR="0">
              <a:lnSpc>
                <a:spcPts val="1993"/>
              </a:lnSpc>
              <a:spcBef>
                <a:spcPts val="2806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HLFGFR+Livvic-Bold"/>
                <a:cs typeface="HLFGFR+Livvic-Bold"/>
              </a:rPr>
              <a:t>Website</a:t>
            </a:r>
            <a:r>
              <a:rPr dirty="0" sz="1600" b="1">
                <a:solidFill>
                  <a:srgbClr val="ffffff"/>
                </a:solidFill>
                <a:latin typeface="HLFGFR+Livvic-Bold"/>
                <a:cs typeface="HLFGFR+Livvic-Bold"/>
              </a:rPr>
              <a:t> </a:t>
            </a:r>
            <a:r>
              <a:rPr dirty="0" sz="1600" b="1">
                <a:solidFill>
                  <a:srgbClr val="ffffff"/>
                </a:solidFill>
                <a:latin typeface="HLFGFR+Livvic-Bold"/>
                <a:cs typeface="HLFGFR+Livvic-Bold"/>
              </a:rPr>
              <a:t>3</a:t>
            </a:r>
          </a:p>
          <a:p>
            <a:pPr marL="59246" marR="0">
              <a:lnSpc>
                <a:spcPts val="1993"/>
              </a:lnSpc>
              <a:spcBef>
                <a:spcPts val="2806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HLFGFR+Livvic-Bold"/>
                <a:cs typeface="HLFGFR+Livvic-Bold"/>
              </a:rPr>
              <a:t>Website</a:t>
            </a:r>
            <a:r>
              <a:rPr dirty="0" sz="1600" b="1">
                <a:solidFill>
                  <a:srgbClr val="ffffff"/>
                </a:solidFill>
                <a:latin typeface="HLFGFR+Livvic-Bold"/>
                <a:cs typeface="HLFGFR+Livvic-Bold"/>
              </a:rPr>
              <a:t> </a:t>
            </a:r>
            <a:r>
              <a:rPr dirty="0" sz="1600" b="1">
                <a:solidFill>
                  <a:srgbClr val="ffffff"/>
                </a:solidFill>
                <a:latin typeface="HLFGFR+Livvic-Bold"/>
                <a:cs typeface="HLFGFR+Livvic-Bold"/>
              </a:rPr>
              <a:t>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21766" y="1561954"/>
            <a:ext cx="1324203" cy="386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000000"/>
                </a:solidFill>
                <a:latin typeface="HLFGFR+Livvic-Bold"/>
                <a:cs typeface="HLFGFR+Livvic-Bold"/>
              </a:rPr>
              <a:t>Features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89920" y="1561954"/>
            <a:ext cx="1658925" cy="386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000000"/>
                </a:solidFill>
                <a:latin typeface="HLFGFR+Livvic-Bold"/>
                <a:cs typeface="HLFGFR+Livvic-Bold"/>
              </a:rPr>
              <a:t>Mobile</a:t>
            </a:r>
            <a:r>
              <a:rPr dirty="0" sz="22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2200" b="1">
                <a:solidFill>
                  <a:srgbClr val="000000"/>
                </a:solidFill>
                <a:latin typeface="HLFGFR+Livvic-Bold"/>
                <a:cs typeface="HLFGFR+Livvic-Bold"/>
              </a:rPr>
              <a:t>app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35787" y="2100127"/>
            <a:ext cx="1736598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Mercury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closest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249138" y="2206807"/>
            <a:ext cx="789635" cy="15364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55" marR="0">
              <a:lnSpc>
                <a:spcPts val="20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SDLQQR+Catamaran-Bold"/>
                <a:cs typeface="SDLQQR+Catamaran-Bold"/>
              </a:rPr>
              <a:t>Mercury</a:t>
            </a:r>
          </a:p>
          <a:p>
            <a:pPr marL="0" marR="0">
              <a:lnSpc>
                <a:spcPts val="2377"/>
              </a:lnSpc>
              <a:spcBef>
                <a:spcPts val="254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SDLQQR+Catamaran-Bold"/>
                <a:cs typeface="SDLQQR+Catamaran-Bold"/>
              </a:rPr>
              <a:t>Uranus</a:t>
            </a:r>
          </a:p>
          <a:p>
            <a:pPr marL="41250" marR="0">
              <a:lnSpc>
                <a:spcPts val="2377"/>
              </a:lnSpc>
              <a:spcBef>
                <a:spcPts val="2422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SDLQQR+Catamaran-Bold"/>
                <a:cs typeface="SDLQQR+Catamaran-Bold"/>
              </a:rPr>
              <a:t>Venus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698568" y="2313487"/>
            <a:ext cx="1409090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planet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to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Sun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535038" y="2709697"/>
            <a:ext cx="1737309" cy="514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Uranus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seventh</a:t>
            </a:r>
          </a:p>
          <a:p>
            <a:pPr marL="64306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planet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from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Sun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595391" y="3319267"/>
            <a:ext cx="1617472" cy="514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Venus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second</a:t>
            </a:r>
          </a:p>
          <a:p>
            <a:pPr marL="3954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planet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from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Sun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483475" y="3928837"/>
            <a:ext cx="1839900" cy="514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Neptune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farthest</a:t>
            </a:r>
          </a:p>
          <a:p>
            <a:pPr marL="11587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planet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from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Sun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177688" y="4012781"/>
            <a:ext cx="932484" cy="340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SDLQQR+Catamaran-Bold"/>
                <a:cs typeface="SDLQQR+Catamaran-Bold"/>
              </a:rPr>
              <a:t>Neptune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48038" y="580369"/>
            <a:ext cx="5907404" cy="5128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3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PARTICIPATION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IN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THE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EVENTS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87911" y="1693504"/>
            <a:ext cx="1102639" cy="386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HLFGFR+Livvic-Bold"/>
                <a:cs typeface="HLFGFR+Livvic-Bold"/>
              </a:rPr>
              <a:t>Jupiter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18607" y="1693504"/>
            <a:ext cx="1288999" cy="386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HLFGFR+Livvic-Bold"/>
                <a:cs typeface="HLFGFR+Livvic-Bold"/>
              </a:rPr>
              <a:t>Mercury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61913" y="2069302"/>
            <a:ext cx="2550388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It’s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biggest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planet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of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them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all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212053" y="2069302"/>
            <a:ext cx="2495448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It’s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closest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planet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to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Sun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77346" y="4381443"/>
            <a:ext cx="6746773" cy="2645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Follow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graph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modify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its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then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paste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here.</a:t>
            </a:r>
            <a:r>
              <a:rPr dirty="0" sz="1200" spc="1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b="1" u="sng">
                <a:solidFill>
                  <a:srgbClr val="000000"/>
                </a:solidFill>
                <a:latin typeface="SDLQQR+Catamaran-Bold"/>
                <a:cs typeface="SDLQQR+Catamaran-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</a:t>
            </a:r>
            <a:r>
              <a:rPr dirty="0" sz="1200" spc="-29" b="1" u="sng">
                <a:solidFill>
                  <a:srgbClr val="000000"/>
                </a:solidFill>
                <a:latin typeface="SDLQQR+Catamaran-Bold"/>
                <a:cs typeface="SDLQQR+Catamaran-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b="1" u="sng">
                <a:solidFill>
                  <a:srgbClr val="000000"/>
                </a:solidFill>
                <a:latin typeface="SDLQQR+Catamaran-Bold"/>
                <a:cs typeface="SDLQQR+Catamaran-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more</a:t>
            </a:r>
            <a:r>
              <a:rPr dirty="0" sz="1200" spc="-29" b="1" u="sng">
                <a:solidFill>
                  <a:srgbClr val="000000"/>
                </a:solidFill>
                <a:latin typeface="SDLQQR+Catamaran-Bold"/>
                <a:cs typeface="SDLQQR+Catamaran-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b="1" u="sng">
                <a:solidFill>
                  <a:srgbClr val="000000"/>
                </a:solidFill>
                <a:latin typeface="SDLQQR+Catamaran-Bold"/>
                <a:cs typeface="SDLQQR+Catamaran-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info,</a:t>
            </a:r>
            <a:r>
              <a:rPr dirty="0" sz="1200" spc="-29" b="1" u="sng">
                <a:solidFill>
                  <a:srgbClr val="000000"/>
                </a:solidFill>
                <a:latin typeface="SDLQQR+Catamaran-Bold"/>
                <a:cs typeface="SDLQQR+Catamaran-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b="1" u="sng">
                <a:solidFill>
                  <a:srgbClr val="000000"/>
                </a:solidFill>
                <a:latin typeface="SDLQQR+Catamaran-Bold"/>
                <a:cs typeface="SDLQQR+Catamaran-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</a:t>
            </a:r>
            <a:r>
              <a:rPr dirty="0" sz="1200" spc="-29" b="1" u="sng">
                <a:solidFill>
                  <a:srgbClr val="000000"/>
                </a:solidFill>
                <a:latin typeface="SDLQQR+Catamaran-Bold"/>
                <a:cs typeface="SDLQQR+Catamaran-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b="1" u="sng">
                <a:solidFill>
                  <a:srgbClr val="000000"/>
                </a:solidFill>
                <a:latin typeface="SDLQQR+Catamaran-Bold"/>
                <a:cs typeface="SDLQQR+Catamaran-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76529" y="580369"/>
            <a:ext cx="3156203" cy="5128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3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FUTURE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EVENTS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7675" y="1945720"/>
            <a:ext cx="883919" cy="417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HLFGFR+Livvic-Bold"/>
                <a:cs typeface="HLFGFR+Livvic-Bold"/>
              </a:rPr>
              <a:t>2023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65850" y="1945720"/>
            <a:ext cx="883920" cy="417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HLFGFR+Livvic-Bold"/>
                <a:cs typeface="HLFGFR+Livvic-Bold"/>
              </a:rPr>
              <a:t>2024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34024" y="1945720"/>
            <a:ext cx="883920" cy="417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HLFGFR+Livvic-Bold"/>
                <a:cs typeface="HLFGFR+Livvic-Bold"/>
              </a:rPr>
              <a:t>2025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302200" y="1945720"/>
            <a:ext cx="883920" cy="417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HLFGFR+Livvic-Bold"/>
                <a:cs typeface="HLFGFR+Livvic-Bold"/>
              </a:rPr>
              <a:t>2026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61199" y="3255829"/>
            <a:ext cx="968248" cy="386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HLFGFR+Livvic-Bold"/>
                <a:cs typeface="HLFGFR+Livvic-Bold"/>
              </a:rPr>
              <a:t>Venus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966897" y="3255829"/>
            <a:ext cx="1288999" cy="386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HLFGFR+Livvic-Bold"/>
                <a:cs typeface="HLFGFR+Livvic-Bold"/>
              </a:rPr>
              <a:t>Mercury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109527" y="3255829"/>
            <a:ext cx="1136446" cy="386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HLFGFR+Livvic-Bold"/>
                <a:cs typeface="HLFGFR+Livvic-Bold"/>
              </a:rPr>
              <a:t>Uranus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194012" y="3255829"/>
            <a:ext cx="1102639" cy="386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HLFGFR+Livvic-Bold"/>
                <a:cs typeface="HLFGFR+Livvic-Bold"/>
              </a:rPr>
              <a:t>Jupiter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52591" y="3622302"/>
            <a:ext cx="1574622" cy="727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3508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Venus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second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planet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from</a:t>
            </a:r>
          </a:p>
          <a:p>
            <a:pPr marL="430164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Sun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890509" y="3622302"/>
            <a:ext cx="1432026" cy="727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6123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Mercury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smallest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planet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in</a:t>
            </a:r>
          </a:p>
          <a:p>
            <a:pPr marL="24532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Solar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System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058624" y="3622302"/>
            <a:ext cx="1233068" cy="727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9497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Uranus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seventh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planet</a:t>
            </a:r>
          </a:p>
          <a:p>
            <a:pPr marL="64251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from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Sun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051292" y="3622302"/>
            <a:ext cx="1385265" cy="727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1937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Jupiter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</a:p>
          <a:p>
            <a:pPr marL="10406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biggest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planet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in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Solar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System</a:t>
            </a: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16710" y="580369"/>
            <a:ext cx="4912233" cy="5128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3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EVENTS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DURING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THE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DAY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99038" y="1725537"/>
            <a:ext cx="5555995" cy="3545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HLFGFR+Livvic-Bold"/>
                <a:cs typeface="HLFGFR+Livvic-Bold"/>
              </a:rPr>
              <a:t>Event</a:t>
            </a:r>
            <a:r>
              <a:rPr dirty="0" sz="20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HLFGFR+Livvic-Bold"/>
                <a:cs typeface="HLFGFR+Livvic-Bold"/>
              </a:rPr>
              <a:t>01</a:t>
            </a:r>
            <a:r>
              <a:rPr dirty="0" sz="2000" spc="2547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HLFGFR+Livvic-Bold"/>
                <a:cs typeface="HLFGFR+Livvic-Bold"/>
              </a:rPr>
              <a:t>Event</a:t>
            </a:r>
            <a:r>
              <a:rPr dirty="0" sz="20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HLFGFR+Livvic-Bold"/>
                <a:cs typeface="HLFGFR+Livvic-Bold"/>
              </a:rPr>
              <a:t>02</a:t>
            </a:r>
            <a:r>
              <a:rPr dirty="0" sz="2000" spc="2547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HLFGFR+Livvic-Bold"/>
                <a:cs typeface="HLFGFR+Livvic-Bold"/>
              </a:rPr>
              <a:t>Event</a:t>
            </a:r>
            <a:r>
              <a:rPr dirty="0" sz="20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HLFGFR+Livvic-Bold"/>
                <a:cs typeface="HLFGFR+Livvic-Bold"/>
              </a:rPr>
              <a:t>03</a:t>
            </a:r>
            <a:r>
              <a:rPr dirty="0" sz="2000" spc="2547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HLFGFR+Livvic-Bold"/>
                <a:cs typeface="HLFGFR+Livvic-Bold"/>
              </a:rPr>
              <a:t>Event</a:t>
            </a:r>
            <a:r>
              <a:rPr dirty="0" sz="20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HLFGFR+Livvic-Bold"/>
                <a:cs typeface="HLFGFR+Livvic-Bold"/>
              </a:rPr>
              <a:t>04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81356" y="2214427"/>
            <a:ext cx="1039088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Venus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has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83114" y="2214427"/>
            <a:ext cx="931697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Saturn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has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504705" y="2214427"/>
            <a:ext cx="1183995" cy="514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Neptune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far</a:t>
            </a:r>
          </a:p>
          <a:p>
            <a:pPr marL="27003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away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from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us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24755" y="2214427"/>
            <a:ext cx="1039088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Venus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has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36675" y="2316672"/>
            <a:ext cx="831850" cy="9641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HLFGFR+Livvic-Bold"/>
                <a:cs typeface="HLFGFR+Livvic-Bold"/>
              </a:rPr>
              <a:t>Earth</a:t>
            </a:r>
          </a:p>
          <a:p>
            <a:pPr marL="25948" marR="0">
              <a:lnSpc>
                <a:spcPts val="2492"/>
              </a:lnSpc>
              <a:spcBef>
                <a:spcPts val="2307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HLFGFR+Livvic-Bold"/>
                <a:cs typeface="HLFGFR+Livvic-Bold"/>
              </a:rPr>
              <a:t>Mars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574254" y="2427787"/>
            <a:ext cx="1252626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beautiful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name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114808" y="2427787"/>
            <a:ext cx="1067358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several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rings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917654" y="2427787"/>
            <a:ext cx="1252626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beautiful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name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670204" y="2823997"/>
            <a:ext cx="1060068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Jupiter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056074" y="2823997"/>
            <a:ext cx="1186662" cy="514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Earth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where</a:t>
            </a:r>
          </a:p>
          <a:p>
            <a:pPr marL="49215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we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all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live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on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56317" y="2823997"/>
            <a:ext cx="1278585" cy="514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0719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Moon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natural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satellite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846134" y="2823997"/>
            <a:ext cx="1395577" cy="514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Mars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actually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</a:t>
            </a:r>
          </a:p>
          <a:p>
            <a:pPr marL="250795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cold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place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604388" y="3037357"/>
            <a:ext cx="1190930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biggest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planet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560717" y="3433567"/>
            <a:ext cx="1278585" cy="514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0719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Moon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natural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satellite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118004" y="3433567"/>
            <a:ext cx="1060069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Jupiter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503874" y="3433567"/>
            <a:ext cx="1186662" cy="514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Earth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where</a:t>
            </a:r>
          </a:p>
          <a:p>
            <a:pPr marL="49215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we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all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live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on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078714" y="3433567"/>
            <a:ext cx="931697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Saturn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has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257166" y="3535812"/>
            <a:ext cx="991870" cy="9641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HLFGFR+Livvic-Bold"/>
                <a:cs typeface="HLFGFR+Livvic-Bold"/>
              </a:rPr>
              <a:t>Saturn</a:t>
            </a:r>
          </a:p>
          <a:p>
            <a:pPr marL="51935" marR="0">
              <a:lnSpc>
                <a:spcPts val="2492"/>
              </a:lnSpc>
              <a:spcBef>
                <a:spcPts val="2307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HLFGFR+Livvic-Bold"/>
                <a:cs typeface="HLFGFR+Livvic-Bold"/>
              </a:rPr>
              <a:t>Venus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052188" y="3646927"/>
            <a:ext cx="1190930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biggest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planet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010407" y="3646927"/>
            <a:ext cx="1067358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several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rings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609105" y="4043137"/>
            <a:ext cx="1183995" cy="514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Neptune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far</a:t>
            </a:r>
          </a:p>
          <a:p>
            <a:pPr marL="27003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away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from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us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950534" y="4043137"/>
            <a:ext cx="1395577" cy="514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Mars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actually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</a:t>
            </a:r>
          </a:p>
          <a:p>
            <a:pPr marL="250796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cold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place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565804" y="4043137"/>
            <a:ext cx="1060069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Jupiter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7024755" y="4043137"/>
            <a:ext cx="1039088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Venus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has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499988" y="4256497"/>
            <a:ext cx="1190930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biggest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planet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917654" y="4256497"/>
            <a:ext cx="1252626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beautiful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name</a:t>
            </a:r>
          </a:p>
        </p:txBody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82319" y="580369"/>
            <a:ext cx="5583936" cy="5128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3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HUMAN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RIGHTS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AWARENESS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47087" y="2710926"/>
            <a:ext cx="772058" cy="417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HLFGFR+Livvic-Bold"/>
                <a:cs typeface="HLFGFR+Livvic-Bold"/>
              </a:rPr>
              <a:t>55%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77787" y="2710926"/>
            <a:ext cx="772058" cy="417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HLFGFR+Livvic-Bold"/>
                <a:cs typeface="HLFGFR+Livvic-Bold"/>
              </a:rPr>
              <a:t>45%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45845" y="3247428"/>
            <a:ext cx="1587957" cy="386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HLFGFR+Livvic-Bold"/>
                <a:cs typeface="HLFGFR+Livvic-Bold"/>
              </a:rPr>
              <a:t>Indifferent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669269" y="3247403"/>
            <a:ext cx="1593545" cy="386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HLFGFR+Livvic-Bold"/>
                <a:cs typeface="HLFGFR+Livvic-Bold"/>
              </a:rPr>
              <a:t>Concerned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12910" y="3623227"/>
            <a:ext cx="1639163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Jupiter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biggest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596799" y="3623202"/>
            <a:ext cx="1736597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Mercury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closest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13705" y="3836587"/>
            <a:ext cx="1437894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planet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of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them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all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759580" y="3836562"/>
            <a:ext cx="1409090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planet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to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Sun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77346" y="4381443"/>
            <a:ext cx="6746773" cy="2645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Follow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link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in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graph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to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modify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its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data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and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then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paste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new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one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here.</a:t>
            </a:r>
            <a:r>
              <a:rPr dirty="0" sz="1200" spc="1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200" b="1" u="sng">
                <a:solidFill>
                  <a:srgbClr val="000000"/>
                </a:solidFill>
                <a:latin typeface="SDLQQR+Catamaran-Bold"/>
                <a:cs typeface="SDLQQR+Catamaran-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</a:t>
            </a:r>
            <a:r>
              <a:rPr dirty="0" sz="1200" spc="-29" b="1" u="sng">
                <a:solidFill>
                  <a:srgbClr val="000000"/>
                </a:solidFill>
                <a:latin typeface="SDLQQR+Catamaran-Bold"/>
                <a:cs typeface="SDLQQR+Catamaran-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b="1" u="sng">
                <a:solidFill>
                  <a:srgbClr val="000000"/>
                </a:solidFill>
                <a:latin typeface="SDLQQR+Catamaran-Bold"/>
                <a:cs typeface="SDLQQR+Catamaran-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more</a:t>
            </a:r>
            <a:r>
              <a:rPr dirty="0" sz="1200" spc="-29" b="1" u="sng">
                <a:solidFill>
                  <a:srgbClr val="000000"/>
                </a:solidFill>
                <a:latin typeface="SDLQQR+Catamaran-Bold"/>
                <a:cs typeface="SDLQQR+Catamaran-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b="1" u="sng">
                <a:solidFill>
                  <a:srgbClr val="000000"/>
                </a:solidFill>
                <a:latin typeface="SDLQQR+Catamaran-Bold"/>
                <a:cs typeface="SDLQQR+Catamaran-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info,</a:t>
            </a:r>
            <a:r>
              <a:rPr dirty="0" sz="1200" spc="-29" b="1" u="sng">
                <a:solidFill>
                  <a:srgbClr val="000000"/>
                </a:solidFill>
                <a:latin typeface="SDLQQR+Catamaran-Bold"/>
                <a:cs typeface="SDLQQR+Catamaran-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b="1" u="sng">
                <a:solidFill>
                  <a:srgbClr val="000000"/>
                </a:solidFill>
                <a:latin typeface="SDLQQR+Catamaran-Bold"/>
                <a:cs typeface="SDLQQR+Catamaran-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</a:t>
            </a:r>
            <a:r>
              <a:rPr dirty="0" sz="1200" spc="-29" b="1" u="sng">
                <a:solidFill>
                  <a:srgbClr val="000000"/>
                </a:solidFill>
                <a:latin typeface="SDLQQR+Catamaran-Bold"/>
                <a:cs typeface="SDLQQR+Catamaran-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b="1" u="sng">
                <a:solidFill>
                  <a:srgbClr val="000000"/>
                </a:solidFill>
                <a:latin typeface="SDLQQR+Catamaran-Bold"/>
                <a:cs typeface="SDLQQR+Catamaran-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</a:p>
        </p:txBody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47147" y="580369"/>
            <a:ext cx="3889247" cy="5128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3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HOW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TO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TAKE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PART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18872" y="1619954"/>
            <a:ext cx="1288999" cy="386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HLFGFR+Livvic-Bold"/>
                <a:cs typeface="HLFGFR+Livvic-Bold"/>
              </a:rPr>
              <a:t>Mercury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35028" y="1619954"/>
            <a:ext cx="1304645" cy="386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HLFGFR+Livvic-Bold"/>
                <a:cs typeface="HLFGFR+Livvic-Bold"/>
              </a:rPr>
              <a:t>Neptune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61787" y="1619954"/>
            <a:ext cx="1102639" cy="386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HLFGFR+Livvic-Bold"/>
                <a:cs typeface="HLFGFR+Livvic-Bold"/>
              </a:rPr>
              <a:t>Jupiter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59272" y="1619954"/>
            <a:ext cx="968247" cy="386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HLFGFR+Livvic-Bold"/>
                <a:cs typeface="HLFGFR+Livvic-Bold"/>
              </a:rPr>
              <a:t>Venus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2437" y="1986427"/>
            <a:ext cx="1736597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Mercury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closest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766124" y="1986427"/>
            <a:ext cx="1839900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Neptune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farthest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791335" y="1986427"/>
            <a:ext cx="1639163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Jupiter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biggest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730041" y="1986427"/>
            <a:ext cx="1617471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Venus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is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second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55218" y="2199787"/>
            <a:ext cx="1409090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planet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to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Sun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881995" y="2199787"/>
            <a:ext cx="1608404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planet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from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Sun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892130" y="2199787"/>
            <a:ext cx="1437894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planet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of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them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all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733994" y="2199787"/>
            <a:ext cx="1608404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planet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from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Sun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598862" y="3954414"/>
            <a:ext cx="320040" cy="7215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000000"/>
                </a:solidFill>
                <a:latin typeface="HLFGFR+Livvic-Bold"/>
                <a:cs typeface="HLFGFR+Livvic-Bold"/>
              </a:rPr>
              <a:t>0</a:t>
            </a:r>
          </a:p>
          <a:p>
            <a:pPr marL="0" marR="0">
              <a:lnSpc>
                <a:spcPts val="26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2200" b="1">
                <a:solidFill>
                  <a:srgbClr val="000000"/>
                </a:solidFill>
                <a:latin typeface="HLFGFR+Livvic-Bold"/>
                <a:cs typeface="HLFGFR+Livvic-Bold"/>
              </a:rPr>
              <a:t>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524862" y="3954414"/>
            <a:ext cx="320040" cy="7215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000000"/>
                </a:solidFill>
                <a:latin typeface="HLFGFR+Livvic-Bold"/>
                <a:cs typeface="HLFGFR+Livvic-Bold"/>
              </a:rPr>
              <a:t>0</a:t>
            </a:r>
          </a:p>
          <a:p>
            <a:pPr marL="0" marR="0">
              <a:lnSpc>
                <a:spcPts val="26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2200" b="1">
                <a:solidFill>
                  <a:srgbClr val="000000"/>
                </a:solidFill>
                <a:latin typeface="HLFGFR+Livvic-Bold"/>
                <a:cs typeface="HLFGFR+Livvic-Bold"/>
              </a:rPr>
              <a:t>2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50862" y="3954414"/>
            <a:ext cx="320040" cy="7215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000000"/>
                </a:solidFill>
                <a:latin typeface="HLFGFR+Livvic-Bold"/>
                <a:cs typeface="HLFGFR+Livvic-Bold"/>
              </a:rPr>
              <a:t>0</a:t>
            </a:r>
          </a:p>
          <a:p>
            <a:pPr marL="0" marR="0">
              <a:lnSpc>
                <a:spcPts val="26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2200" b="1">
                <a:solidFill>
                  <a:srgbClr val="000000"/>
                </a:solidFill>
                <a:latin typeface="HLFGFR+Livvic-Bold"/>
                <a:cs typeface="HLFGFR+Livvic-Bold"/>
              </a:rPr>
              <a:t>3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376862" y="3954414"/>
            <a:ext cx="320040" cy="7215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000000"/>
                </a:solidFill>
                <a:latin typeface="HLFGFR+Livvic-Bold"/>
                <a:cs typeface="HLFGFR+Livvic-Bold"/>
              </a:rPr>
              <a:t>0</a:t>
            </a:r>
          </a:p>
          <a:p>
            <a:pPr marL="0" marR="0">
              <a:lnSpc>
                <a:spcPts val="26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2200" b="1">
                <a:solidFill>
                  <a:srgbClr val="000000"/>
                </a:solidFill>
                <a:latin typeface="HLFGFR+Livvic-Bold"/>
                <a:cs typeface="HLFGFR+Livvic-Bold"/>
              </a:rPr>
              <a:t>4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77255" y="1619651"/>
            <a:ext cx="4162971" cy="1927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7005" marR="0">
              <a:lnSpc>
                <a:spcPts val="5856"/>
              </a:lnSpc>
              <a:spcBef>
                <a:spcPts val="0"/>
              </a:spcBef>
              <a:spcAft>
                <a:spcPts val="0"/>
              </a:spcAft>
            </a:pPr>
            <a:r>
              <a:rPr dirty="0" sz="4700" b="1">
                <a:solidFill>
                  <a:srgbClr val="000000"/>
                </a:solidFill>
                <a:latin typeface="HLFGFR+Livvic-Bold"/>
                <a:cs typeface="HLFGFR+Livvic-Bold"/>
              </a:rPr>
              <a:t>WHAT</a:t>
            </a:r>
            <a:r>
              <a:rPr dirty="0" sz="47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4700" b="1">
                <a:solidFill>
                  <a:srgbClr val="000000"/>
                </a:solidFill>
                <a:latin typeface="HLFGFR+Livvic-Bold"/>
                <a:cs typeface="HLFGFR+Livvic-Bold"/>
              </a:rPr>
              <a:t>DOES</a:t>
            </a:r>
          </a:p>
          <a:p>
            <a:pPr marL="256432" marR="0">
              <a:lnSpc>
                <a:spcPts val="4511"/>
              </a:lnSpc>
              <a:spcBef>
                <a:spcPts val="0"/>
              </a:spcBef>
              <a:spcAft>
                <a:spcPts val="0"/>
              </a:spcAft>
            </a:pPr>
            <a:r>
              <a:rPr dirty="0" sz="4700" b="1">
                <a:solidFill>
                  <a:srgbClr val="000000"/>
                </a:solidFill>
                <a:latin typeface="HLFGFR+Livvic-Bold"/>
                <a:cs typeface="HLFGFR+Livvic-Bold"/>
              </a:rPr>
              <a:t>SOLIDARITY</a:t>
            </a:r>
          </a:p>
          <a:p>
            <a:pPr marL="0" marR="0">
              <a:lnSpc>
                <a:spcPts val="4511"/>
              </a:lnSpc>
              <a:spcBef>
                <a:spcPts val="0"/>
              </a:spcBef>
              <a:spcAft>
                <a:spcPts val="0"/>
              </a:spcAft>
            </a:pPr>
            <a:r>
              <a:rPr dirty="0" sz="4700" b="1">
                <a:solidFill>
                  <a:srgbClr val="000000"/>
                </a:solidFill>
                <a:latin typeface="HLFGFR+Livvic-Bold"/>
                <a:cs typeface="HLFGFR+Livvic-Bold"/>
              </a:rPr>
              <a:t>MEAN</a:t>
            </a:r>
            <a:r>
              <a:rPr dirty="0" sz="47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4700" b="1">
                <a:solidFill>
                  <a:srgbClr val="000000"/>
                </a:solidFill>
                <a:latin typeface="HLFGFR+Livvic-Bold"/>
                <a:cs typeface="HLFGFR+Livvic-Bold"/>
              </a:rPr>
              <a:t>TO</a:t>
            </a:r>
            <a:r>
              <a:rPr dirty="0" sz="47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4700" b="1">
                <a:solidFill>
                  <a:srgbClr val="000000"/>
                </a:solidFill>
                <a:latin typeface="HLFGFR+Livvic-Bold"/>
                <a:cs typeface="HLFGFR+Livvic-Bold"/>
              </a:rPr>
              <a:t>US?</a:t>
            </a:r>
          </a:p>
        </p:txBody>
      </p: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195177" y="759431"/>
            <a:ext cx="2910839" cy="12370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29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 b="1">
                <a:solidFill>
                  <a:srgbClr val="000000"/>
                </a:solidFill>
                <a:latin typeface="HLFGFR+Livvic-Bold"/>
                <a:cs typeface="HLFGFR+Livvic-Bold"/>
              </a:rPr>
              <a:t>THANKS!</a:t>
            </a:r>
          </a:p>
          <a:p>
            <a:pPr marL="60086" marR="0">
              <a:lnSpc>
                <a:spcPts val="2658"/>
              </a:lnSpc>
              <a:spcBef>
                <a:spcPts val="502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IGJTME+Catamaran-Regular"/>
                <a:cs typeface="IGJTME+Catamaran-Regular"/>
              </a:rPr>
              <a:t>Do</a:t>
            </a:r>
            <a:r>
              <a:rPr dirty="0" sz="18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GJTME+Catamaran-Regular"/>
                <a:cs typeface="IGJTME+Catamaran-Regular"/>
              </a:rPr>
              <a:t>you</a:t>
            </a:r>
            <a:r>
              <a:rPr dirty="0" sz="18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GJTME+Catamaran-Regular"/>
                <a:cs typeface="IGJTME+Catamaran-Regular"/>
              </a:rPr>
              <a:t>have</a:t>
            </a:r>
            <a:r>
              <a:rPr dirty="0" sz="18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GJTME+Catamaran-Regular"/>
                <a:cs typeface="IGJTME+Catamaran-Regular"/>
              </a:rPr>
              <a:t>any</a:t>
            </a:r>
            <a:r>
              <a:rPr dirty="0" sz="18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GJTME+Catamaran-Regular"/>
                <a:cs typeface="IGJTME+Catamaran-Regular"/>
              </a:rPr>
              <a:t>questions?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68687" y="2022093"/>
            <a:ext cx="2356789" cy="6500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IGJTME+Catamaran-Regular"/>
                <a:cs typeface="IGJTME+Catamaran-Regular"/>
              </a:rPr>
              <a:t>youremail@freepik.com</a:t>
            </a:r>
          </a:p>
          <a:p>
            <a:pPr marL="338164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IGJTME+Catamaran-Regular"/>
                <a:cs typeface="IGJTME+Catamaran-Regular"/>
              </a:rPr>
              <a:t>+91</a:t>
            </a:r>
            <a:r>
              <a:rPr dirty="0" sz="1800" spc="419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GJTME+Catamaran-Regular"/>
                <a:cs typeface="IGJTME+Catamaran-Regular"/>
              </a:rPr>
              <a:t>620</a:t>
            </a:r>
            <a:r>
              <a:rPr dirty="0" sz="18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GJTME+Catamaran-Regular"/>
                <a:cs typeface="IGJTME+Catamaran-Regular"/>
              </a:rPr>
              <a:t>421</a:t>
            </a:r>
            <a:r>
              <a:rPr dirty="0" sz="18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GJTME+Catamaran-Regular"/>
                <a:cs typeface="IGJTME+Catamaran-Regular"/>
              </a:rPr>
              <a:t>838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75095" y="2570733"/>
            <a:ext cx="1744827" cy="3757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IGJTME+Catamaran-Regular"/>
                <a:cs typeface="IGJTME+Catamaran-Regular"/>
              </a:rPr>
              <a:t>yourwebsite.com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01987" y="3640890"/>
            <a:ext cx="2887598" cy="5316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CREDITS: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template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was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created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</a:t>
            </a:r>
          </a:p>
          <a:p>
            <a:pPr marL="296068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 u="sng">
                <a:solidFill>
                  <a:srgbClr val="ffffff"/>
                </a:solidFill>
                <a:latin typeface="SDLQQR+Catamaran-Bold"/>
                <a:cs typeface="SDLQQR+Catamaran-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,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including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icons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by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 b="1" u="sng">
                <a:solidFill>
                  <a:srgbClr val="ffffff"/>
                </a:solidFill>
                <a:latin typeface="SDLQQR+Catamaran-Bold"/>
                <a:cs typeface="SDLQQR+Catamaran-Bol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dirty="0" sz="1000" spc="-11" b="1">
                <a:solidFill>
                  <a:srgbClr val="ffffff"/>
                </a:solidFill>
                <a:latin typeface="SDLQQR+Catamaran-Bold"/>
                <a:cs typeface="SDLQQR+Catamaran-Bol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and</a:t>
            </a:r>
          </a:p>
          <a:p>
            <a:pPr marL="494506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infographics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&amp;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images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b="1" u="sng">
                <a:solidFill>
                  <a:srgbClr val="ffffff"/>
                </a:solidFill>
                <a:latin typeface="SDLQQR+Catamaran-Bold"/>
                <a:cs typeface="SDLQQR+Catamaran-Bol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637756" y="4236674"/>
            <a:ext cx="2016251" cy="225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Please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keep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this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slide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for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IGJTME+Catamaran-Regular"/>
                <a:cs typeface="IGJTME+Catamaran-Regular"/>
              </a:rPr>
              <a:t>attribution</a:t>
            </a:r>
          </a:p>
        </p:txBody>
      </p:sp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64510" y="580369"/>
            <a:ext cx="5414390" cy="5128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3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ICON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PACK: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HUMAN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RIGHTS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25906" y="1262198"/>
            <a:ext cx="5040020" cy="2631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Here’s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an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assortment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of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alternative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icons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whose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style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fits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that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of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this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template:</a:t>
            </a:r>
          </a:p>
        </p:txBody>
      </p:sp>
    </p:spTree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77187" y="580369"/>
            <a:ext cx="5016626" cy="5128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3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ALTERNATIVE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RESOURCES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1424" y="1262198"/>
            <a:ext cx="5323635" cy="2631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Here’s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assortment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alternative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resources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whose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style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fits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that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template: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63824" y="1474754"/>
            <a:ext cx="244450" cy="3912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PLDAKE+ArialMT"/>
                <a:cs typeface="PLDAKE+ArialMT"/>
              </a:rPr>
              <a:t>●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PLDAKE+ArialMT"/>
                <a:cs typeface="PLDAKE+ArialMT"/>
              </a:rPr>
              <a:t>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68624" y="1445078"/>
            <a:ext cx="2900782" cy="4460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u="sng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Collection</a:t>
            </a:r>
            <a:r>
              <a:rPr dirty="0" sz="1200" spc="-20" u="sng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u="sng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dirty="0" sz="1200" spc="-20" u="sng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u="sng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hand</a:t>
            </a:r>
            <a:r>
              <a:rPr dirty="0" sz="1200" spc="-20" u="sng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u="sng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drawn</a:t>
            </a:r>
            <a:r>
              <a:rPr dirty="0" sz="1200" spc="-20" u="sng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u="sng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peace</a:t>
            </a:r>
            <a:r>
              <a:rPr dirty="0" sz="1200" spc="-20" u="sng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u="sng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day</a:t>
            </a:r>
            <a:r>
              <a:rPr dirty="0" sz="1200" spc="-20" u="sng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u="sng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labels</a:t>
            </a:r>
            <a:r>
              <a:rPr dirty="0" sz="1200" spc="-20" u="sng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u="sng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u="sng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Collection</a:t>
            </a:r>
            <a:r>
              <a:rPr dirty="0" sz="1200" spc="-20" u="sng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u="sng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dirty="0" sz="1200" spc="-20" u="sng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u="sng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hand</a:t>
            </a:r>
            <a:r>
              <a:rPr dirty="0" sz="1200" spc="-20" u="sng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u="sng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drawn</a:t>
            </a:r>
            <a:r>
              <a:rPr dirty="0" sz="1200" spc="-20" u="sng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u="sng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peace</a:t>
            </a:r>
            <a:r>
              <a:rPr dirty="0" sz="1200" spc="-20" u="sng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u="sng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day</a:t>
            </a:r>
            <a:r>
              <a:rPr dirty="0" sz="1200" spc="-20" u="sng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u="sng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labels</a:t>
            </a:r>
            <a:r>
              <a:rPr dirty="0" sz="1200" spc="-20" u="sng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u="sng">
                <a:solidFill>
                  <a:srgbClr val="ffffff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II</a:t>
            </a:r>
          </a:p>
        </p:txBody>
      </p:sp>
    </p:spTree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11424" y="580369"/>
            <a:ext cx="2395727" cy="5128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3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RESOURCES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1424" y="1262200"/>
            <a:ext cx="5392979" cy="2631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Did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you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like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the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resources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on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this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template?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Get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them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for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free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at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our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other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IGJTME+Catamaran-Regular"/>
                <a:cs typeface="IGJTME+Catamaran-Regular"/>
              </a:rPr>
              <a:t>websites: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1424" y="1663987"/>
            <a:ext cx="836777" cy="291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HLFGFR+Livvic-Bold"/>
                <a:cs typeface="HLFGFR+Livvic-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63824" y="1901476"/>
            <a:ext cx="244450" cy="756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PLDAKE+ArialMT"/>
                <a:cs typeface="PLDAKE+ArialMT"/>
              </a:rPr>
              <a:t>●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PLDAKE+ArialMT"/>
                <a:cs typeface="PLDAKE+ArialMT"/>
              </a:rPr>
              <a:t>●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PLDAKE+ArialMT"/>
                <a:cs typeface="PLDAKE+ArialMT"/>
              </a:rPr>
              <a:t>●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PLDAKE+ArialMT"/>
                <a:cs typeface="PLDAKE+ArialMT"/>
              </a:rPr>
              <a:t>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68624" y="1871800"/>
            <a:ext cx="3323692" cy="8118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u="sng">
                <a:solidFill>
                  <a:srgbClr val="000000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Close-up</a:t>
            </a:r>
            <a:r>
              <a:rPr dirty="0" sz="1200" spc="-20" u="sng">
                <a:solidFill>
                  <a:srgbClr val="000000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u="sng">
                <a:solidFill>
                  <a:srgbClr val="000000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girl</a:t>
            </a:r>
            <a:r>
              <a:rPr dirty="0" sz="1200" spc="-20" u="sng">
                <a:solidFill>
                  <a:srgbClr val="000000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u="sng">
                <a:solidFill>
                  <a:srgbClr val="000000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protesting</a:t>
            </a:r>
            <a:r>
              <a:rPr dirty="0" sz="1200" spc="-20" u="sng">
                <a:solidFill>
                  <a:srgbClr val="000000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u="sng">
                <a:solidFill>
                  <a:srgbClr val="000000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with</a:t>
            </a:r>
            <a:r>
              <a:rPr dirty="0" sz="1200" spc="-20" u="sng">
                <a:solidFill>
                  <a:srgbClr val="000000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u="sng">
                <a:solidFill>
                  <a:srgbClr val="000000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megaphone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u="sng">
                <a:solidFill>
                  <a:srgbClr val="000000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Close</a:t>
            </a:r>
            <a:r>
              <a:rPr dirty="0" sz="1200" spc="-20" u="sng">
                <a:solidFill>
                  <a:srgbClr val="000000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u="sng">
                <a:solidFill>
                  <a:srgbClr val="000000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</a:t>
            </a:r>
            <a:r>
              <a:rPr dirty="0" sz="1200" spc="-20" u="sng">
                <a:solidFill>
                  <a:srgbClr val="000000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u="sng">
                <a:solidFill>
                  <a:srgbClr val="000000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dirty="0" sz="1200" spc="-20" u="sng">
                <a:solidFill>
                  <a:srgbClr val="000000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u="sng">
                <a:solidFill>
                  <a:srgbClr val="000000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dirty="0" sz="1200" spc="-20" u="sng">
                <a:solidFill>
                  <a:srgbClr val="000000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u="sng">
                <a:solidFill>
                  <a:srgbClr val="000000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woman</a:t>
            </a:r>
            <a:r>
              <a:rPr dirty="0" sz="1200" spc="-20" u="sng">
                <a:solidFill>
                  <a:srgbClr val="000000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u="sng">
                <a:solidFill>
                  <a:srgbClr val="000000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holding</a:t>
            </a:r>
            <a:r>
              <a:rPr dirty="0" sz="1200" spc="-20" u="sng">
                <a:solidFill>
                  <a:srgbClr val="000000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u="sng">
                <a:solidFill>
                  <a:srgbClr val="000000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dirty="0" sz="1200" spc="-20" u="sng">
                <a:solidFill>
                  <a:srgbClr val="000000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u="sng">
                <a:solidFill>
                  <a:srgbClr val="000000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peace</a:t>
            </a:r>
            <a:r>
              <a:rPr dirty="0" sz="1200" spc="-20" u="sng">
                <a:solidFill>
                  <a:srgbClr val="000000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u="sng">
                <a:solidFill>
                  <a:srgbClr val="000000"/>
                </a:solidFill>
                <a:latin typeface="IGJTME+Catamaran-Regular"/>
                <a:cs typeface="IGJTME+Catamaran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sign</a:t>
            </a:r>
          </a:p>
          <a:p>
            <a:pPr marL="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1200" u="sng">
                <a:solidFill>
                  <a:srgbClr val="000000"/>
                </a:solidFill>
                <a:latin typeface="IGJTME+Catamaran-Regular"/>
                <a:cs typeface="IGJTME+Catamaran-Regula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People</a:t>
            </a:r>
            <a:r>
              <a:rPr dirty="0" sz="1200" spc="-20" u="sng">
                <a:solidFill>
                  <a:srgbClr val="000000"/>
                </a:solidFill>
                <a:latin typeface="IGJTME+Catamaran-Regular"/>
                <a:cs typeface="IGJTME+Catamaran-Regula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u="sng">
                <a:solidFill>
                  <a:srgbClr val="000000"/>
                </a:solidFill>
                <a:latin typeface="IGJTME+Catamaran-Regular"/>
                <a:cs typeface="IGJTME+Catamaran-Regula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having</a:t>
            </a:r>
            <a:r>
              <a:rPr dirty="0" sz="1200" spc="-20" u="sng">
                <a:solidFill>
                  <a:srgbClr val="000000"/>
                </a:solidFill>
                <a:latin typeface="IGJTME+Catamaran-Regular"/>
                <a:cs typeface="IGJTME+Catamaran-Regula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u="sng">
                <a:solidFill>
                  <a:srgbClr val="000000"/>
                </a:solidFill>
                <a:latin typeface="IGJTME+Catamaran-Regular"/>
                <a:cs typeface="IGJTME+Catamaran-Regula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dirty="0" sz="1200" spc="-20" u="sng">
                <a:solidFill>
                  <a:srgbClr val="000000"/>
                </a:solidFill>
                <a:latin typeface="IGJTME+Catamaran-Regular"/>
                <a:cs typeface="IGJTME+Catamaran-Regula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u="sng">
                <a:solidFill>
                  <a:srgbClr val="000000"/>
                </a:solidFill>
                <a:latin typeface="IGJTME+Catamaran-Regular"/>
                <a:cs typeface="IGJTME+Catamaran-Regula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protest</a:t>
            </a:r>
            <a:r>
              <a:rPr dirty="0" sz="1200" spc="-20" u="sng">
                <a:solidFill>
                  <a:srgbClr val="000000"/>
                </a:solidFill>
                <a:latin typeface="IGJTME+Catamaran-Regular"/>
                <a:cs typeface="IGJTME+Catamaran-Regula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u="sng">
                <a:solidFill>
                  <a:srgbClr val="000000"/>
                </a:solidFill>
                <a:latin typeface="IGJTME+Catamaran-Regular"/>
                <a:cs typeface="IGJTME+Catamaran-Regula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</a:t>
            </a:r>
            <a:r>
              <a:rPr dirty="0" sz="1200" spc="-20" u="sng">
                <a:solidFill>
                  <a:srgbClr val="000000"/>
                </a:solidFill>
                <a:latin typeface="IGJTME+Catamaran-Regular"/>
                <a:cs typeface="IGJTME+Catamaran-Regula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u="sng">
                <a:solidFill>
                  <a:srgbClr val="000000"/>
                </a:solidFill>
                <a:latin typeface="IGJTME+Catamaran-Regular"/>
                <a:cs typeface="IGJTME+Catamaran-Regula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world</a:t>
            </a:r>
            <a:r>
              <a:rPr dirty="0" sz="1200" spc="-20" u="sng">
                <a:solidFill>
                  <a:srgbClr val="000000"/>
                </a:solidFill>
                <a:latin typeface="IGJTME+Catamaran-Regular"/>
                <a:cs typeface="IGJTME+Catamaran-Regula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u="sng">
                <a:solidFill>
                  <a:srgbClr val="000000"/>
                </a:solidFill>
                <a:latin typeface="IGJTME+Catamaran-Regular"/>
                <a:cs typeface="IGJTME+Catamaran-Regula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environment</a:t>
            </a:r>
            <a:r>
              <a:rPr dirty="0" sz="1200" spc="-20" u="sng">
                <a:solidFill>
                  <a:srgbClr val="000000"/>
                </a:solidFill>
                <a:latin typeface="IGJTME+Catamaran-Regular"/>
                <a:cs typeface="IGJTME+Catamaran-Regula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u="sng">
                <a:solidFill>
                  <a:srgbClr val="000000"/>
                </a:solidFill>
                <a:latin typeface="IGJTME+Catamaran-Regular"/>
                <a:cs typeface="IGJTME+Catamaran-Regula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day</a:t>
            </a:r>
          </a:p>
          <a:p>
            <a:pPr marL="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u="sng">
                <a:solidFill>
                  <a:srgbClr val="000000"/>
                </a:solidFill>
                <a:latin typeface="IGJTME+Catamaran-Regular"/>
                <a:cs typeface="IGJTME+Catamaran-Regular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Medium</a:t>
            </a:r>
            <a:r>
              <a:rPr dirty="0" sz="1200" spc="-20" u="sng">
                <a:solidFill>
                  <a:srgbClr val="000000"/>
                </a:solidFill>
                <a:latin typeface="IGJTME+Catamaran-Regular"/>
                <a:cs typeface="IGJTME+Catamaran-Regular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u="sng">
                <a:solidFill>
                  <a:srgbClr val="000000"/>
                </a:solidFill>
                <a:latin typeface="IGJTME+Catamaran-Regular"/>
                <a:cs typeface="IGJTME+Catamaran-Regular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shot</a:t>
            </a:r>
            <a:r>
              <a:rPr dirty="0" sz="1200" spc="-20" u="sng">
                <a:solidFill>
                  <a:srgbClr val="000000"/>
                </a:solidFill>
                <a:latin typeface="IGJTME+Catamaran-Regular"/>
                <a:cs typeface="IGJTME+Catamaran-Regular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u="sng">
                <a:solidFill>
                  <a:srgbClr val="000000"/>
                </a:solidFill>
                <a:latin typeface="IGJTME+Catamaran-Regular"/>
                <a:cs typeface="IGJTME+Catamaran-Regular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</a:t>
            </a:r>
            <a:r>
              <a:rPr dirty="0" sz="1200" spc="-20" u="sng">
                <a:solidFill>
                  <a:srgbClr val="000000"/>
                </a:solidFill>
                <a:latin typeface="IGJTME+Catamaran-Regular"/>
                <a:cs typeface="IGJTME+Catamaran-Regular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u="sng">
                <a:solidFill>
                  <a:srgbClr val="000000"/>
                </a:solidFill>
                <a:latin typeface="IGJTME+Catamaran-Regular"/>
                <a:cs typeface="IGJTME+Catamaran-Regular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holding</a:t>
            </a:r>
            <a:r>
              <a:rPr dirty="0" sz="1200" spc="-20" u="sng">
                <a:solidFill>
                  <a:srgbClr val="000000"/>
                </a:solidFill>
                <a:latin typeface="IGJTME+Catamaran-Regular"/>
                <a:cs typeface="IGJTME+Catamaran-Regular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u="sng">
                <a:solidFill>
                  <a:srgbClr val="000000"/>
                </a:solidFill>
                <a:latin typeface="IGJTME+Catamaran-Regular"/>
                <a:cs typeface="IGJTME+Catamaran-Regular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placard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11424" y="2822227"/>
            <a:ext cx="891031" cy="291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HLFGFR+Livvic-Bold"/>
                <a:cs typeface="HLFGFR+Livvic-Bol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Vectors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63824" y="3059717"/>
            <a:ext cx="244450" cy="574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PLDAKE+ArialMT"/>
                <a:cs typeface="PLDAKE+ArialMT"/>
              </a:rPr>
              <a:t>●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PLDAKE+ArialMT"/>
                <a:cs typeface="PLDAKE+ArialMT"/>
              </a:rPr>
              <a:t>●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PLDAKE+ArialMT"/>
                <a:cs typeface="PLDAKE+ArialMT"/>
              </a:rPr>
              <a:t>●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68624" y="3030040"/>
            <a:ext cx="2443886" cy="2631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u="sng">
                <a:solidFill>
                  <a:srgbClr val="000000"/>
                </a:solidFill>
                <a:latin typeface="IGJTME+Catamaran-Regular"/>
                <a:cs typeface="IGJTME+Catamaran-Regular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Hand</a:t>
            </a:r>
            <a:r>
              <a:rPr dirty="0" sz="1200" spc="-20" u="sng">
                <a:solidFill>
                  <a:srgbClr val="000000"/>
                </a:solidFill>
                <a:latin typeface="IGJTME+Catamaran-Regular"/>
                <a:cs typeface="IGJTME+Catamaran-Regular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u="sng">
                <a:solidFill>
                  <a:srgbClr val="000000"/>
                </a:solidFill>
                <a:latin typeface="IGJTME+Catamaran-Regular"/>
                <a:cs typeface="IGJTME+Catamaran-Regular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drawn</a:t>
            </a:r>
            <a:r>
              <a:rPr dirty="0" sz="1200" spc="-20" u="sng">
                <a:solidFill>
                  <a:srgbClr val="000000"/>
                </a:solidFill>
                <a:latin typeface="IGJTME+Catamaran-Regular"/>
                <a:cs typeface="IGJTME+Catamaran-Regular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u="sng">
                <a:solidFill>
                  <a:srgbClr val="000000"/>
                </a:solidFill>
                <a:latin typeface="IGJTME+Catamaran-Regular"/>
                <a:cs typeface="IGJTME+Catamaran-Regular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ukraine</a:t>
            </a:r>
            <a:r>
              <a:rPr dirty="0" sz="1200" spc="-20" u="sng">
                <a:solidFill>
                  <a:srgbClr val="000000"/>
                </a:solidFill>
                <a:latin typeface="IGJTME+Catamaran-Regular"/>
                <a:cs typeface="IGJTME+Catamaran-Regular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u="sng">
                <a:solidFill>
                  <a:srgbClr val="000000"/>
                </a:solidFill>
                <a:latin typeface="IGJTME+Catamaran-Regular"/>
                <a:cs typeface="IGJTME+Catamaran-Regular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war</a:t>
            </a:r>
            <a:r>
              <a:rPr dirty="0" sz="1200" spc="-20" u="sng">
                <a:solidFill>
                  <a:srgbClr val="000000"/>
                </a:solidFill>
                <a:latin typeface="IGJTME+Catamaran-Regular"/>
                <a:cs typeface="IGJTME+Catamaran-Regular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u="sng">
                <a:solidFill>
                  <a:srgbClr val="000000"/>
                </a:solidFill>
                <a:latin typeface="IGJTME+Catamaran-Regular"/>
                <a:cs typeface="IGJTME+Catamaran-Regular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illustration</a:t>
            </a:r>
            <a:r>
              <a:rPr dirty="0" sz="1200" spc="-20" u="sng">
                <a:solidFill>
                  <a:srgbClr val="000000"/>
                </a:solidFill>
                <a:latin typeface="IGJTME+Catamaran-Regular"/>
                <a:cs typeface="IGJTME+Catamaran-Regular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u="sng">
                <a:solidFill>
                  <a:srgbClr val="000000"/>
                </a:solidFill>
                <a:latin typeface="IGJTME+Catamaran-Regular"/>
                <a:cs typeface="IGJTME+Catamaran-Regular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268624" y="3212921"/>
            <a:ext cx="2484120" cy="2631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u="sng">
                <a:solidFill>
                  <a:srgbClr val="000000"/>
                </a:solidFill>
                <a:latin typeface="IGJTME+Catamaran-Regular"/>
                <a:cs typeface="IGJTME+Catamaran-Regular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Hand</a:t>
            </a:r>
            <a:r>
              <a:rPr dirty="0" sz="1200" spc="-20" u="sng">
                <a:solidFill>
                  <a:srgbClr val="000000"/>
                </a:solidFill>
                <a:latin typeface="IGJTME+Catamaran-Regular"/>
                <a:cs typeface="IGJTME+Catamaran-Regular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u="sng">
                <a:solidFill>
                  <a:srgbClr val="000000"/>
                </a:solidFill>
                <a:latin typeface="IGJTME+Catamaran-Regular"/>
                <a:cs typeface="IGJTME+Catamaran-Regular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drawn</a:t>
            </a:r>
            <a:r>
              <a:rPr dirty="0" sz="1200" spc="-20" u="sng">
                <a:solidFill>
                  <a:srgbClr val="000000"/>
                </a:solidFill>
                <a:latin typeface="IGJTME+Catamaran-Regular"/>
                <a:cs typeface="IGJTME+Catamaran-Regular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u="sng">
                <a:solidFill>
                  <a:srgbClr val="000000"/>
                </a:solidFill>
                <a:latin typeface="IGJTME+Catamaran-Regular"/>
                <a:cs typeface="IGJTME+Catamaran-Regular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ukraine</a:t>
            </a:r>
            <a:r>
              <a:rPr dirty="0" sz="1200" spc="-20" u="sng">
                <a:solidFill>
                  <a:srgbClr val="000000"/>
                </a:solidFill>
                <a:latin typeface="IGJTME+Catamaran-Regular"/>
                <a:cs typeface="IGJTME+Catamaran-Regular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u="sng">
                <a:solidFill>
                  <a:srgbClr val="000000"/>
                </a:solidFill>
                <a:latin typeface="IGJTME+Catamaran-Regular"/>
                <a:cs typeface="IGJTME+Catamaran-Regular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war</a:t>
            </a:r>
            <a:r>
              <a:rPr dirty="0" sz="1200" spc="-20" u="sng">
                <a:solidFill>
                  <a:srgbClr val="000000"/>
                </a:solidFill>
                <a:latin typeface="IGJTME+Catamaran-Regular"/>
                <a:cs typeface="IGJTME+Catamaran-Regular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u="sng">
                <a:solidFill>
                  <a:srgbClr val="000000"/>
                </a:solidFill>
                <a:latin typeface="IGJTME+Catamaran-Regular"/>
                <a:cs typeface="IGJTME+Catamaran-Regular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illustration</a:t>
            </a:r>
            <a:r>
              <a:rPr dirty="0" sz="1200" spc="-20" u="sng">
                <a:solidFill>
                  <a:srgbClr val="000000"/>
                </a:solidFill>
                <a:latin typeface="IGJTME+Catamaran-Regular"/>
                <a:cs typeface="IGJTME+Catamaran-Regular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u="sng">
                <a:solidFill>
                  <a:srgbClr val="000000"/>
                </a:solidFill>
                <a:latin typeface="IGJTME+Catamaran-Regular"/>
                <a:cs typeface="IGJTME+Catamaran-Regular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68624" y="3395800"/>
            <a:ext cx="2784805" cy="2631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u="sng">
                <a:solidFill>
                  <a:srgbClr val="000000"/>
                </a:solidFill>
                <a:latin typeface="IGJTME+Catamaran-Regular"/>
                <a:cs typeface="IGJTME+Catamaran-Regular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Collection</a:t>
            </a:r>
            <a:r>
              <a:rPr dirty="0" sz="1200" spc="-20" u="sng">
                <a:solidFill>
                  <a:srgbClr val="000000"/>
                </a:solidFill>
                <a:latin typeface="IGJTME+Catamaran-Regular"/>
                <a:cs typeface="IGJTME+Catamaran-Regular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u="sng">
                <a:solidFill>
                  <a:srgbClr val="000000"/>
                </a:solidFill>
                <a:latin typeface="IGJTME+Catamaran-Regular"/>
                <a:cs typeface="IGJTME+Catamaran-Regular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dirty="0" sz="1200" spc="-20" u="sng">
                <a:solidFill>
                  <a:srgbClr val="000000"/>
                </a:solidFill>
                <a:latin typeface="IGJTME+Catamaran-Regular"/>
                <a:cs typeface="IGJTME+Catamaran-Regular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u="sng">
                <a:solidFill>
                  <a:srgbClr val="000000"/>
                </a:solidFill>
                <a:latin typeface="IGJTME+Catamaran-Regular"/>
                <a:cs typeface="IGJTME+Catamaran-Regular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hand</a:t>
            </a:r>
            <a:r>
              <a:rPr dirty="0" sz="1200" spc="-20" u="sng">
                <a:solidFill>
                  <a:srgbClr val="000000"/>
                </a:solidFill>
                <a:latin typeface="IGJTME+Catamaran-Regular"/>
                <a:cs typeface="IGJTME+Catamaran-Regular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u="sng">
                <a:solidFill>
                  <a:srgbClr val="000000"/>
                </a:solidFill>
                <a:latin typeface="IGJTME+Catamaran-Regular"/>
                <a:cs typeface="IGJTME+Catamaran-Regular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drawn</a:t>
            </a:r>
            <a:r>
              <a:rPr dirty="0" sz="1200" spc="-20" u="sng">
                <a:solidFill>
                  <a:srgbClr val="000000"/>
                </a:solidFill>
                <a:latin typeface="IGJTME+Catamaran-Regular"/>
                <a:cs typeface="IGJTME+Catamaran-Regular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u="sng">
                <a:solidFill>
                  <a:srgbClr val="000000"/>
                </a:solidFill>
                <a:latin typeface="IGJTME+Catamaran-Regular"/>
                <a:cs typeface="IGJTME+Catamaran-Regular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peace</a:t>
            </a:r>
            <a:r>
              <a:rPr dirty="0" sz="1200" spc="-20" u="sng">
                <a:solidFill>
                  <a:srgbClr val="000000"/>
                </a:solidFill>
                <a:latin typeface="IGJTME+Catamaran-Regular"/>
                <a:cs typeface="IGJTME+Catamaran-Regular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u="sng">
                <a:solidFill>
                  <a:srgbClr val="000000"/>
                </a:solidFill>
                <a:latin typeface="IGJTME+Catamaran-Regular"/>
                <a:cs typeface="IGJTME+Catamaran-Regular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day</a:t>
            </a:r>
            <a:r>
              <a:rPr dirty="0" sz="1200" spc="-20" u="sng">
                <a:solidFill>
                  <a:srgbClr val="000000"/>
                </a:solidFill>
                <a:latin typeface="IGJTME+Catamaran-Regular"/>
                <a:cs typeface="IGJTME+Catamaran-Regular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u="sng">
                <a:solidFill>
                  <a:srgbClr val="000000"/>
                </a:solidFill>
                <a:latin typeface="IGJTME+Catamaran-Regular"/>
                <a:cs typeface="IGJTME+Catamaran-Regular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labels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11424" y="3797588"/>
            <a:ext cx="659993" cy="291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HLFGFR+Livvic-Bold"/>
                <a:cs typeface="HLFGFR+Livvic-Bol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Icons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63824" y="4035077"/>
            <a:ext cx="244450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PLDAKE+ArialMT"/>
                <a:cs typeface="PLDAKE+ArialMT"/>
              </a:rPr>
              <a:t>●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268624" y="4005401"/>
            <a:ext cx="1716328" cy="2631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u="sng">
                <a:solidFill>
                  <a:srgbClr val="000000"/>
                </a:solidFill>
                <a:latin typeface="IGJTME+Catamaran-Regular"/>
                <a:cs typeface="IGJTME+Catamaran-Regular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Icon</a:t>
            </a:r>
            <a:r>
              <a:rPr dirty="0" sz="1200" spc="-20" u="sng">
                <a:solidFill>
                  <a:srgbClr val="000000"/>
                </a:solidFill>
                <a:latin typeface="IGJTME+Catamaran-Regular"/>
                <a:cs typeface="IGJTME+Catamaran-Regular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u="sng">
                <a:solidFill>
                  <a:srgbClr val="000000"/>
                </a:solidFill>
                <a:latin typeface="IGJTME+Catamaran-Regular"/>
                <a:cs typeface="IGJTME+Catamaran-Regular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Pack:</a:t>
            </a:r>
            <a:r>
              <a:rPr dirty="0" sz="1200" spc="-20" u="sng">
                <a:solidFill>
                  <a:srgbClr val="000000"/>
                </a:solidFill>
                <a:latin typeface="IGJTME+Catamaran-Regular"/>
                <a:cs typeface="IGJTME+Catamaran-Regular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u="sng">
                <a:solidFill>
                  <a:srgbClr val="000000"/>
                </a:solidFill>
                <a:latin typeface="IGJTME+Catamaran-Regular"/>
                <a:cs typeface="IGJTME+Catamaran-Regular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Human</a:t>
            </a:r>
            <a:r>
              <a:rPr dirty="0" sz="1200" spc="-20" u="sng">
                <a:solidFill>
                  <a:srgbClr val="000000"/>
                </a:solidFill>
                <a:latin typeface="IGJTME+Catamaran-Regular"/>
                <a:cs typeface="IGJTME+Catamaran-Regular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 u="sng">
                <a:solidFill>
                  <a:srgbClr val="000000"/>
                </a:solidFill>
                <a:latin typeface="IGJTME+Catamaran-Regular"/>
                <a:cs typeface="IGJTME+Catamaran-Regular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Rights</a:t>
            </a:r>
          </a:p>
        </p:txBody>
      </p:sp>
    </p:spTree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84537" y="435728"/>
            <a:ext cx="2725568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Instructions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for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use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39775" y="1016385"/>
            <a:ext cx="6804488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If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have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account,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order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use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template,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must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spc="14">
                <a:solidFill>
                  <a:srgbClr val="ffffff"/>
                </a:solidFill>
                <a:latin typeface="PLDAKE+ArialMT"/>
                <a:cs typeface="PLDAKE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credit</a:t>
            </a:r>
            <a:r>
              <a:rPr dirty="0" sz="1000" b="1" u="sng">
                <a:solidFill>
                  <a:srgbClr val="869fb2"/>
                </a:solidFill>
                <a:latin typeface="OQHJEU+Arial-BoldMT"/>
                <a:cs typeface="OQHJEU+Arial-Bold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dirty="0" sz="1000" spc="-15" b="1">
                <a:solidFill>
                  <a:srgbClr val="869fb2"/>
                </a:solidFill>
                <a:latin typeface="OQHJEU+Arial-BoldMT"/>
                <a:cs typeface="OQHJEU+Arial-Bold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by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keeping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the</a:t>
            </a:r>
            <a:r>
              <a:rPr dirty="0" sz="1000" spc="-52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 b="1" u="sng">
                <a:solidFill>
                  <a:srgbClr val="869fb2"/>
                </a:solidFill>
                <a:latin typeface="OQHJEU+Arial-BoldMT"/>
                <a:cs typeface="OQHJEU+Arial-BoldMT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Thanks</a:t>
            </a:r>
            <a:r>
              <a:rPr dirty="0" sz="1000" spc="-12" b="1">
                <a:solidFill>
                  <a:srgbClr val="869fb2"/>
                </a:solidFill>
                <a:latin typeface="OQHJEU+Arial-BoldMT"/>
                <a:cs typeface="OQHJEU+Arial-BoldMT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slide.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Please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39775" y="1191645"/>
            <a:ext cx="3749653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refer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to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the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next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slide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to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read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the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instructions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for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premium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users.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9775" y="1544704"/>
            <a:ext cx="2246376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869fb2"/>
                </a:solidFill>
                <a:latin typeface="OQHJEU+Arial-BoldMT"/>
                <a:cs typeface="OQHJEU+Arial-BoldMT"/>
              </a:rPr>
              <a:t>As</a:t>
            </a:r>
            <a:r>
              <a:rPr dirty="0" sz="1000" b="1">
                <a:solidFill>
                  <a:srgbClr val="869fb2"/>
                </a:solidFill>
                <a:latin typeface="OQHJEU+Arial-BoldMT"/>
                <a:cs typeface="OQHJEU+Arial-BoldMT"/>
              </a:rPr>
              <a:t> </a:t>
            </a:r>
            <a:r>
              <a:rPr dirty="0" sz="1000" b="1">
                <a:solidFill>
                  <a:srgbClr val="869fb2"/>
                </a:solidFill>
                <a:latin typeface="OQHJEU+Arial-BoldMT"/>
                <a:cs typeface="OQHJEU+Arial-BoldMT"/>
              </a:rPr>
              <a:t>a</a:t>
            </a:r>
            <a:r>
              <a:rPr dirty="0" sz="1000" b="1">
                <a:solidFill>
                  <a:srgbClr val="869fb2"/>
                </a:solidFill>
                <a:latin typeface="OQHJEU+Arial-BoldMT"/>
                <a:cs typeface="OQHJEU+Arial-BoldMT"/>
              </a:rPr>
              <a:t> </a:t>
            </a:r>
            <a:r>
              <a:rPr dirty="0" sz="1000" b="1">
                <a:solidFill>
                  <a:srgbClr val="869fb2"/>
                </a:solidFill>
                <a:latin typeface="OQHJEU+Arial-BoldMT"/>
                <a:cs typeface="OQHJEU+Arial-BoldMT"/>
              </a:rPr>
              <a:t>Free</a:t>
            </a:r>
            <a:r>
              <a:rPr dirty="0" sz="1000" b="1">
                <a:solidFill>
                  <a:srgbClr val="869fb2"/>
                </a:solidFill>
                <a:latin typeface="OQHJEU+Arial-BoldMT"/>
                <a:cs typeface="OQHJEU+Arial-BoldMT"/>
              </a:rPr>
              <a:t> </a:t>
            </a:r>
            <a:r>
              <a:rPr dirty="0" sz="1000" b="1">
                <a:solidFill>
                  <a:srgbClr val="869fb2"/>
                </a:solidFill>
                <a:latin typeface="OQHJEU+Arial-BoldMT"/>
                <a:cs typeface="OQHJEU+Arial-BoldMT"/>
              </a:rPr>
              <a:t>user,</a:t>
            </a:r>
            <a:r>
              <a:rPr dirty="0" sz="1000" b="1">
                <a:solidFill>
                  <a:srgbClr val="869fb2"/>
                </a:solidFill>
                <a:latin typeface="OQHJEU+Arial-BoldMT"/>
                <a:cs typeface="OQHJEU+Arial-BoldMT"/>
              </a:rPr>
              <a:t> </a:t>
            </a:r>
            <a:r>
              <a:rPr dirty="0" sz="1000" b="1">
                <a:solidFill>
                  <a:srgbClr val="869fb2"/>
                </a:solidFill>
                <a:latin typeface="OQHJEU+Arial-BoldMT"/>
                <a:cs typeface="OQHJEU+Arial-BoldMT"/>
              </a:rPr>
              <a:t>you</a:t>
            </a:r>
            <a:r>
              <a:rPr dirty="0" sz="1000" b="1">
                <a:solidFill>
                  <a:srgbClr val="869fb2"/>
                </a:solidFill>
                <a:latin typeface="OQHJEU+Arial-BoldMT"/>
                <a:cs typeface="OQHJEU+Arial-BoldMT"/>
              </a:rPr>
              <a:t> </a:t>
            </a:r>
            <a:r>
              <a:rPr dirty="0" sz="1000" b="1">
                <a:solidFill>
                  <a:srgbClr val="869fb2"/>
                </a:solidFill>
                <a:latin typeface="OQHJEU+Arial-BoldMT"/>
                <a:cs typeface="OQHJEU+Arial-BoldMT"/>
              </a:rPr>
              <a:t>are</a:t>
            </a:r>
            <a:r>
              <a:rPr dirty="0" sz="1000" b="1">
                <a:solidFill>
                  <a:srgbClr val="869fb2"/>
                </a:solidFill>
                <a:latin typeface="OQHJEU+Arial-BoldMT"/>
                <a:cs typeface="OQHJEU+Arial-BoldMT"/>
              </a:rPr>
              <a:t> </a:t>
            </a:r>
            <a:r>
              <a:rPr dirty="0" sz="1000" b="1">
                <a:solidFill>
                  <a:srgbClr val="869fb2"/>
                </a:solidFill>
                <a:latin typeface="OQHJEU+Arial-BoldMT"/>
                <a:cs typeface="OQHJEU+Arial-BoldMT"/>
              </a:rPr>
              <a:t>allowed</a:t>
            </a:r>
            <a:r>
              <a:rPr dirty="0" sz="1000" b="1">
                <a:solidFill>
                  <a:srgbClr val="869fb2"/>
                </a:solidFill>
                <a:latin typeface="OQHJEU+Arial-BoldMT"/>
                <a:cs typeface="OQHJEU+Arial-BoldMT"/>
              </a:rPr>
              <a:t> </a:t>
            </a:r>
            <a:r>
              <a:rPr dirty="0" sz="1000" b="1">
                <a:solidFill>
                  <a:srgbClr val="869fb2"/>
                </a:solidFill>
                <a:latin typeface="OQHJEU+Arial-BoldMT"/>
                <a:cs typeface="OQHJEU+Arial-BoldMT"/>
              </a:rPr>
              <a:t>to: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39775" y="1770765"/>
            <a:ext cx="1393676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-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Modify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this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template.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39775" y="1946025"/>
            <a:ext cx="2988161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-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Use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it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for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both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personal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and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commercial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projects.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39775" y="2299085"/>
            <a:ext cx="1547749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869fb2"/>
                </a:solidFill>
                <a:latin typeface="OQHJEU+Arial-BoldMT"/>
                <a:cs typeface="OQHJEU+Arial-BoldMT"/>
              </a:rPr>
              <a:t>You</a:t>
            </a:r>
            <a:r>
              <a:rPr dirty="0" sz="1000" b="1">
                <a:solidFill>
                  <a:srgbClr val="869fb2"/>
                </a:solidFill>
                <a:latin typeface="OQHJEU+Arial-BoldMT"/>
                <a:cs typeface="OQHJEU+Arial-BoldMT"/>
              </a:rPr>
              <a:t> </a:t>
            </a:r>
            <a:r>
              <a:rPr dirty="0" sz="1000" b="1">
                <a:solidFill>
                  <a:srgbClr val="869fb2"/>
                </a:solidFill>
                <a:latin typeface="OQHJEU+Arial-BoldMT"/>
                <a:cs typeface="OQHJEU+Arial-BoldMT"/>
              </a:rPr>
              <a:t>are</a:t>
            </a:r>
            <a:r>
              <a:rPr dirty="0" sz="1000" b="1">
                <a:solidFill>
                  <a:srgbClr val="869fb2"/>
                </a:solidFill>
                <a:latin typeface="OQHJEU+Arial-BoldMT"/>
                <a:cs typeface="OQHJEU+Arial-BoldMT"/>
              </a:rPr>
              <a:t> </a:t>
            </a:r>
            <a:r>
              <a:rPr dirty="0" sz="1000" b="1">
                <a:solidFill>
                  <a:srgbClr val="869fb2"/>
                </a:solidFill>
                <a:latin typeface="OQHJEU+Arial-BoldMT"/>
                <a:cs typeface="OQHJEU+Arial-BoldMT"/>
              </a:rPr>
              <a:t>not</a:t>
            </a:r>
            <a:r>
              <a:rPr dirty="0" sz="1000" b="1">
                <a:solidFill>
                  <a:srgbClr val="869fb2"/>
                </a:solidFill>
                <a:latin typeface="OQHJEU+Arial-BoldMT"/>
                <a:cs typeface="OQHJEU+Arial-BoldMT"/>
              </a:rPr>
              <a:t> </a:t>
            </a:r>
            <a:r>
              <a:rPr dirty="0" sz="1000" b="1">
                <a:solidFill>
                  <a:srgbClr val="869fb2"/>
                </a:solidFill>
                <a:latin typeface="OQHJEU+Arial-BoldMT"/>
                <a:cs typeface="OQHJEU+Arial-BoldMT"/>
              </a:rPr>
              <a:t>allowed</a:t>
            </a:r>
            <a:r>
              <a:rPr dirty="0" sz="1000" b="1">
                <a:solidFill>
                  <a:srgbClr val="869fb2"/>
                </a:solidFill>
                <a:latin typeface="OQHJEU+Arial-BoldMT"/>
                <a:cs typeface="OQHJEU+Arial-BoldMT"/>
              </a:rPr>
              <a:t> </a:t>
            </a:r>
            <a:r>
              <a:rPr dirty="0" sz="1000" b="1">
                <a:solidFill>
                  <a:srgbClr val="869fb2"/>
                </a:solidFill>
                <a:latin typeface="OQHJEU+Arial-BoldMT"/>
                <a:cs typeface="OQHJEU+Arial-BoldMT"/>
              </a:rPr>
              <a:t>to: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39775" y="2525145"/>
            <a:ext cx="5372330" cy="5305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-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Sublicense,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sell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or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rent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any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of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Slidesgo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Content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(or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a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modified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version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of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Slidesgo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Content).</a:t>
            </a:r>
          </a:p>
          <a:p>
            <a:pPr marL="0" marR="0">
              <a:lnSpc>
                <a:spcPts val="1117"/>
              </a:lnSpc>
              <a:spcBef>
                <a:spcPts val="262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-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Distribute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Slidesgo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Content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unless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it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has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been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expressly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authorized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by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Slidesgo.</a:t>
            </a:r>
          </a:p>
          <a:p>
            <a:pPr marL="0" marR="0">
              <a:lnSpc>
                <a:spcPts val="1117"/>
              </a:lnSpc>
              <a:spcBef>
                <a:spcPts val="262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-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Include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Slidesgo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Content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in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an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online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or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offline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database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or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file.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39775" y="3050925"/>
            <a:ext cx="4920846" cy="3552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-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Offer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Slidesgo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templates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(or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modified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versions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of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Slidesgo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templates)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for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download.</a:t>
            </a:r>
          </a:p>
          <a:p>
            <a:pPr marL="0" marR="0">
              <a:lnSpc>
                <a:spcPts val="1117"/>
              </a:lnSpc>
              <a:spcBef>
                <a:spcPts val="262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-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Acquire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the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copyright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of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Slidesgo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Content.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088356" y="4427775"/>
            <a:ext cx="5127412" cy="3552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For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more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information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about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editing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slides,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please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 spc="20">
                <a:solidFill>
                  <a:srgbClr val="ffffff"/>
                </a:solidFill>
                <a:latin typeface="PLDAKE+ArialMT"/>
                <a:cs typeface="PLDAKE+ArialMT"/>
              </a:rPr>
              <a:t>readour</a:t>
            </a:r>
            <a:r>
              <a:rPr dirty="0" sz="1000" spc="-21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FAQs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or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visit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Slidesgo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School:</a:t>
            </a:r>
          </a:p>
          <a:p>
            <a:pPr marL="630237" marR="0">
              <a:lnSpc>
                <a:spcPts val="1117"/>
              </a:lnSpc>
              <a:spcBef>
                <a:spcPts val="262"/>
              </a:spcBef>
              <a:spcAft>
                <a:spcPts val="0"/>
              </a:spcAft>
            </a:pPr>
            <a:r>
              <a:rPr dirty="0" sz="1000" u="sng">
                <a:solidFill>
                  <a:srgbClr val="869fb2"/>
                </a:solidFill>
                <a:latin typeface="PLDAKE+ArialMT"/>
                <a:cs typeface="PLDAKE+Arial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https://slidesgo.com/faqs</a:t>
            </a:r>
            <a:r>
              <a:rPr dirty="0" sz="1000">
                <a:solidFill>
                  <a:srgbClr val="869fb2"/>
                </a:solidFill>
                <a:latin typeface="PLDAKE+ArialMT"/>
                <a:cs typeface="PLDAKE+Arial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and</a:t>
            </a:r>
            <a:r>
              <a:rPr dirty="0" sz="1000" spc="41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 u="sng">
                <a:solidFill>
                  <a:srgbClr val="869fb2"/>
                </a:solidFill>
                <a:latin typeface="PLDAKE+ArialMT"/>
                <a:cs typeface="PLDAKE+ArialM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https://slidesgo.com/slidesgo-schoo</a:t>
            </a:r>
            <a:r>
              <a:rPr dirty="0" sz="1000">
                <a:solidFill>
                  <a:srgbClr val="869fb2"/>
                </a:solidFill>
                <a:latin typeface="PLDAKE+ArialMT"/>
                <a:cs typeface="PLDAKE+ArialM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</a:t>
            </a:r>
          </a:p>
        </p:txBody>
      </p:sp>
    </p:spTree>
  </p:cSld>
  <p:clrMapOvr>
    <a:masterClrMapping/>
  </p:clrMapOvr>
</p:sld>
</file>

<file path=ppt/slides/slide4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32012" y="435728"/>
            <a:ext cx="5027982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Instructions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for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use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(premium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users)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39775" y="1016385"/>
            <a:ext cx="6047083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Premium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user,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use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template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without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spc="11">
                <a:solidFill>
                  <a:srgbClr val="ffffff"/>
                </a:solidFill>
                <a:latin typeface="PLDAKE+ArialMT"/>
                <a:cs typeface="PLDAKE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attributing</a:t>
            </a:r>
            <a:r>
              <a:rPr dirty="0" sz="1000" b="1" u="sng">
                <a:solidFill>
                  <a:srgbClr val="869fb2"/>
                </a:solidFill>
                <a:latin typeface="OQHJEU+Arial-BoldMT"/>
                <a:cs typeface="OQHJEU+Arial-Bold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dirty="0" sz="1000" spc="-12" b="1">
                <a:solidFill>
                  <a:srgbClr val="869fb2"/>
                </a:solidFill>
                <a:latin typeface="OQHJEU+Arial-BoldMT"/>
                <a:cs typeface="OQHJEU+Arial-Bold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or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keeping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the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 spc="-55">
                <a:solidFill>
                  <a:srgbClr val="ffffff"/>
                </a:solidFill>
                <a:latin typeface="PLDAKE+ArialMT"/>
                <a:cs typeface="PLDAKE+ArialMT"/>
              </a:rPr>
              <a:t>"</a:t>
            </a:r>
            <a:r>
              <a:rPr dirty="0" sz="1000" b="1" u="sng">
                <a:solidFill>
                  <a:srgbClr val="869fb2"/>
                </a:solidFill>
                <a:latin typeface="OQHJEU+Arial-BoldMT"/>
                <a:cs typeface="OQHJEU+Arial-BoldMT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Thanks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"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slide.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39775" y="1369445"/>
            <a:ext cx="1315339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869fb2"/>
                </a:solidFill>
                <a:latin typeface="OQHJEU+Arial-BoldMT"/>
                <a:cs typeface="OQHJEU+Arial-BoldMT"/>
              </a:rPr>
              <a:t>You</a:t>
            </a:r>
            <a:r>
              <a:rPr dirty="0" sz="1000" b="1">
                <a:solidFill>
                  <a:srgbClr val="869fb2"/>
                </a:solidFill>
                <a:latin typeface="OQHJEU+Arial-BoldMT"/>
                <a:cs typeface="OQHJEU+Arial-BoldMT"/>
              </a:rPr>
              <a:t> </a:t>
            </a:r>
            <a:r>
              <a:rPr dirty="0" sz="1000" b="1">
                <a:solidFill>
                  <a:srgbClr val="869fb2"/>
                </a:solidFill>
                <a:latin typeface="OQHJEU+Arial-BoldMT"/>
                <a:cs typeface="OQHJEU+Arial-BoldMT"/>
              </a:rPr>
              <a:t>are</a:t>
            </a:r>
            <a:r>
              <a:rPr dirty="0" sz="1000" b="1">
                <a:solidFill>
                  <a:srgbClr val="869fb2"/>
                </a:solidFill>
                <a:latin typeface="OQHJEU+Arial-BoldMT"/>
                <a:cs typeface="OQHJEU+Arial-BoldMT"/>
              </a:rPr>
              <a:t> </a:t>
            </a:r>
            <a:r>
              <a:rPr dirty="0" sz="1000" b="1">
                <a:solidFill>
                  <a:srgbClr val="869fb2"/>
                </a:solidFill>
                <a:latin typeface="OQHJEU+Arial-BoldMT"/>
                <a:cs typeface="OQHJEU+Arial-BoldMT"/>
              </a:rPr>
              <a:t>allowed</a:t>
            </a:r>
            <a:r>
              <a:rPr dirty="0" sz="1000" b="1">
                <a:solidFill>
                  <a:srgbClr val="869fb2"/>
                </a:solidFill>
                <a:latin typeface="OQHJEU+Arial-BoldMT"/>
                <a:cs typeface="OQHJEU+Arial-BoldMT"/>
              </a:rPr>
              <a:t> </a:t>
            </a:r>
            <a:r>
              <a:rPr dirty="0" sz="1000" b="1">
                <a:solidFill>
                  <a:srgbClr val="869fb2"/>
                </a:solidFill>
                <a:latin typeface="OQHJEU+Arial-BoldMT"/>
                <a:cs typeface="OQHJEU+Arial-BoldMT"/>
              </a:rPr>
              <a:t>to: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04875" y="1595504"/>
            <a:ext cx="229108" cy="7057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●</a:t>
            </a:r>
          </a:p>
          <a:p>
            <a:pPr marL="0" marR="0">
              <a:lnSpc>
                <a:spcPts val="1117"/>
              </a:lnSpc>
              <a:spcBef>
                <a:spcPts val="262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●</a:t>
            </a:r>
          </a:p>
          <a:p>
            <a:pPr marL="0" marR="0">
              <a:lnSpc>
                <a:spcPts val="1117"/>
              </a:lnSpc>
              <a:spcBef>
                <a:spcPts val="262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●</a:t>
            </a:r>
          </a:p>
          <a:p>
            <a:pPr marL="0" marR="0">
              <a:lnSpc>
                <a:spcPts val="1117"/>
              </a:lnSpc>
              <a:spcBef>
                <a:spcPts val="262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96975" y="1595504"/>
            <a:ext cx="1316206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Modify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this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template.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96975" y="1770765"/>
            <a:ext cx="2988542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Use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it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for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both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personal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and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commercial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purposes.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96975" y="1946025"/>
            <a:ext cx="4836136" cy="3552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Hide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or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delete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the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“Thanks”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slide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and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the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mention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to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Slidesgo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in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the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credits.</a:t>
            </a:r>
          </a:p>
          <a:p>
            <a:pPr marL="0" marR="0">
              <a:lnSpc>
                <a:spcPts val="1117"/>
              </a:lnSpc>
              <a:spcBef>
                <a:spcPts val="262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Share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this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template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in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an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editable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format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with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people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who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are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not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part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of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your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team.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39775" y="2474345"/>
            <a:ext cx="1547749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869fb2"/>
                </a:solidFill>
                <a:latin typeface="OQHJEU+Arial-BoldMT"/>
                <a:cs typeface="OQHJEU+Arial-BoldMT"/>
              </a:rPr>
              <a:t>You</a:t>
            </a:r>
            <a:r>
              <a:rPr dirty="0" sz="1000" b="1">
                <a:solidFill>
                  <a:srgbClr val="869fb2"/>
                </a:solidFill>
                <a:latin typeface="OQHJEU+Arial-BoldMT"/>
                <a:cs typeface="OQHJEU+Arial-BoldMT"/>
              </a:rPr>
              <a:t> </a:t>
            </a:r>
            <a:r>
              <a:rPr dirty="0" sz="1000" b="1">
                <a:solidFill>
                  <a:srgbClr val="869fb2"/>
                </a:solidFill>
                <a:latin typeface="OQHJEU+Arial-BoldMT"/>
                <a:cs typeface="OQHJEU+Arial-BoldMT"/>
              </a:rPr>
              <a:t>are</a:t>
            </a:r>
            <a:r>
              <a:rPr dirty="0" sz="1000" b="1">
                <a:solidFill>
                  <a:srgbClr val="869fb2"/>
                </a:solidFill>
                <a:latin typeface="OQHJEU+Arial-BoldMT"/>
                <a:cs typeface="OQHJEU+Arial-BoldMT"/>
              </a:rPr>
              <a:t> </a:t>
            </a:r>
            <a:r>
              <a:rPr dirty="0" sz="1000" b="1">
                <a:solidFill>
                  <a:srgbClr val="869fb2"/>
                </a:solidFill>
                <a:latin typeface="OQHJEU+Arial-BoldMT"/>
                <a:cs typeface="OQHJEU+Arial-BoldMT"/>
              </a:rPr>
              <a:t>not</a:t>
            </a:r>
            <a:r>
              <a:rPr dirty="0" sz="1000" b="1">
                <a:solidFill>
                  <a:srgbClr val="869fb2"/>
                </a:solidFill>
                <a:latin typeface="OQHJEU+Arial-BoldMT"/>
                <a:cs typeface="OQHJEU+Arial-BoldMT"/>
              </a:rPr>
              <a:t> </a:t>
            </a:r>
            <a:r>
              <a:rPr dirty="0" sz="1000" b="1">
                <a:solidFill>
                  <a:srgbClr val="869fb2"/>
                </a:solidFill>
                <a:latin typeface="OQHJEU+Arial-BoldMT"/>
                <a:cs typeface="OQHJEU+Arial-BoldMT"/>
              </a:rPr>
              <a:t>allowed</a:t>
            </a:r>
            <a:r>
              <a:rPr dirty="0" sz="1000" b="1">
                <a:solidFill>
                  <a:srgbClr val="869fb2"/>
                </a:solidFill>
                <a:latin typeface="OQHJEU+Arial-BoldMT"/>
                <a:cs typeface="OQHJEU+Arial-BoldMT"/>
              </a:rPr>
              <a:t> </a:t>
            </a:r>
            <a:r>
              <a:rPr dirty="0" sz="1000" b="1">
                <a:solidFill>
                  <a:srgbClr val="869fb2"/>
                </a:solidFill>
                <a:latin typeface="OQHJEU+Arial-BoldMT"/>
                <a:cs typeface="OQHJEU+Arial-BoldMT"/>
              </a:rPr>
              <a:t>to: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04875" y="2700405"/>
            <a:ext cx="229108" cy="3552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●</a:t>
            </a:r>
          </a:p>
          <a:p>
            <a:pPr marL="0" marR="0">
              <a:lnSpc>
                <a:spcPts val="1117"/>
              </a:lnSpc>
              <a:spcBef>
                <a:spcPts val="262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●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96975" y="2700405"/>
            <a:ext cx="5548479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Sublicense,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sell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or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rent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this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Slidesgo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Template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(or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a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modified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version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of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this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Slidesgo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Template).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596975" y="2875665"/>
            <a:ext cx="6528959" cy="5305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Distribute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this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Slidesgo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Template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(or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a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modified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version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of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this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Slidesgo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Template)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or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include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it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in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a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database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or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in</a:t>
            </a:r>
          </a:p>
          <a:p>
            <a:pPr marL="0" marR="0">
              <a:lnSpc>
                <a:spcPts val="1117"/>
              </a:lnSpc>
              <a:spcBef>
                <a:spcPts val="262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any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other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product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or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service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that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offers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downloadable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images,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icons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or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presentations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that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may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be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subject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to</a:t>
            </a:r>
          </a:p>
          <a:p>
            <a:pPr marL="0" marR="0">
              <a:lnSpc>
                <a:spcPts val="1117"/>
              </a:lnSpc>
              <a:spcBef>
                <a:spcPts val="262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distribution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or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resale.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304875" y="3401445"/>
            <a:ext cx="229108" cy="5305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●</a:t>
            </a:r>
          </a:p>
          <a:p>
            <a:pPr marL="0" marR="0">
              <a:lnSpc>
                <a:spcPts val="1117"/>
              </a:lnSpc>
              <a:spcBef>
                <a:spcPts val="1692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●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596975" y="3401445"/>
            <a:ext cx="6112887" cy="3552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Use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any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of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the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elements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that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are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part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of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this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Slidesgo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Template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in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an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isolated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and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separated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way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from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this</a:t>
            </a:r>
          </a:p>
          <a:p>
            <a:pPr marL="0" marR="0">
              <a:lnSpc>
                <a:spcPts val="1117"/>
              </a:lnSpc>
              <a:spcBef>
                <a:spcPts val="262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Template.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596975" y="3751965"/>
            <a:ext cx="6316868" cy="3552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Register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any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of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the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elements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that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are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part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of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this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template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as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a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trademark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or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logo,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or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register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it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as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a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work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in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an</a:t>
            </a:r>
          </a:p>
          <a:p>
            <a:pPr marL="0" marR="0">
              <a:lnSpc>
                <a:spcPts val="1117"/>
              </a:lnSpc>
              <a:spcBef>
                <a:spcPts val="262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intellectual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property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registry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or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similar.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088356" y="4427775"/>
            <a:ext cx="5127412" cy="3552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For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more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information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about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editing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slides,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please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 spc="20">
                <a:solidFill>
                  <a:srgbClr val="ffffff"/>
                </a:solidFill>
                <a:latin typeface="PLDAKE+ArialMT"/>
                <a:cs typeface="PLDAKE+ArialMT"/>
              </a:rPr>
              <a:t>readour</a:t>
            </a:r>
            <a:r>
              <a:rPr dirty="0" sz="1000" spc="-21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FAQs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or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visit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Slidesgo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School:</a:t>
            </a:r>
          </a:p>
          <a:p>
            <a:pPr marL="630237" marR="0">
              <a:lnSpc>
                <a:spcPts val="1117"/>
              </a:lnSpc>
              <a:spcBef>
                <a:spcPts val="262"/>
              </a:spcBef>
              <a:spcAft>
                <a:spcPts val="0"/>
              </a:spcAft>
            </a:pPr>
            <a:r>
              <a:rPr dirty="0" sz="1000" u="sng">
                <a:solidFill>
                  <a:srgbClr val="869fb2"/>
                </a:solidFill>
                <a:latin typeface="PLDAKE+ArialMT"/>
                <a:cs typeface="PLDAKE+Arial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https://slidesgo.com/faqs</a:t>
            </a:r>
            <a:r>
              <a:rPr dirty="0" sz="1000">
                <a:solidFill>
                  <a:srgbClr val="869fb2"/>
                </a:solidFill>
                <a:latin typeface="PLDAKE+ArialMT"/>
                <a:cs typeface="PLDAKE+Arial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and</a:t>
            </a:r>
            <a:r>
              <a:rPr dirty="0" sz="1000" spc="41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000" u="sng">
                <a:solidFill>
                  <a:srgbClr val="869fb2"/>
                </a:solidFill>
                <a:latin typeface="PLDAKE+ArialMT"/>
                <a:cs typeface="PLDAKE+ArialM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https://slidesgo.com/slidesgo-schoo</a:t>
            </a:r>
            <a:r>
              <a:rPr dirty="0" sz="1000">
                <a:solidFill>
                  <a:srgbClr val="869fb2"/>
                </a:solidFill>
                <a:latin typeface="PLDAKE+ArialMT"/>
                <a:cs typeface="PLDAKE+ArialM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</a:t>
            </a:r>
          </a:p>
        </p:txBody>
      </p:sp>
    </p:spTree>
  </p:cSld>
  <p:clrMapOvr>
    <a:masterClrMapping/>
  </p:clrMapOvr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25006" y="435728"/>
            <a:ext cx="2844135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Fonts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&amp;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colors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used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72475" y="1203540"/>
            <a:ext cx="3792119" cy="1941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This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presentation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has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been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made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using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the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following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fonts: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94106" y="1806461"/>
            <a:ext cx="548444" cy="1941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ffffff"/>
                </a:solidFill>
                <a:latin typeface="OQHJEU+Arial-BoldMT"/>
                <a:cs typeface="OQHJEU+Arial-BoldMT"/>
              </a:rPr>
              <a:t>Livvic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93969" y="1999247"/>
            <a:ext cx="2753493" cy="1941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(</a:t>
            </a:r>
            <a:r>
              <a:rPr dirty="0" sz="1100" u="sng">
                <a:solidFill>
                  <a:srgbClr val="ffffff"/>
                </a:solidFill>
                <a:latin typeface="PLDAKE+ArialMT"/>
                <a:cs typeface="PLDAKE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https://fonts.google.com/specimen/Livvic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230594" y="2332241"/>
            <a:ext cx="874501" cy="1941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ffffff"/>
                </a:solidFill>
                <a:latin typeface="OQHJEU+Arial-BoldMT"/>
                <a:cs typeface="OQHJEU+Arial-BoldMT"/>
              </a:rPr>
              <a:t>Catamaran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124106" y="2525027"/>
            <a:ext cx="3095240" cy="1941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(</a:t>
            </a:r>
            <a:r>
              <a:rPr dirty="0" sz="1100" u="sng">
                <a:solidFill>
                  <a:srgbClr val="ffffff"/>
                </a:solidFill>
                <a:latin typeface="PLDAKE+ArialMT"/>
                <a:cs typeface="PLDAKE+Arial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https://fonts.google.com/specimen/Catamaran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265699" y="3297647"/>
            <a:ext cx="646819" cy="1111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#000000</a:t>
            </a:r>
          </a:p>
          <a:p>
            <a:pPr marL="34900" marR="0">
              <a:lnSpc>
                <a:spcPts val="1117"/>
              </a:lnSpc>
              <a:spcBef>
                <a:spcPts val="6214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PLDAKE+ArialMT"/>
                <a:cs typeface="PLDAKE+ArialMT"/>
              </a:rPr>
              <a:t>#ffe892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432300" y="3297647"/>
            <a:ext cx="434739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PLDAKE+ArialMT"/>
                <a:cs typeface="PLDAKE+ArialMT"/>
              </a:rPr>
              <a:t>#ffffff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24274" y="3297647"/>
            <a:ext cx="576126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PLDAKE+ArialMT"/>
                <a:cs typeface="PLDAKE+ArialMT"/>
              </a:rPr>
              <a:t>#ffd600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327512" y="4228747"/>
            <a:ext cx="646819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LDAKE+ArialMT"/>
                <a:cs typeface="PLDAKE+ArialMT"/>
              </a:rPr>
              <a:t>#00ab9a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389337" y="4228747"/>
            <a:ext cx="646819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PLDAKE+ArialMT"/>
                <a:cs typeface="PLDAKE+ArialMT"/>
              </a:rPr>
              <a:t>#83ddd4</a:t>
            </a:r>
          </a:p>
        </p:txBody>
      </p:sp>
    </p:spTree>
  </p:cSld>
  <p:clrMapOvr>
    <a:masterClrMapping/>
  </p:clrMapOvr>
</p:sld>
</file>

<file path=ppt/slides/slide4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13200" y="435728"/>
            <a:ext cx="1270396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Storyset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93669" y="1202092"/>
            <a:ext cx="6507464" cy="5797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9687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Create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your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Story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with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our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illustrated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concepts.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Choose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the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style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you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like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the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most,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edit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its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colors,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pick</a:t>
            </a:r>
          </a:p>
          <a:p>
            <a:pPr marL="0" marR="0">
              <a:lnSpc>
                <a:spcPts val="1228"/>
              </a:lnSpc>
              <a:spcBef>
                <a:spcPts val="289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the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background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and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layers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you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want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to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show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and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bring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them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to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life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with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the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animator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panel!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It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will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boost</a:t>
            </a:r>
          </a:p>
          <a:p>
            <a:pPr marL="1860550" marR="0">
              <a:lnSpc>
                <a:spcPts val="1228"/>
              </a:lnSpc>
              <a:spcBef>
                <a:spcPts val="339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your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presentation.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Check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out</a:t>
            </a:r>
            <a:r>
              <a:rPr dirty="0" sz="1100" spc="-23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 u="sng">
                <a:solidFill>
                  <a:srgbClr val="869fb2"/>
                </a:solidFill>
                <a:latin typeface="PLDAKE+ArialMT"/>
                <a:cs typeface="PLDAKE+Arial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</a:t>
            </a:r>
            <a:r>
              <a:rPr dirty="0" sz="1100" spc="29" u="sng">
                <a:solidFill>
                  <a:srgbClr val="869fb2"/>
                </a:solidFill>
                <a:latin typeface="PLDAKE+ArialMT"/>
                <a:cs typeface="PLDAKE+Arial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100" u="sng">
                <a:solidFill>
                  <a:srgbClr val="869fb2"/>
                </a:solidFill>
                <a:latin typeface="PLDAKE+ArialMT"/>
                <a:cs typeface="PLDAKE+Arial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</a:t>
            </a:r>
            <a:r>
              <a:rPr dirty="0" sz="1100" spc="28" u="sng">
                <a:solidFill>
                  <a:srgbClr val="869fb2"/>
                </a:solidFill>
                <a:latin typeface="PLDAKE+ArialMT"/>
                <a:cs typeface="PLDAKE+Arial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100" u="sng">
                <a:solidFill>
                  <a:srgbClr val="869fb2"/>
                </a:solidFill>
                <a:latin typeface="PLDAKE+ArialMT"/>
                <a:cs typeface="PLDAKE+Arial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07022" y="4043726"/>
            <a:ext cx="567642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u="sng">
                <a:solidFill>
                  <a:srgbClr val="869fb2"/>
                </a:solidFill>
                <a:latin typeface="PLDAKE+ArialMT"/>
                <a:cs typeface="PLDAKE+Arial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Pana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78512" y="4043726"/>
            <a:ext cx="646385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u="sng">
                <a:solidFill>
                  <a:srgbClr val="869fb2"/>
                </a:solidFill>
                <a:latin typeface="PLDAKE+ArialMT"/>
                <a:cs typeface="PLDAKE+ArialM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Amico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98441" y="4043726"/>
            <a:ext cx="429083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u="sng">
                <a:solidFill>
                  <a:srgbClr val="869fb2"/>
                </a:solidFill>
                <a:latin typeface="PLDAKE+ArialMT"/>
                <a:cs typeface="PLDAKE+ArialM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925463" y="4043726"/>
            <a:ext cx="596986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u="sng">
                <a:solidFill>
                  <a:srgbClr val="869fb2"/>
                </a:solidFill>
                <a:latin typeface="PLDAKE+ArialMT"/>
                <a:cs typeface="PLDAKE+ArialM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Rafiki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522350" y="4043726"/>
            <a:ext cx="626851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u="sng">
                <a:solidFill>
                  <a:srgbClr val="869fb2"/>
                </a:solidFill>
                <a:latin typeface="PLDAKE+ArialMT"/>
                <a:cs typeface="PLDAKE+Arial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Cuate</a:t>
            </a:r>
          </a:p>
        </p:txBody>
      </p:sp>
    </p:spTree>
  </p:cSld>
  <p:clrMapOvr>
    <a:masterClrMapping/>
  </p:clrMapOvr>
</p:sld>
</file>

<file path=ppt/slides/slide4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79625" y="435728"/>
            <a:ext cx="5130646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Use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our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editable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graphic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resources...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68319" y="1198161"/>
            <a:ext cx="6802687" cy="5797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You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can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easily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869fb2"/>
                </a:solidFill>
                <a:latin typeface="PLDAKE+ArialMT"/>
                <a:cs typeface="PLDAKE+ArialMT"/>
              </a:rPr>
              <a:t>resize</a:t>
            </a:r>
            <a:r>
              <a:rPr dirty="0" sz="1100">
                <a:solidFill>
                  <a:srgbClr val="869fb2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these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resources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without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losing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quality.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To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869fb2"/>
                </a:solidFill>
                <a:latin typeface="PLDAKE+ArialMT"/>
                <a:cs typeface="PLDAKE+ArialMT"/>
              </a:rPr>
              <a:t>change</a:t>
            </a:r>
            <a:r>
              <a:rPr dirty="0" sz="1100">
                <a:solidFill>
                  <a:srgbClr val="869fb2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869fb2"/>
                </a:solidFill>
                <a:latin typeface="PLDAKE+ArialMT"/>
                <a:cs typeface="PLDAKE+ArialMT"/>
              </a:rPr>
              <a:t>the</a:t>
            </a:r>
            <a:r>
              <a:rPr dirty="0" sz="1100">
                <a:solidFill>
                  <a:srgbClr val="869fb2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869fb2"/>
                </a:solidFill>
                <a:latin typeface="PLDAKE+ArialMT"/>
                <a:cs typeface="PLDAKE+ArialMT"/>
              </a:rPr>
              <a:t>color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,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just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ungroup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the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resource</a:t>
            </a:r>
          </a:p>
          <a:p>
            <a:pPr marL="87312" marR="0">
              <a:lnSpc>
                <a:spcPts val="1228"/>
              </a:lnSpc>
              <a:spcBef>
                <a:spcPts val="289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and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click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on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the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object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you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want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to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change.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Then,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click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on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the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paint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bucket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and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select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the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color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you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want.</a:t>
            </a:r>
          </a:p>
          <a:p>
            <a:pPr marL="294481" marR="0">
              <a:lnSpc>
                <a:spcPts val="1228"/>
              </a:lnSpc>
              <a:spcBef>
                <a:spcPts val="339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Group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the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resource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again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when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you’re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done.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You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can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also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look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for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more</a:t>
            </a:r>
            <a:r>
              <a:rPr dirty="0" sz="1100" spc="-43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 u="sng">
                <a:solidFill>
                  <a:srgbClr val="869fb2"/>
                </a:solidFill>
                <a:latin typeface="PLDAKE+ArialMT"/>
                <a:cs typeface="PLDAKE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infographics</a:t>
            </a:r>
            <a:r>
              <a:rPr dirty="0" sz="1100">
                <a:solidFill>
                  <a:srgbClr val="869fb2"/>
                </a:solidFill>
                <a:latin typeface="PLDAKE+ArialMT"/>
                <a:cs typeface="PLDAKE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on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Slidesgo.</a:t>
            </a:r>
          </a:p>
        </p:txBody>
      </p:sp>
    </p:spTree>
  </p:cSld>
  <p:clrMapOvr>
    <a:masterClrMapping/>
  </p:clrMapOvr>
</p:sld>
</file>

<file path=ppt/slides/slide4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15694" y="937293"/>
            <a:ext cx="2727121" cy="10104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32581" marR="0">
              <a:lnSpc>
                <a:spcPts val="2616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 b="1">
                <a:solidFill>
                  <a:srgbClr val="000000"/>
                </a:solidFill>
                <a:latin typeface="HLFGFR+Livvic-Bold"/>
                <a:cs typeface="HLFGFR+Livvic-Bold"/>
              </a:rPr>
              <a:t>INTERSECTION</a:t>
            </a:r>
          </a:p>
          <a:p>
            <a:pPr marL="0" marR="0">
              <a:lnSpc>
                <a:spcPts val="2520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 b="1">
                <a:solidFill>
                  <a:srgbClr val="000000"/>
                </a:solidFill>
                <a:latin typeface="HLFGFR+Livvic-Bold"/>
                <a:cs typeface="HLFGFR+Livvic-Bold"/>
              </a:rPr>
              <a:t>BETWEEN</a:t>
            </a:r>
            <a:r>
              <a:rPr dirty="0" sz="21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2100" b="1">
                <a:solidFill>
                  <a:srgbClr val="000000"/>
                </a:solidFill>
                <a:latin typeface="HLFGFR+Livvic-Bold"/>
                <a:cs typeface="HLFGFR+Livvic-Bold"/>
              </a:rPr>
              <a:t>RELIGION</a:t>
            </a:r>
          </a:p>
          <a:p>
            <a:pPr marL="424460" marR="0">
              <a:lnSpc>
                <a:spcPts val="2519"/>
              </a:lnSpc>
              <a:spcBef>
                <a:spcPts val="50"/>
              </a:spcBef>
              <a:spcAft>
                <a:spcPts val="0"/>
              </a:spcAft>
            </a:pPr>
            <a:r>
              <a:rPr dirty="0" sz="2100" b="1">
                <a:solidFill>
                  <a:srgbClr val="000000"/>
                </a:solidFill>
                <a:latin typeface="HLFGFR+Livvic-Bold"/>
                <a:cs typeface="HLFGFR+Livvic-Bold"/>
              </a:rPr>
              <a:t>AND</a:t>
            </a:r>
            <a:r>
              <a:rPr dirty="0" sz="21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2100" b="1">
                <a:solidFill>
                  <a:srgbClr val="000000"/>
                </a:solidFill>
                <a:latin typeface="HLFGFR+Livvic-Bold"/>
                <a:cs typeface="HLFGFR+Livvic-Bold"/>
              </a:rPr>
              <a:t>JUSTICE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43650" y="2292627"/>
            <a:ext cx="1934311" cy="3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Catholic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Social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IGJTME+Catamaran-Regular"/>
                <a:cs typeface="IGJTME+Catamaran-Regular"/>
              </a:rPr>
              <a:t>Teaching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96050" y="2566946"/>
            <a:ext cx="244450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PLDAKE+ArialMT"/>
                <a:cs typeface="PLDAKE+ArialMT"/>
              </a:rPr>
              <a:t>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00850" y="2551748"/>
            <a:ext cx="3020263" cy="16924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“Catholic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social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teaching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proposes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a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set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of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principles</a:t>
            </a:r>
            <a:r>
              <a:rPr dirty="0" sz="1200" spc="-30">
                <a:solidFill>
                  <a:srgbClr val="ffffff"/>
                </a:solidFill>
                <a:latin typeface="DSETPM+Livvic-Regular"/>
                <a:cs typeface="DSETPM+Livvic-Regular"/>
              </a:rPr>
              <a:t> </a:t>
            </a:r>
            <a:r>
              <a:rPr dirty="0" sz="1200" b="1">
                <a:solidFill>
                  <a:srgbClr val="ffffff"/>
                </a:solidFill>
                <a:latin typeface="HLFGFR+Livvic-Bold"/>
                <a:cs typeface="HLFGFR+Livvic-Bold"/>
              </a:rPr>
              <a:t>[Human</a:t>
            </a:r>
            <a:r>
              <a:rPr dirty="0" sz="1200" b="1">
                <a:solidFill>
                  <a:srgbClr val="ffffff"/>
                </a:solidFill>
                <a:latin typeface="HLFGFR+Livvic-Bold"/>
                <a:cs typeface="HLFGFR+Livvic-Bold"/>
              </a:rPr>
              <a:t> </a:t>
            </a:r>
            <a:r>
              <a:rPr dirty="0" sz="1200" b="1">
                <a:solidFill>
                  <a:srgbClr val="ffffff"/>
                </a:solidFill>
                <a:latin typeface="HLFGFR+Livvic-Bold"/>
                <a:cs typeface="HLFGFR+Livvic-Bold"/>
              </a:rPr>
              <a:t>Dignity,</a:t>
            </a:r>
            <a:r>
              <a:rPr dirty="0" sz="1200" b="1">
                <a:solidFill>
                  <a:srgbClr val="ffffff"/>
                </a:solidFill>
                <a:latin typeface="HLFGFR+Livvic-Bold"/>
                <a:cs typeface="HLFGFR+Livvic-Bold"/>
              </a:rPr>
              <a:t> </a:t>
            </a:r>
            <a:r>
              <a:rPr dirty="0" sz="1200" b="1">
                <a:solidFill>
                  <a:srgbClr val="ffffff"/>
                </a:solidFill>
                <a:latin typeface="HLFGFR+Livvic-Bold"/>
                <a:cs typeface="HLFGFR+Livvic-Bold"/>
              </a:rPr>
              <a:t>Solidarity,</a:t>
            </a:r>
          </a:p>
          <a:p>
            <a:pPr marL="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HLFGFR+Livvic-Bold"/>
                <a:cs typeface="HLFGFR+Livvic-Bold"/>
              </a:rPr>
              <a:t>Subsidiarity]</a:t>
            </a:r>
            <a:r>
              <a:rPr dirty="0" sz="1200" spc="-28" b="1">
                <a:solidFill>
                  <a:srgbClr val="ffffff"/>
                </a:solidFill>
                <a:latin typeface="HLFGFR+Livvic-Bold"/>
                <a:cs typeface="HLFGFR+Livvic-Bold"/>
              </a:rPr>
              <a:t> 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on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which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to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form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our</a:t>
            </a:r>
          </a:p>
          <a:p>
            <a:pPr marL="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conscience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and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then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act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in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society.</a:t>
            </a:r>
          </a:p>
          <a:p>
            <a:pPr marL="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Because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every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life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has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value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and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is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sacred,</a:t>
            </a:r>
          </a:p>
          <a:p>
            <a:pPr marL="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it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should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be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protected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by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society.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The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principles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of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solidarity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and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 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subsidiarity</a:t>
            </a:r>
          </a:p>
          <a:p>
            <a:pPr marL="0" marR="0">
              <a:lnSpc>
                <a:spcPts val="144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mean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 </a:t>
            </a:r>
            <a:r>
              <a:rPr dirty="0" sz="1200" b="1">
                <a:solidFill>
                  <a:srgbClr val="ffffff"/>
                </a:solidFill>
                <a:latin typeface="HLFGFR+Livvic-Bold"/>
                <a:cs typeface="HLFGFR+Livvic-Bold"/>
              </a:rPr>
              <a:t>people</a:t>
            </a:r>
            <a:r>
              <a:rPr dirty="0" sz="1200" b="1">
                <a:solidFill>
                  <a:srgbClr val="ffffff"/>
                </a:solidFill>
                <a:latin typeface="HLFGFR+Livvic-Bold"/>
                <a:cs typeface="HLFGFR+Livvic-Bold"/>
              </a:rPr>
              <a:t> </a:t>
            </a:r>
            <a:r>
              <a:rPr dirty="0" sz="1200" b="1">
                <a:solidFill>
                  <a:srgbClr val="ffffff"/>
                </a:solidFill>
                <a:latin typeface="HLFGFR+Livvic-Bold"/>
                <a:cs typeface="HLFGFR+Livvic-Bold"/>
              </a:rPr>
              <a:t>must</a:t>
            </a:r>
            <a:r>
              <a:rPr dirty="0" sz="1200" b="1">
                <a:solidFill>
                  <a:srgbClr val="ffffff"/>
                </a:solidFill>
                <a:latin typeface="HLFGFR+Livvic-Bold"/>
                <a:cs typeface="HLFGFR+Livvic-Bold"/>
              </a:rPr>
              <a:t> </a:t>
            </a:r>
            <a:r>
              <a:rPr dirty="0" sz="1200" b="1">
                <a:solidFill>
                  <a:srgbClr val="ffffff"/>
                </a:solidFill>
                <a:latin typeface="HLFGFR+Livvic-Bold"/>
                <a:cs typeface="HLFGFR+Livvic-Bold"/>
              </a:rPr>
              <a:t>participate</a:t>
            </a:r>
            <a:r>
              <a:rPr dirty="0" sz="1200" b="1">
                <a:solidFill>
                  <a:srgbClr val="ffffff"/>
                </a:solidFill>
                <a:latin typeface="HLFGFR+Livvic-Bold"/>
                <a:cs typeface="HLFGFR+Livvic-Bold"/>
              </a:rPr>
              <a:t> </a:t>
            </a:r>
            <a:r>
              <a:rPr dirty="0" sz="1200" b="1">
                <a:solidFill>
                  <a:srgbClr val="ffffff"/>
                </a:solidFill>
                <a:latin typeface="HLFGFR+Livvic-Bold"/>
                <a:cs typeface="HLFGFR+Livvic-Bold"/>
              </a:rPr>
              <a:t>in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HLFGFR+Livvic-Bold"/>
                <a:cs typeface="HLFGFR+Livvic-Bold"/>
              </a:rPr>
              <a:t>society</a:t>
            </a:r>
            <a:r>
              <a:rPr dirty="0" sz="1200">
                <a:solidFill>
                  <a:srgbClr val="ffffff"/>
                </a:solidFill>
                <a:latin typeface="DSETPM+Livvic-Regular"/>
                <a:cs typeface="DSETPM+Livvic-Regular"/>
              </a:rPr>
              <a:t>.”-CAPP</a:t>
            </a:r>
          </a:p>
        </p:txBody>
      </p:sp>
    </p:spTree>
  </p:cSld>
  <p:clrMapOvr>
    <a:masterClrMapping/>
  </p:clrMapOvr>
</p:sld>
</file>

<file path=ppt/slides/slide5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11287" y="953359"/>
            <a:ext cx="156654" cy="664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">
                <a:solidFill>
                  <a:srgbClr val="ffffff"/>
                </a:solidFill>
                <a:latin typeface="PLDAKE+ArialMT"/>
                <a:cs typeface="PLDAKE+ArialMT"/>
              </a:rPr>
              <a:t>JANUARY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51900" y="953349"/>
            <a:ext cx="176410" cy="664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">
                <a:solidFill>
                  <a:srgbClr val="ffffff"/>
                </a:solidFill>
                <a:latin typeface="PLDAKE+ArialMT"/>
                <a:cs typeface="PLDAKE+ArialMT"/>
              </a:rPr>
              <a:t>FEBRUARY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14316" y="953349"/>
            <a:ext cx="131229" cy="664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">
                <a:solidFill>
                  <a:srgbClr val="ffffff"/>
                </a:solidFill>
                <a:latin typeface="PLDAKE+ArialMT"/>
                <a:cs typeface="PLDAKE+ArialMT"/>
              </a:rPr>
              <a:t>MARCH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51172" y="953357"/>
            <a:ext cx="111509" cy="664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">
                <a:solidFill>
                  <a:srgbClr val="ffffff"/>
                </a:solidFill>
                <a:latin typeface="PLDAKE+ArialMT"/>
                <a:cs typeface="PLDAKE+ArialMT"/>
              </a:rPr>
              <a:t>APRIL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180917" y="953357"/>
            <a:ext cx="93141" cy="664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">
                <a:solidFill>
                  <a:srgbClr val="ffffff"/>
                </a:solidFill>
                <a:latin typeface="PLDAKE+ArialMT"/>
                <a:cs typeface="PLDAKE+ArialMT"/>
              </a:rPr>
              <a:t>MAY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514371" y="953357"/>
            <a:ext cx="104427" cy="664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">
                <a:solidFill>
                  <a:srgbClr val="ffffff"/>
                </a:solidFill>
                <a:latin typeface="PLDAKE+ArialMT"/>
                <a:cs typeface="PLDAKE+ArialMT"/>
              </a:rPr>
              <a:t>JUNE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544383" y="1112781"/>
            <a:ext cx="124209" cy="2213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">
                <a:solidFill>
                  <a:srgbClr val="ffffff"/>
                </a:solidFill>
                <a:latin typeface="PLDAKE+ArialMT"/>
                <a:cs typeface="PLDAKE+ArialMT"/>
              </a:rPr>
              <a:t>PHASE</a:t>
            </a:r>
          </a:p>
          <a:p>
            <a:pPr marL="24121" marR="0">
              <a:lnSpc>
                <a:spcPts val="223"/>
              </a:lnSpc>
              <a:spcBef>
                <a:spcPts val="996"/>
              </a:spcBef>
              <a:spcAft>
                <a:spcPts val="0"/>
              </a:spcAft>
            </a:pPr>
            <a:r>
              <a:rPr dirty="0" sz="200">
                <a:solidFill>
                  <a:srgbClr val="ffffff"/>
                </a:solidFill>
                <a:latin typeface="PLDAKE+ArialMT"/>
                <a:cs typeface="PLDAKE+ArialMT"/>
              </a:rPr>
              <a:t>Task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637423" y="1112781"/>
            <a:ext cx="52226" cy="664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">
                <a:solidFill>
                  <a:srgbClr val="ffffff"/>
                </a:solidFill>
                <a:latin typeface="PLDAKE+ArialMT"/>
                <a:cs typeface="PLDAKE+ArialMT"/>
              </a:rPr>
              <a:t>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630557" y="1267698"/>
            <a:ext cx="52226" cy="664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">
                <a:solidFill>
                  <a:srgbClr val="ffffff"/>
                </a:solidFill>
                <a:latin typeface="PLDAKE+ArialMT"/>
                <a:cs typeface="PLDAKE+ArialMT"/>
              </a:rPr>
              <a:t>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568505" y="1424842"/>
            <a:ext cx="93141" cy="664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">
                <a:solidFill>
                  <a:srgbClr val="ffffff"/>
                </a:solidFill>
                <a:latin typeface="PLDAKE+ArialMT"/>
                <a:cs typeface="PLDAKE+ArialMT"/>
              </a:rPr>
              <a:t>Task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630557" y="1424842"/>
            <a:ext cx="52226" cy="664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">
                <a:solidFill>
                  <a:srgbClr val="ffffff"/>
                </a:solidFill>
                <a:latin typeface="PLDAKE+ArialMT"/>
                <a:cs typeface="PLDAKE+ArialMT"/>
              </a:rPr>
              <a:t>2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544386" y="1577930"/>
            <a:ext cx="124209" cy="664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">
                <a:solidFill>
                  <a:srgbClr val="ffffff"/>
                </a:solidFill>
                <a:latin typeface="PLDAKE+ArialMT"/>
                <a:cs typeface="PLDAKE+ArialMT"/>
              </a:rPr>
              <a:t>PHASE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637426" y="1577930"/>
            <a:ext cx="52226" cy="664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">
                <a:solidFill>
                  <a:srgbClr val="ffffff"/>
                </a:solidFill>
                <a:latin typeface="PLDAKE+ArialMT"/>
                <a:cs typeface="PLDAKE+ArialMT"/>
              </a:rPr>
              <a:t>2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568505" y="1737780"/>
            <a:ext cx="93141" cy="2236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">
                <a:solidFill>
                  <a:srgbClr val="ffffff"/>
                </a:solidFill>
                <a:latin typeface="PLDAKE+ArialMT"/>
                <a:cs typeface="PLDAKE+ArialMT"/>
              </a:rPr>
              <a:t>Task</a:t>
            </a:r>
          </a:p>
          <a:p>
            <a:pPr marL="10" marR="0">
              <a:lnSpc>
                <a:spcPts val="223"/>
              </a:lnSpc>
              <a:spcBef>
                <a:spcPts val="1063"/>
              </a:spcBef>
              <a:spcAft>
                <a:spcPts val="0"/>
              </a:spcAft>
            </a:pPr>
            <a:r>
              <a:rPr dirty="0" sz="200">
                <a:solidFill>
                  <a:srgbClr val="ffffff"/>
                </a:solidFill>
                <a:latin typeface="PLDAKE+ArialMT"/>
                <a:cs typeface="PLDAKE+ArialMT"/>
              </a:rPr>
              <a:t>Task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630557" y="1737780"/>
            <a:ext cx="52236" cy="2236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">
                <a:solidFill>
                  <a:srgbClr val="ffffff"/>
                </a:solidFill>
                <a:latin typeface="PLDAKE+ArialMT"/>
                <a:cs typeface="PLDAKE+ArialMT"/>
              </a:rPr>
              <a:t>1</a:t>
            </a:r>
          </a:p>
          <a:p>
            <a:pPr marL="10" marR="0">
              <a:lnSpc>
                <a:spcPts val="223"/>
              </a:lnSpc>
              <a:spcBef>
                <a:spcPts val="1063"/>
              </a:spcBef>
              <a:spcAft>
                <a:spcPts val="0"/>
              </a:spcAft>
            </a:pPr>
            <a:r>
              <a:rPr dirty="0" sz="200">
                <a:solidFill>
                  <a:srgbClr val="ffffff"/>
                </a:solidFill>
                <a:latin typeface="PLDAKE+ArialMT"/>
                <a:cs typeface="PLDAKE+ArialMT"/>
              </a:rPr>
              <a:t>2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369256" y="3261592"/>
            <a:ext cx="234981" cy="806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">
                <a:solidFill>
                  <a:srgbClr val="e3e9ed"/>
                </a:solidFill>
                <a:latin typeface="PLDAKE+ArialMT"/>
                <a:cs typeface="PLDAKE+ArialMT"/>
              </a:rPr>
              <a:t>JANUARY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910782" y="3261590"/>
            <a:ext cx="264616" cy="806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">
                <a:solidFill>
                  <a:srgbClr val="e3e9ed"/>
                </a:solidFill>
                <a:latin typeface="PLDAKE+ArialMT"/>
                <a:cs typeface="PLDAKE+ArialMT"/>
              </a:rPr>
              <a:t>FEBRUARY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525420" y="3261592"/>
            <a:ext cx="196843" cy="806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">
                <a:solidFill>
                  <a:srgbClr val="e3e9ed"/>
                </a:solidFill>
                <a:latin typeface="PLDAKE+ArialMT"/>
                <a:cs typeface="PLDAKE+ArialMT"/>
              </a:rPr>
              <a:t>MARCH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101441" y="3261592"/>
            <a:ext cx="167264" cy="806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">
                <a:solidFill>
                  <a:srgbClr val="e3e9ed"/>
                </a:solidFill>
                <a:latin typeface="PLDAKE+ArialMT"/>
                <a:cs typeface="PLDAKE+ArialMT"/>
              </a:rPr>
              <a:t>APRIL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967205" y="3473119"/>
            <a:ext cx="217899" cy="806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">
                <a:solidFill>
                  <a:srgbClr val="e3e9ed"/>
                </a:solidFill>
                <a:latin typeface="PLDAKE+ArialMT"/>
                <a:cs typeface="PLDAKE+ArialMT"/>
              </a:rPr>
              <a:t>PHASE</a:t>
            </a:r>
            <a:r>
              <a:rPr dirty="0" sz="300">
                <a:solidFill>
                  <a:srgbClr val="e3e9ed"/>
                </a:solidFill>
                <a:latin typeface="PLDAKE+ArialMT"/>
                <a:cs typeface="PLDAKE+ArialMT"/>
              </a:rPr>
              <a:t> </a:t>
            </a:r>
            <a:r>
              <a:rPr dirty="0" sz="300">
                <a:solidFill>
                  <a:srgbClr val="e3e9ed"/>
                </a:solidFill>
                <a:latin typeface="PLDAKE+ArialMT"/>
                <a:cs typeface="PLDAKE+ArialMT"/>
              </a:rPr>
              <a:t>1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013249" y="3799343"/>
            <a:ext cx="171417" cy="396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">
                <a:solidFill>
                  <a:srgbClr val="e3e9ed"/>
                </a:solidFill>
                <a:latin typeface="PLDAKE+ArialMT"/>
                <a:cs typeface="PLDAKE+ArialMT"/>
              </a:rPr>
              <a:t>Task</a:t>
            </a:r>
            <a:r>
              <a:rPr dirty="0" sz="300">
                <a:solidFill>
                  <a:srgbClr val="e3e9ed"/>
                </a:solidFill>
                <a:latin typeface="PLDAKE+ArialMT"/>
                <a:cs typeface="PLDAKE+ArialMT"/>
              </a:rPr>
              <a:t> </a:t>
            </a:r>
            <a:r>
              <a:rPr dirty="0" sz="300">
                <a:solidFill>
                  <a:srgbClr val="e3e9ed"/>
                </a:solidFill>
                <a:latin typeface="PLDAKE+ArialMT"/>
                <a:cs typeface="PLDAKE+ArialMT"/>
              </a:rPr>
              <a:t>1</a:t>
            </a:r>
          </a:p>
          <a:p>
            <a:pPr marL="0" marR="0">
              <a:lnSpc>
                <a:spcPts val="335"/>
              </a:lnSpc>
              <a:spcBef>
                <a:spcPts val="2198"/>
              </a:spcBef>
              <a:spcAft>
                <a:spcPts val="0"/>
              </a:spcAft>
            </a:pPr>
            <a:r>
              <a:rPr dirty="0" sz="300">
                <a:solidFill>
                  <a:srgbClr val="e3e9ed"/>
                </a:solidFill>
                <a:latin typeface="PLDAKE+ArialMT"/>
                <a:cs typeface="PLDAKE+ArialMT"/>
              </a:rPr>
              <a:t>Task</a:t>
            </a:r>
            <a:r>
              <a:rPr dirty="0" sz="300">
                <a:solidFill>
                  <a:srgbClr val="e3e9ed"/>
                </a:solidFill>
                <a:latin typeface="PLDAKE+ArialMT"/>
                <a:cs typeface="PLDAKE+ArialMT"/>
              </a:rPr>
              <a:t> </a:t>
            </a:r>
            <a:r>
              <a:rPr dirty="0" sz="300">
                <a:solidFill>
                  <a:srgbClr val="e3e9ed"/>
                </a:solidFill>
                <a:latin typeface="PLDAKE+ArialMT"/>
                <a:cs typeface="PLDAKE+ArialMT"/>
              </a:rPr>
              <a:t>2</a:t>
            </a:r>
          </a:p>
        </p:txBody>
      </p:sp>
    </p:spTree>
  </p:cSld>
  <p:clrMapOvr>
    <a:masterClrMapping/>
  </p:clrMapOvr>
</p:sld>
</file>

<file path=ppt/slides/slide5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62212" y="435728"/>
            <a:ext cx="4367783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...and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our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sets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of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editable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icons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74125" y="1196100"/>
            <a:ext cx="3186431" cy="1941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You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can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869fb2"/>
                </a:solidFill>
                <a:latin typeface="PLDAKE+ArialMT"/>
                <a:cs typeface="PLDAKE+ArialMT"/>
              </a:rPr>
              <a:t>resize</a:t>
            </a:r>
            <a:r>
              <a:rPr dirty="0" sz="1100">
                <a:solidFill>
                  <a:srgbClr val="869fb2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these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icons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without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losing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quality.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27863" y="1388886"/>
            <a:ext cx="6882499" cy="3869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7625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You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can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869fb2"/>
                </a:solidFill>
                <a:latin typeface="PLDAKE+ArialMT"/>
                <a:cs typeface="PLDAKE+ArialMT"/>
              </a:rPr>
              <a:t>change</a:t>
            </a:r>
            <a:r>
              <a:rPr dirty="0" sz="1100">
                <a:solidFill>
                  <a:srgbClr val="869fb2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869fb2"/>
                </a:solidFill>
                <a:latin typeface="PLDAKE+ArialMT"/>
                <a:cs typeface="PLDAKE+ArialMT"/>
              </a:rPr>
              <a:t>the</a:t>
            </a:r>
            <a:r>
              <a:rPr dirty="0" sz="1100">
                <a:solidFill>
                  <a:srgbClr val="869fb2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869fb2"/>
                </a:solidFill>
                <a:latin typeface="PLDAKE+ArialMT"/>
                <a:cs typeface="PLDAKE+ArialMT"/>
              </a:rPr>
              <a:t>stroke</a:t>
            </a:r>
            <a:r>
              <a:rPr dirty="0" sz="1100">
                <a:solidFill>
                  <a:srgbClr val="869fb2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869fb2"/>
                </a:solidFill>
                <a:latin typeface="PLDAKE+ArialMT"/>
                <a:cs typeface="PLDAKE+ArialMT"/>
              </a:rPr>
              <a:t>and</a:t>
            </a:r>
            <a:r>
              <a:rPr dirty="0" sz="1100">
                <a:solidFill>
                  <a:srgbClr val="869fb2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869fb2"/>
                </a:solidFill>
                <a:latin typeface="PLDAKE+ArialMT"/>
                <a:cs typeface="PLDAKE+ArialMT"/>
              </a:rPr>
              <a:t>fill</a:t>
            </a:r>
            <a:r>
              <a:rPr dirty="0" sz="1100">
                <a:solidFill>
                  <a:srgbClr val="869fb2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869fb2"/>
                </a:solidFill>
                <a:latin typeface="PLDAKE+ArialMT"/>
                <a:cs typeface="PLDAKE+ArialMT"/>
              </a:rPr>
              <a:t>color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;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just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select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the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icon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and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click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on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the</a:t>
            </a:r>
            <a:r>
              <a:rPr dirty="0" sz="1100" spc="-25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869fb2"/>
                </a:solidFill>
                <a:latin typeface="PLDAKE+ArialMT"/>
                <a:cs typeface="PLDAKE+ArialMT"/>
              </a:rPr>
              <a:t>paint</a:t>
            </a:r>
            <a:r>
              <a:rPr dirty="0" sz="1100">
                <a:solidFill>
                  <a:srgbClr val="869fb2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869fb2"/>
                </a:solidFill>
                <a:latin typeface="PLDAKE+ArialMT"/>
                <a:cs typeface="PLDAKE+ArialMT"/>
              </a:rPr>
              <a:t>bucket/pen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.</a:t>
            </a:r>
          </a:p>
          <a:p>
            <a:pPr marL="0" marR="0">
              <a:lnSpc>
                <a:spcPts val="1228"/>
              </a:lnSpc>
              <a:spcBef>
                <a:spcPts val="289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In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Google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Slides,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you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can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also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use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 u="sng">
                <a:solidFill>
                  <a:srgbClr val="869fb2"/>
                </a:solidFill>
                <a:latin typeface="PLDAKE+ArialMT"/>
                <a:cs typeface="PLDAKE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Flaticon’s</a:t>
            </a:r>
            <a:r>
              <a:rPr dirty="0" sz="1100" spc="29" u="sng">
                <a:solidFill>
                  <a:srgbClr val="869fb2"/>
                </a:solidFill>
                <a:latin typeface="PLDAKE+ArialMT"/>
                <a:cs typeface="PLDAKE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100" u="sng">
                <a:solidFill>
                  <a:srgbClr val="869fb2"/>
                </a:solidFill>
                <a:latin typeface="PLDAKE+ArialMT"/>
                <a:cs typeface="PLDAKE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extension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,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allowing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you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to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customize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and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add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even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more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LDAKE+ArialMT"/>
                <a:cs typeface="PLDAKE+ArialMT"/>
              </a:rPr>
              <a:t>icons.</a:t>
            </a:r>
          </a:p>
        </p:txBody>
      </p:sp>
    </p:spTree>
  </p:cSld>
  <p:clrMapOvr>
    <a:masterClrMapping/>
  </p:clrMapOvr>
</p:sld>
</file>

<file path=ppt/slides/slide5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86606" y="833970"/>
            <a:ext cx="2559849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Educational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Icons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66793" y="833970"/>
            <a:ext cx="2015032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Medical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Icons</a:t>
            </a:r>
          </a:p>
        </p:txBody>
      </p:sp>
    </p:spTree>
  </p:cSld>
  <p:clrMapOvr>
    <a:masterClrMapping/>
  </p:clrMapOvr>
</p:sld>
</file>

<file path=ppt/slides/slide5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65199" y="827853"/>
            <a:ext cx="2202662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Business</a:t>
            </a:r>
            <a:r>
              <a:rPr dirty="0" sz="2400" spc="11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Icons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97948" y="827853"/>
            <a:ext cx="2387193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Teamwork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Icons</a:t>
            </a:r>
          </a:p>
        </p:txBody>
      </p:sp>
    </p:spTree>
  </p:cSld>
  <p:clrMapOvr>
    <a:masterClrMapping/>
  </p:clrMapOvr>
</p:sld>
</file>

<file path=ppt/slides/slide5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50068" y="827866"/>
            <a:ext cx="3032924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Help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&amp;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Support</a:t>
            </a:r>
            <a:r>
              <a:rPr dirty="0" sz="2400" spc="18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Icons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55271" y="827866"/>
            <a:ext cx="1845259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Avatar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Icons</a:t>
            </a:r>
          </a:p>
        </p:txBody>
      </p:sp>
    </p:spTree>
  </p:cSld>
  <p:clrMapOvr>
    <a:masterClrMapping/>
  </p:clrMapOvr>
</p:sld>
</file>

<file path=ppt/slides/slide5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23068" y="827078"/>
            <a:ext cx="3286924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Creative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Process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Icons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34187" y="827078"/>
            <a:ext cx="3080613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Performing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Arts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Icons</a:t>
            </a:r>
          </a:p>
        </p:txBody>
      </p:sp>
    </p:spTree>
  </p:cSld>
  <p:clrMapOvr>
    <a:masterClrMapping/>
  </p:clrMapOvr>
</p:sld>
</file>

<file path=ppt/slides/slide5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07606" y="832903"/>
            <a:ext cx="1879396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Nature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Icons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96439" y="580369"/>
            <a:ext cx="2505455" cy="5128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3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CST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THEMES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73357" y="1499674"/>
            <a:ext cx="2610306" cy="322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Life</a:t>
            </a: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and</a:t>
            </a: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Dignity</a:t>
            </a: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of</a:t>
            </a: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the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17452" y="1499686"/>
            <a:ext cx="3271189" cy="597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The</a:t>
            </a: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Dignity</a:t>
            </a: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of</a:t>
            </a: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Work</a:t>
            </a: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and</a:t>
            </a: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the</a:t>
            </a:r>
          </a:p>
          <a:p>
            <a:pPr marL="575413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Rights</a:t>
            </a: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of</a:t>
            </a: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Workers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88977" y="1773994"/>
            <a:ext cx="1786203" cy="322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Human</a:t>
            </a: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Person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71863" y="2215439"/>
            <a:ext cx="2013889" cy="871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1305" marR="0">
              <a:lnSpc>
                <a:spcPts val="22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Call</a:t>
            </a: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to</a:t>
            </a: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Family,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Community,</a:t>
            </a: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and</a:t>
            </a:r>
          </a:p>
          <a:p>
            <a:pPr marL="209017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Participation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918474" y="2489771"/>
            <a:ext cx="1238021" cy="322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Solidarity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70539" y="3187824"/>
            <a:ext cx="1861642" cy="597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0593" marR="0">
              <a:lnSpc>
                <a:spcPts val="22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Rights</a:t>
            </a: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and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Responsibilities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168064" y="3383521"/>
            <a:ext cx="2751809" cy="322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Care</a:t>
            </a: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for</a:t>
            </a: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God’s</a:t>
            </a: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Creation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299149" y="3967399"/>
            <a:ext cx="2768041" cy="597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Option</a:t>
            </a: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for</a:t>
            </a: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the</a:t>
            </a: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Poor</a:t>
            </a: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and</a:t>
            </a:r>
          </a:p>
          <a:p>
            <a:pPr marL="707829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HLFGFR+Livvic-Bold"/>
                <a:cs typeface="HLFGFR+Livvic-Bold"/>
              </a:rPr>
              <a:t>Vulnerable</a:t>
            </a:r>
          </a:p>
        </p:txBody>
      </p:sp>
    </p:spTree>
  </p:cSld>
  <p:clrMapOvr>
    <a:masterClrMapping/>
  </p:clrMapOvr>
</p:sld>
</file>

<file path=ppt/slides/slide6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88469" y="831530"/>
            <a:ext cx="3317442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SEO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&amp;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Marketing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PLDAKE+ArialMT"/>
                <a:cs typeface="PLDAKE+ArialMT"/>
              </a:rPr>
              <a:t>Icons</a:t>
            </a:r>
          </a:p>
        </p:txBody>
      </p:sp>
    </p:spTree>
  </p:cSld>
  <p:clrMapOvr>
    <a:masterClrMapping/>
  </p:clrMapOvr>
</p:sld>
</file>

<file path=ppt/slides/slide6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11424" y="580369"/>
            <a:ext cx="6956678" cy="5128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3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UNIVERSAL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APOSTOLIC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3000" b="1">
                <a:solidFill>
                  <a:srgbClr val="000000"/>
                </a:solidFill>
                <a:latin typeface="HLFGFR+Livvic-Bold"/>
                <a:cs typeface="HLFGFR+Livvic-Bold"/>
              </a:rPr>
              <a:t>PREFERENCE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01775" y="1574954"/>
            <a:ext cx="2079116" cy="8487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ffffff"/>
                </a:solidFill>
                <a:latin typeface="DSETPM+Livvic-Regular"/>
                <a:cs typeface="DSETPM+Livvic-Regular"/>
              </a:rPr>
              <a:t>Walking</a:t>
            </a:r>
            <a:r>
              <a:rPr dirty="0" sz="2600">
                <a:solidFill>
                  <a:srgbClr val="ffffff"/>
                </a:solidFill>
                <a:latin typeface="DSETPM+Livvic-Regular"/>
                <a:cs typeface="DSETPM+Livvic-Regular"/>
              </a:rPr>
              <a:t> </a:t>
            </a:r>
            <a:r>
              <a:rPr dirty="0" sz="2600">
                <a:solidFill>
                  <a:srgbClr val="ffffff"/>
                </a:solidFill>
                <a:latin typeface="DSETPM+Livvic-Regular"/>
                <a:cs typeface="DSETPM+Livvic-Regular"/>
              </a:rPr>
              <a:t>with</a:t>
            </a:r>
          </a:p>
          <a:p>
            <a:pPr marL="0" marR="0">
              <a:lnSpc>
                <a:spcPts val="3120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ffffff"/>
                </a:solidFill>
                <a:latin typeface="DSETPM+Livvic-Regular"/>
                <a:cs typeface="DSETPM+Livvic-Regular"/>
              </a:rPr>
              <a:t>the</a:t>
            </a:r>
            <a:r>
              <a:rPr dirty="0" sz="2600">
                <a:solidFill>
                  <a:srgbClr val="ffffff"/>
                </a:solidFill>
                <a:latin typeface="DSETPM+Livvic-Regular"/>
                <a:cs typeface="DSETPM+Livvic-Regular"/>
              </a:rPr>
              <a:t> </a:t>
            </a:r>
            <a:r>
              <a:rPr dirty="0" sz="2600">
                <a:solidFill>
                  <a:srgbClr val="ffffff"/>
                </a:solidFill>
                <a:latin typeface="DSETPM+Livvic-Regular"/>
                <a:cs typeface="DSETPM+Livvic-Regular"/>
              </a:rPr>
              <a:t>Excluded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16225" y="1644241"/>
            <a:ext cx="2006472" cy="8487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ffffff"/>
                </a:solidFill>
                <a:latin typeface="DSETPM+Livvic-Regular"/>
                <a:cs typeface="DSETPM+Livvic-Regular"/>
              </a:rPr>
              <a:t>Showing</a:t>
            </a:r>
            <a:r>
              <a:rPr dirty="0" sz="2600">
                <a:solidFill>
                  <a:srgbClr val="ffffff"/>
                </a:solidFill>
                <a:latin typeface="DSETPM+Livvic-Regular"/>
                <a:cs typeface="DSETPM+Livvic-Regular"/>
              </a:rPr>
              <a:t> </a:t>
            </a:r>
            <a:r>
              <a:rPr dirty="0" sz="2600">
                <a:solidFill>
                  <a:srgbClr val="ffffff"/>
                </a:solidFill>
                <a:latin typeface="DSETPM+Livvic-Regular"/>
                <a:cs typeface="DSETPM+Livvic-Regular"/>
              </a:rPr>
              <a:t>the</a:t>
            </a:r>
          </a:p>
          <a:p>
            <a:pPr marL="0" marR="0">
              <a:lnSpc>
                <a:spcPts val="31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ffffff"/>
                </a:solidFill>
                <a:latin typeface="DSETPM+Livvic-Regular"/>
                <a:cs typeface="DSETPM+Livvic-Regular"/>
              </a:rPr>
              <a:t>way</a:t>
            </a:r>
            <a:r>
              <a:rPr dirty="0" sz="2600">
                <a:solidFill>
                  <a:srgbClr val="ffffff"/>
                </a:solidFill>
                <a:latin typeface="DSETPM+Livvic-Regular"/>
                <a:cs typeface="DSETPM+Livvic-Regular"/>
              </a:rPr>
              <a:t> </a:t>
            </a:r>
            <a:r>
              <a:rPr dirty="0" sz="2600">
                <a:solidFill>
                  <a:srgbClr val="ffffff"/>
                </a:solidFill>
                <a:latin typeface="DSETPM+Livvic-Regular"/>
                <a:cs typeface="DSETPM+Livvic-Regular"/>
              </a:rPr>
              <a:t>to</a:t>
            </a:r>
            <a:r>
              <a:rPr dirty="0" sz="2600">
                <a:solidFill>
                  <a:srgbClr val="ffffff"/>
                </a:solidFill>
                <a:latin typeface="DSETPM+Livvic-Regular"/>
                <a:cs typeface="DSETPM+Livvic-Regular"/>
              </a:rPr>
              <a:t> </a:t>
            </a:r>
            <a:r>
              <a:rPr dirty="0" sz="2600">
                <a:solidFill>
                  <a:srgbClr val="ffffff"/>
                </a:solidFill>
                <a:latin typeface="DSETPM+Livvic-Regular"/>
                <a:cs typeface="DSETPM+Livvic-Regular"/>
              </a:rPr>
              <a:t>God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50275" y="2490771"/>
            <a:ext cx="1926895" cy="1244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ffffff"/>
                </a:solidFill>
                <a:latin typeface="DSETPM+Livvic-Regular"/>
                <a:cs typeface="DSETPM+Livvic-Regular"/>
              </a:rPr>
              <a:t>Care</a:t>
            </a:r>
            <a:r>
              <a:rPr dirty="0" sz="2600">
                <a:solidFill>
                  <a:srgbClr val="ffffff"/>
                </a:solidFill>
                <a:latin typeface="DSETPM+Livvic-Regular"/>
                <a:cs typeface="DSETPM+Livvic-Regular"/>
              </a:rPr>
              <a:t> </a:t>
            </a:r>
            <a:r>
              <a:rPr dirty="0" sz="2600">
                <a:solidFill>
                  <a:srgbClr val="ffffff"/>
                </a:solidFill>
                <a:latin typeface="DSETPM+Livvic-Regular"/>
                <a:cs typeface="DSETPM+Livvic-Regular"/>
              </a:rPr>
              <a:t>for</a:t>
            </a:r>
            <a:r>
              <a:rPr dirty="0" sz="2600">
                <a:solidFill>
                  <a:srgbClr val="ffffff"/>
                </a:solidFill>
                <a:latin typeface="DSETPM+Livvic-Regular"/>
                <a:cs typeface="DSETPM+Livvic-Regular"/>
              </a:rPr>
              <a:t> </a:t>
            </a:r>
            <a:r>
              <a:rPr dirty="0" sz="2600">
                <a:solidFill>
                  <a:srgbClr val="ffffff"/>
                </a:solidFill>
                <a:latin typeface="DSETPM+Livvic-Regular"/>
                <a:cs typeface="DSETPM+Livvic-Regular"/>
              </a:rPr>
              <a:t>our</a:t>
            </a:r>
          </a:p>
          <a:p>
            <a:pPr marL="0" marR="0">
              <a:lnSpc>
                <a:spcPts val="3120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ffffff"/>
                </a:solidFill>
                <a:latin typeface="DSETPM+Livvic-Regular"/>
                <a:cs typeface="DSETPM+Livvic-Regular"/>
              </a:rPr>
              <a:t>Common</a:t>
            </a:r>
          </a:p>
          <a:p>
            <a:pPr marL="0" marR="0">
              <a:lnSpc>
                <a:spcPts val="31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ffffff"/>
                </a:solidFill>
                <a:latin typeface="DSETPM+Livvic-Regular"/>
                <a:cs typeface="DSETPM+Livvic-Regular"/>
              </a:rPr>
              <a:t>Home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58424" y="2746479"/>
            <a:ext cx="1802409" cy="8487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ffffff"/>
                </a:solidFill>
                <a:latin typeface="DSETPM+Livvic-Regular"/>
                <a:cs typeface="DSETPM+Livvic-Regular"/>
              </a:rPr>
              <a:t>Journeying</a:t>
            </a:r>
          </a:p>
          <a:p>
            <a:pPr marL="0" marR="0">
              <a:lnSpc>
                <a:spcPts val="3120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ffffff"/>
                </a:solidFill>
                <a:latin typeface="DSETPM+Livvic-Regular"/>
                <a:cs typeface="DSETPM+Livvic-Regular"/>
              </a:rPr>
              <a:t>with</a:t>
            </a:r>
            <a:r>
              <a:rPr dirty="0" sz="2600">
                <a:solidFill>
                  <a:srgbClr val="ffffff"/>
                </a:solidFill>
                <a:latin typeface="DSETPM+Livvic-Regular"/>
                <a:cs typeface="DSETPM+Livvic-Regular"/>
              </a:rPr>
              <a:t> </a:t>
            </a:r>
            <a:r>
              <a:rPr dirty="0" sz="2600">
                <a:solidFill>
                  <a:srgbClr val="ffffff"/>
                </a:solidFill>
                <a:latin typeface="DSETPM+Livvic-Regular"/>
                <a:cs typeface="DSETPM+Livvic-Regular"/>
              </a:rPr>
              <a:t>Youth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50695" y="2288042"/>
            <a:ext cx="3970934" cy="8768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 b="1">
                <a:solidFill>
                  <a:srgbClr val="000000"/>
                </a:solidFill>
                <a:latin typeface="HLFGFR+Livvic-Bold"/>
                <a:cs typeface="HLFGFR+Livvic-Bold"/>
              </a:rPr>
              <a:t>HOW</a:t>
            </a:r>
            <a:r>
              <a:rPr dirty="0" sz="27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2700" b="1">
                <a:solidFill>
                  <a:srgbClr val="000000"/>
                </a:solidFill>
                <a:latin typeface="HLFGFR+Livvic-Bold"/>
                <a:cs typeface="HLFGFR+Livvic-Bold"/>
              </a:rPr>
              <a:t>DO</a:t>
            </a:r>
            <a:r>
              <a:rPr dirty="0" sz="27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2700" b="1">
                <a:solidFill>
                  <a:srgbClr val="000000"/>
                </a:solidFill>
                <a:latin typeface="HLFGFR+Livvic-Bold"/>
                <a:cs typeface="HLFGFR+Livvic-Bold"/>
              </a:rPr>
              <a:t>WE</a:t>
            </a:r>
            <a:r>
              <a:rPr dirty="0" sz="27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2700" b="1">
                <a:solidFill>
                  <a:srgbClr val="000000"/>
                </a:solidFill>
                <a:latin typeface="HLFGFR+Livvic-Bold"/>
                <a:cs typeface="HLFGFR+Livvic-Bold"/>
              </a:rPr>
              <a:t>STAND</a:t>
            </a:r>
            <a:r>
              <a:rPr dirty="0" sz="27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2700" b="1">
                <a:solidFill>
                  <a:srgbClr val="000000"/>
                </a:solidFill>
                <a:latin typeface="HLFGFR+Livvic-Bold"/>
                <a:cs typeface="HLFGFR+Livvic-Bold"/>
              </a:rPr>
              <a:t>IN</a:t>
            </a:r>
          </a:p>
          <a:p>
            <a:pPr marL="387105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 b="1">
                <a:solidFill>
                  <a:srgbClr val="000000"/>
                </a:solidFill>
                <a:latin typeface="HLFGFR+Livvic-Bold"/>
                <a:cs typeface="HLFGFR+Livvic-Bold"/>
              </a:rPr>
              <a:t>SOLIDARITY</a:t>
            </a:r>
            <a:r>
              <a:rPr dirty="0" sz="2700" b="1">
                <a:solidFill>
                  <a:srgbClr val="000000"/>
                </a:solidFill>
                <a:latin typeface="HLFGFR+Livvic-Bold"/>
                <a:cs typeface="HLFGFR+Livvic-Bold"/>
              </a:rPr>
              <a:t> </a:t>
            </a:r>
            <a:r>
              <a:rPr dirty="0" sz="2700" b="1">
                <a:solidFill>
                  <a:srgbClr val="000000"/>
                </a:solidFill>
                <a:latin typeface="HLFGFR+Livvic-Bold"/>
                <a:cs typeface="HLFGFR+Livvic-Bold"/>
              </a:rPr>
              <a:t>@MU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98061" y="1547646"/>
            <a:ext cx="1153185" cy="6868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108"/>
              </a:lnSpc>
              <a:spcBef>
                <a:spcPts val="0"/>
              </a:spcBef>
              <a:spcAft>
                <a:spcPts val="0"/>
              </a:spcAft>
            </a:pPr>
            <a:r>
              <a:rPr dirty="0" sz="4100" b="1">
                <a:solidFill>
                  <a:srgbClr val="000000"/>
                </a:solidFill>
                <a:latin typeface="HLFGFR+Livvic-Bold"/>
                <a:cs typeface="HLFGFR+Livvic-Bold"/>
              </a:rPr>
              <a:t>IFTJ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90743" y="2749863"/>
            <a:ext cx="3046514" cy="623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610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 b="1">
                <a:solidFill>
                  <a:srgbClr val="000000"/>
                </a:solidFill>
                <a:latin typeface="HLFGFR+Livvic-Bold"/>
                <a:cs typeface="HLFGFR+Livvic-Bold"/>
              </a:rPr>
              <a:t>TAKEAWAYS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2022-12-13T12:56:27-06:00</dcterms:modified>
</cp:coreProperties>
</file>