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notesMasterIdLst>
    <p:notesMasterId r:id="rId9"/>
  </p:notesMasterIdLst>
  <p:sldIdLst>
    <p:sldId id="256" r:id="rId2"/>
    <p:sldId id="257" r:id="rId3"/>
    <p:sldId id="258" r:id="rId4"/>
    <p:sldId id="262" r:id="rId5"/>
    <p:sldId id="259" r:id="rId6"/>
    <p:sldId id="263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4DD5DE-795C-9F49-9A75-448390DE237B}" v="116" dt="2022-10-26T16:25:49.1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51"/>
    <p:restoredTop sz="87113"/>
  </p:normalViewPr>
  <p:slideViewPr>
    <p:cSldViewPr snapToGrid="0">
      <p:cViewPr varScale="1">
        <p:scale>
          <a:sx n="107" d="100"/>
          <a:sy n="107" d="100"/>
        </p:scale>
        <p:origin x="120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76A32-2AE7-6B45-8407-B05820486DE3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AB2DD-ACD1-5F40-81EB-790AEEF85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1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BAB2DD-ACD1-5F40-81EB-790AEEF85D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05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many of you have been the only minority or person of color in at least 3 or more of your classes? </a:t>
            </a:r>
          </a:p>
          <a:p>
            <a:endParaRPr lang="en-US" dirty="0"/>
          </a:p>
          <a:p>
            <a:r>
              <a:rPr lang="en-US" dirty="0"/>
              <a:t>Name, major, year </a:t>
            </a:r>
          </a:p>
          <a:p>
            <a:r>
              <a:rPr lang="en-US" dirty="0"/>
              <a:t>FUN FACT: KNOWN EACH OTHER 10+ YEARS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BAB2DD-ACD1-5F40-81EB-790AEEF85D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58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BAB2DD-ACD1-5F40-81EB-790AEEF85D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57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BAB2DD-ACD1-5F40-81EB-790AEEF85D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11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Dana – MSA, prayer room</a:t>
            </a:r>
          </a:p>
          <a:p>
            <a:r>
              <a:rPr lang="en-US" dirty="0"/>
              <a:t>Lojain -  POC experience , 10 students, </a:t>
            </a:r>
          </a:p>
          <a:p>
            <a:r>
              <a:rPr lang="en-US" dirty="0"/>
              <a:t>	Lets all take a few moments to think of a time where you felt like you did not belong, a time where you felt different then the majority. PAUSE 10 SECONDS</a:t>
            </a:r>
          </a:p>
          <a:p>
            <a:r>
              <a:rPr lang="en-US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BAB2DD-ACD1-5F40-81EB-790AEEF85D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99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BAB2DD-ACD1-5F40-81EB-790AEEF85D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62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Lojain - We would like to thank campus </a:t>
            </a:r>
            <a:r>
              <a:rPr lang="en-US" dirty="0" err="1"/>
              <a:t>minstrity</a:t>
            </a:r>
            <a:r>
              <a:rPr lang="en-US" dirty="0"/>
              <a:t> for giving us the room to talk about our experiences. </a:t>
            </a:r>
          </a:p>
          <a:p>
            <a:r>
              <a:rPr lang="en-US" dirty="0"/>
              <a:t>Dana - QR </a:t>
            </a:r>
            <a:r>
              <a:rPr lang="en-US"/>
              <a:t>for petition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BAB2DD-ACD1-5F40-81EB-790AEEF85D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52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ED692-DAD2-38BC-C11C-EAF642740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79BB9C-9CCF-35B7-3674-58FB79128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928C5-9121-66A0-C55F-5863BCBCC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73DD4-09BC-F9ED-6D95-B9635BB6D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E149A-697A-37D8-A732-093B5ACEE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06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55CC3-D07E-5DD6-1B76-4ED28EE34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B2CC2-A568-517D-E7E3-37655D9C4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BFABA-FEF5-7F5A-B9EF-0A32C432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2DF1-4F11-506E-6E25-18C2D4AEB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13D96-BECF-61FE-54A0-CAFAB1800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2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F920EE-ED6B-A89E-D263-01707F5690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7C6715-D920-BDA1-FE06-EC353A8070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08FC1-D8F7-FC90-D349-9940A037C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0548F-DCBF-0D09-2F8E-BB05F472B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67E15-EFB8-2F58-14A4-0F06C460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25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4F589-72D6-8C50-DD25-E498B766B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B8F04-BF5D-8F27-CB11-A6FDE8CE9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BE926-90DF-E98C-43E6-18864AB8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57361-0B96-42E3-AA6F-329A0AF61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48D39-0F69-0561-7FDA-250873A16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92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C01B-0C3F-E2A0-C24F-37CD02E4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FEC2E-8ABD-047C-4FB8-276392638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56D51-17BA-C6D8-04FE-236D08E2D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61CD5-D826-10C2-1BD8-994FEB4A3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6F99C-B9DA-E817-89AA-FD7D78B5A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96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567FB-3E75-3427-42EF-00945AD1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0EE74-ED4F-11EE-6FFC-0431858D5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4C5E3-FC4D-4905-8BB9-D62B574AB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FFE8E-3D4C-8521-48B9-7276CDCE0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8FF26-FA44-E0A5-8F32-D2D05878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8C08F-AEFB-98BD-5146-DD5DE44FA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5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1E96-5D91-274A-79DD-A45807D8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0854E-9143-DCF0-D832-B569F3A26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FF01C-5F50-0460-A2EE-4E0E9287F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66EE-12FF-512A-0947-E5CE8D978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8623A3-0550-F558-768A-E2E06BE06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353838-8775-A295-A616-A360D46BC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9FE7A6-6042-314A-E14C-D07D1349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CD7448-CC3A-44AB-2367-FCC311B17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24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D0E63-6A56-2325-1268-2ED603BC8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C95AAA-5D30-326C-CE2C-97BB94970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84232E-1312-8365-84B9-9AC63A358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B3991-6AB3-8C31-227A-EE28BBF5B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6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4FE0FC-FFA9-1FA6-EB2D-9F87FC345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6F141E-BA5D-1713-3E6D-17352C58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418C1-5460-CFD3-123E-6D7A1AD4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4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2CE22-D807-F920-6ECD-D61CC849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5A910-927D-BE68-A16F-EC51CD87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9BBE8-4456-F88B-A92C-A570EDBDC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38C54-A514-C9D4-160B-52337A18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251B8-8E98-5FDB-8F58-8605CC600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B3C6C-37BE-8B89-CB2C-BBAA5357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03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5E154-7E6D-C587-887B-6C3536964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B7AA98-1723-AC23-121C-E362CDD9EB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693E-BB08-01D2-F21C-DA5C8FBAD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0BB62-C7F4-8DE5-9A3D-672EFD211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2F753-35C8-5471-04BC-370290D2D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103AC-3F5D-4B9B-AEBC-7E5B27A3F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30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816034-E50F-FA2B-69D2-3B6CE914E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8269B-DD61-C4EC-1024-BAB8078D5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68CA5-9157-0169-FE6A-F49C49B77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80CF-8112-A40B-7B01-7F3ED8E2A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77AA6-4D80-571A-CFBF-19190485E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3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B84055-029C-4E86-8844-D05D96C02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2842C0-6210-4FDB-B1FF-C14C9273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9037F2-4CAF-446B-90DB-1480B247A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28589C-AF3D-49CF-BD92-C1D1D2F53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696DA5-96C8-F034-9C19-651256D7A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4592" y="2936194"/>
            <a:ext cx="7355333" cy="976846"/>
          </a:xfrm>
        </p:spPr>
        <p:txBody>
          <a:bodyPr anchor="b">
            <a:normAutofit fontScale="90000"/>
          </a:bodyPr>
          <a:lstStyle/>
          <a:p>
            <a:r>
              <a:rPr lang="en-US" sz="5400" dirty="0">
                <a:latin typeface="Bangla MN" pitchFamily="2" charset="0"/>
                <a:cs typeface="Bangla MN" pitchFamily="2" charset="0"/>
              </a:rPr>
              <a:t>Soup With Substance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A754A9-765F-BDCB-A962-C4496C263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1482" y="4048677"/>
            <a:ext cx="8201552" cy="385825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70000"/>
                  </a:schemeClr>
                </a:solidFill>
              </a:rPr>
              <a:t>Dana Sharqawi &amp; Lojain Gamar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73B87-0D00-0E11-A7CA-EF4F1039F27E}"/>
              </a:ext>
            </a:extLst>
          </p:cNvPr>
          <p:cNvSpPr txBox="1"/>
          <p:nvPr/>
        </p:nvSpPr>
        <p:spPr>
          <a:xfrm>
            <a:off x="3401813" y="2338892"/>
            <a:ext cx="5380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alpha val="70000"/>
                  </a:schemeClr>
                </a:solidFill>
                <a:latin typeface="Bradley Hand" pitchFamily="2" charset="77"/>
              </a:rPr>
              <a:t>Perspectives from Muslim Students</a:t>
            </a:r>
          </a:p>
        </p:txBody>
      </p:sp>
    </p:spTree>
    <p:extLst>
      <p:ext uri="{BB962C8B-B14F-4D97-AF65-F5344CB8AC3E}">
        <p14:creationId xmlns:p14="http://schemas.microsoft.com/office/powerpoint/2010/main" val="4018957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Rectangle 1056">
            <a:extLst>
              <a:ext uri="{FF2B5EF4-FFF2-40B4-BE49-F238E27FC236}">
                <a16:creationId xmlns:a16="http://schemas.microsoft.com/office/drawing/2014/main" id="{F780A22D-61EA-43E3-BD94-3E39CF902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40" name="Picture 16" descr="A group of people posing for the camera with a city in the background&#10;&#10;Description automatically generated">
            <a:extLst>
              <a:ext uri="{FF2B5EF4-FFF2-40B4-BE49-F238E27FC236}">
                <a16:creationId xmlns:a16="http://schemas.microsoft.com/office/drawing/2014/main" id="{4E3641FA-B235-54E2-BCBC-A1909E660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3"/>
          <a:stretch/>
        </p:blipFill>
        <p:spPr bwMode="auto">
          <a:xfrm>
            <a:off x="971550" y="982663"/>
            <a:ext cx="1268413" cy="1089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10FA6772-D3F6-9257-B314-0CF240564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143125"/>
            <a:ext cx="1268413" cy="17748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A couple of women smiling&#10;&#10;Description automatically generated with low confidence">
            <a:extLst>
              <a:ext uri="{FF2B5EF4-FFF2-40B4-BE49-F238E27FC236}">
                <a16:creationId xmlns:a16="http://schemas.microsoft.com/office/drawing/2014/main" id="{04461653-4AB8-B012-A525-5F35FC2F3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982663"/>
            <a:ext cx="911225" cy="12795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 couple of women holding bags of food and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DBBBC72A-8F9E-A7F0-D70C-AEFC97802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982663"/>
            <a:ext cx="1562100" cy="12795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0973E93B-FA61-64B9-1CE8-AB9DCE772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" t="23667" r="4211" b="27043"/>
          <a:stretch/>
        </p:blipFill>
        <p:spPr bwMode="auto">
          <a:xfrm>
            <a:off x="2309813" y="2332038"/>
            <a:ext cx="1336675" cy="15859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A person and person posing for a picture in front of a restaurant&#10;&#10;Description automatically generated with low confidence">
            <a:extLst>
              <a:ext uri="{FF2B5EF4-FFF2-40B4-BE49-F238E27FC236}">
                <a16:creationId xmlns:a16="http://schemas.microsoft.com/office/drawing/2014/main" id="{450F4885-2F19-8F13-3344-8BC6E8614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2332038"/>
            <a:ext cx="1133475" cy="15859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 couple of women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208730F-F3DA-B3ED-3C42-5718AA9A2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982663"/>
            <a:ext cx="2130425" cy="29352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 person in a hospital bed&#10;&#10;Description automatically generated with low confidence">
            <a:extLst>
              <a:ext uri="{FF2B5EF4-FFF2-40B4-BE49-F238E27FC236}">
                <a16:creationId xmlns:a16="http://schemas.microsoft.com/office/drawing/2014/main" id="{E219380F-C0E7-2474-00A7-C05564DE7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4" b="6430"/>
          <a:stretch/>
        </p:blipFill>
        <p:spPr bwMode="auto">
          <a:xfrm rot="5400000">
            <a:off x="7703343" y="400844"/>
            <a:ext cx="2935288" cy="40989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442085-18C1-12EB-5AE4-B9CC349E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824" y="4379976"/>
            <a:ext cx="8147304" cy="1069848"/>
          </a:xfrm>
          <a:solidFill>
            <a:srgbClr val="FFFFFF"/>
          </a:solidFill>
          <a:ln w="31750" cap="sq">
            <a:solidFill>
              <a:srgbClr val="5E5E52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262626"/>
                </a:solidFill>
                <a:latin typeface="Bangla MN" pitchFamily="2" charset="0"/>
                <a:cs typeface="Bangla MN" pitchFamily="2" charset="0"/>
              </a:rPr>
              <a:t>Who we are?</a:t>
            </a:r>
          </a:p>
        </p:txBody>
      </p:sp>
    </p:spTree>
    <p:extLst>
      <p:ext uri="{BB962C8B-B14F-4D97-AF65-F5344CB8AC3E}">
        <p14:creationId xmlns:p14="http://schemas.microsoft.com/office/powerpoint/2010/main" val="2092217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62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B6FBCF-FE4B-640C-5800-AE3A2DCB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404040"/>
                </a:solidFill>
              </a:rPr>
              <a:t>Background - Dana</a:t>
            </a:r>
          </a:p>
        </p:txBody>
      </p:sp>
      <p:pic>
        <p:nvPicPr>
          <p:cNvPr id="2050" name="Picture 2" descr="A flag flying in the air&#10;&#10;Description automatically generated with medium confidence">
            <a:extLst>
              <a:ext uri="{FF2B5EF4-FFF2-40B4-BE49-F238E27FC236}">
                <a16:creationId xmlns:a16="http://schemas.microsoft.com/office/drawing/2014/main" id="{7E63DED1-75FE-A625-B47D-A41DFA399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3" r="-2" b="13967"/>
          <a:stretch/>
        </p:blipFill>
        <p:spPr bwMode="auto">
          <a:xfrm>
            <a:off x="692912" y="834323"/>
            <a:ext cx="3494812" cy="28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A person and person sitting on a bench&#10;&#10;Description automatically generated with low confidence">
            <a:extLst>
              <a:ext uri="{FF2B5EF4-FFF2-40B4-BE49-F238E27FC236}">
                <a16:creationId xmlns:a16="http://schemas.microsoft.com/office/drawing/2014/main" id="{EA634C08-81EE-2819-9E9F-518D2B171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" r="-2" b="34642"/>
          <a:stretch/>
        </p:blipFill>
        <p:spPr bwMode="auto">
          <a:xfrm>
            <a:off x="4348593" y="834323"/>
            <a:ext cx="3494813" cy="28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2903211-39EF-197B-97A6-D0F4A4357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7" r="-2" b="10592"/>
          <a:stretch/>
        </p:blipFill>
        <p:spPr bwMode="auto">
          <a:xfrm>
            <a:off x="8004273" y="834298"/>
            <a:ext cx="3494815" cy="28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315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780A22D-61EA-43E3-BD94-3E39CF902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 descr="A picture containing outdoor, sky, ground, person&#10;&#10;Description automatically generated">
            <a:extLst>
              <a:ext uri="{FF2B5EF4-FFF2-40B4-BE49-F238E27FC236}">
                <a16:creationId xmlns:a16="http://schemas.microsoft.com/office/drawing/2014/main" id="{9EA2A9F5-387D-8C37-A990-F1EB5F32B3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04" r="-5" b="12793"/>
          <a:stretch/>
        </p:blipFill>
        <p:spPr>
          <a:xfrm>
            <a:off x="971550" y="981075"/>
            <a:ext cx="4489450" cy="2936875"/>
          </a:xfrm>
          <a:prstGeom prst="rect">
            <a:avLst/>
          </a:prstGeom>
        </p:spPr>
      </p:pic>
      <p:pic>
        <p:nvPicPr>
          <p:cNvPr id="10" name="Picture 9" descr="A picture containing nature&#10;&#10;Description automatically generated">
            <a:extLst>
              <a:ext uri="{FF2B5EF4-FFF2-40B4-BE49-F238E27FC236}">
                <a16:creationId xmlns:a16="http://schemas.microsoft.com/office/drawing/2014/main" id="{6F584084-2645-8C03-2D89-FCB09F280D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73" r="13774" b="-4"/>
          <a:stretch/>
        </p:blipFill>
        <p:spPr>
          <a:xfrm rot="5400000">
            <a:off x="5953125" y="558800"/>
            <a:ext cx="1635125" cy="2479675"/>
          </a:xfrm>
          <a:prstGeom prst="rect">
            <a:avLst/>
          </a:prstGeom>
        </p:spPr>
      </p:pic>
      <p:pic>
        <p:nvPicPr>
          <p:cNvPr id="6" name="Picture 5" descr="A picture containing tree, sky, outdoor, plant&#10;&#10;Description automatically generated">
            <a:extLst>
              <a:ext uri="{FF2B5EF4-FFF2-40B4-BE49-F238E27FC236}">
                <a16:creationId xmlns:a16="http://schemas.microsoft.com/office/drawing/2014/main" id="{59A8A371-0A7A-0C91-B32F-8692DD002C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16344"/>
          <a:stretch/>
        </p:blipFill>
        <p:spPr>
          <a:xfrm>
            <a:off x="5530850" y="2686050"/>
            <a:ext cx="1090613" cy="1231900"/>
          </a:xfrm>
          <a:prstGeom prst="rect">
            <a:avLst/>
          </a:prstGeom>
        </p:spPr>
      </p:pic>
      <p:pic>
        <p:nvPicPr>
          <p:cNvPr id="12" name="Picture 11" descr="A picture containing outdoor, night&#10;&#10;Description automatically generated">
            <a:extLst>
              <a:ext uri="{FF2B5EF4-FFF2-40B4-BE49-F238E27FC236}">
                <a16:creationId xmlns:a16="http://schemas.microsoft.com/office/drawing/2014/main" id="{81885FE1-5712-8BC2-C01A-FE33AAF810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668" r="-4" b="17980"/>
          <a:stretch/>
        </p:blipFill>
        <p:spPr>
          <a:xfrm>
            <a:off x="6691313" y="2686050"/>
            <a:ext cx="1319213" cy="1231900"/>
          </a:xfrm>
          <a:prstGeom prst="rect">
            <a:avLst/>
          </a:prstGeom>
        </p:spPr>
      </p:pic>
      <p:pic>
        <p:nvPicPr>
          <p:cNvPr id="8" name="Picture 7" descr="A picture containing text, graffiti, dirty, painted&#10;&#10;Description automatically generated">
            <a:extLst>
              <a:ext uri="{FF2B5EF4-FFF2-40B4-BE49-F238E27FC236}">
                <a16:creationId xmlns:a16="http://schemas.microsoft.com/office/drawing/2014/main" id="{666F9588-C3F7-6BF6-6F12-9FD57EE91C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612" r="5083" b="-3"/>
          <a:stretch/>
        </p:blipFill>
        <p:spPr>
          <a:xfrm>
            <a:off x="8080375" y="981075"/>
            <a:ext cx="3140075" cy="2936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B6FBCF-FE4B-640C-5800-AE3A2DCB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824" y="4379976"/>
            <a:ext cx="8147304" cy="1069848"/>
          </a:xfrm>
          <a:solidFill>
            <a:srgbClr val="FFFFFF"/>
          </a:solidFill>
          <a:ln w="31750" cap="sq">
            <a:solidFill>
              <a:srgbClr val="5E5E52"/>
            </a:solidFill>
            <a:miter lim="800000"/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kern="1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Background - Lojain</a:t>
            </a:r>
          </a:p>
        </p:txBody>
      </p:sp>
    </p:spTree>
    <p:extLst>
      <p:ext uri="{BB962C8B-B14F-4D97-AF65-F5344CB8AC3E}">
        <p14:creationId xmlns:p14="http://schemas.microsoft.com/office/powerpoint/2010/main" val="3215908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7" name="Rectangle 3083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6" name="Rectangle 3085">
            <a:extLst>
              <a:ext uri="{FF2B5EF4-FFF2-40B4-BE49-F238E27FC236}">
                <a16:creationId xmlns:a16="http://schemas.microsoft.com/office/drawing/2014/main" id="{EC506A02-88EF-4B1C-BDB5-C99B4911C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88" name="Picture 3087">
            <a:extLst>
              <a:ext uri="{FF2B5EF4-FFF2-40B4-BE49-F238E27FC236}">
                <a16:creationId xmlns:a16="http://schemas.microsoft.com/office/drawing/2014/main" id="{8A2842C0-6210-4FDB-B1FF-C14C9273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3090" name="Rectangle 3089">
            <a:extLst>
              <a:ext uri="{FF2B5EF4-FFF2-40B4-BE49-F238E27FC236}">
                <a16:creationId xmlns:a16="http://schemas.microsoft.com/office/drawing/2014/main" id="{799037F2-4CAF-446B-90DB-1480B247A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92" name="Rectangle 3091">
            <a:extLst>
              <a:ext uri="{FF2B5EF4-FFF2-40B4-BE49-F238E27FC236}">
                <a16:creationId xmlns:a16="http://schemas.microsoft.com/office/drawing/2014/main" id="{C4EC5440-A44A-4132-8B18-7EB733DBE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67787A-E988-28C4-285E-97E4BFEA1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091" y="557189"/>
            <a:ext cx="8187946" cy="11143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Our Experience at MU</a:t>
            </a:r>
          </a:p>
        </p:txBody>
      </p:sp>
      <p:pic>
        <p:nvPicPr>
          <p:cNvPr id="3074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5B2F9B1-C90A-4B77-8C8A-B14A5C3B8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7" b="2061"/>
          <a:stretch/>
        </p:blipFill>
        <p:spPr bwMode="auto">
          <a:xfrm>
            <a:off x="3692586" y="2028621"/>
            <a:ext cx="4110885" cy="465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00ED041-CE80-F6F4-2B67-A202112991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284" r="-2" b="9161"/>
          <a:stretch/>
        </p:blipFill>
        <p:spPr>
          <a:xfrm>
            <a:off x="677791" y="2638436"/>
            <a:ext cx="2873682" cy="3252694"/>
          </a:xfrm>
          <a:prstGeom prst="rect">
            <a:avLst/>
          </a:prstGeom>
        </p:spPr>
      </p:pic>
      <p:pic>
        <p:nvPicPr>
          <p:cNvPr id="5" name="Content Placeholder 4" descr="A group of people standing in a hallway&#10;&#10;Description automatically generated with medium confidence">
            <a:extLst>
              <a:ext uri="{FF2B5EF4-FFF2-40B4-BE49-F238E27FC236}">
                <a16:creationId xmlns:a16="http://schemas.microsoft.com/office/drawing/2014/main" id="{10B1488F-0DF8-2E63-F954-7C576E4570D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6"/>
          <a:srcRect l="13819" r="19923" b="4"/>
          <a:stretch/>
        </p:blipFill>
        <p:spPr>
          <a:xfrm>
            <a:off x="7944584" y="2383521"/>
            <a:ext cx="3324104" cy="376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11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UEXPERIENCE">
            <a:hlinkClick r:id="" action="ppaction://media"/>
            <a:extLst>
              <a:ext uri="{FF2B5EF4-FFF2-40B4-BE49-F238E27FC236}">
                <a16:creationId xmlns:a16="http://schemas.microsoft.com/office/drawing/2014/main" id="{F2D67575-8356-F2A7-F36B-DF7E27E37F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0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6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8">
            <a:extLst>
              <a:ext uri="{FF2B5EF4-FFF2-40B4-BE49-F238E27FC236}">
                <a16:creationId xmlns:a16="http://schemas.microsoft.com/office/drawing/2014/main" id="{8654E6D0-A14C-40BE-8E45-081517266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516C1EB-8D62-4BF0-92B5-02E6AE43B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737E5B8-8F31-4942-B159-B213C4D6D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F530DA-C7D1-4968-8F8A-8700C2BB2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573CCB-120E-5ECF-7E51-7424C967A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190" y="3000600"/>
            <a:ext cx="4987810" cy="861179"/>
          </a:xfrm>
        </p:spPr>
        <p:txBody>
          <a:bodyPr anchor="t">
            <a:normAutofit/>
          </a:bodyPr>
          <a:lstStyle/>
          <a:p>
            <a:pPr algn="l"/>
            <a:r>
              <a:rPr lang="en-US" sz="4800" dirty="0"/>
              <a:t>Thank You! 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392D2AB-FF49-3D31-08B1-9663D3946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741" y="1067716"/>
            <a:ext cx="4890576" cy="471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30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1732</TotalTime>
  <Words>148</Words>
  <Application>Microsoft Office PowerPoint</Application>
  <PresentationFormat>Widescreen</PresentationFormat>
  <Paragraphs>25</Paragraphs>
  <Slides>7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Soup With Substance</vt:lpstr>
      <vt:lpstr>Who we are?</vt:lpstr>
      <vt:lpstr>Background - Dana</vt:lpstr>
      <vt:lpstr>Background - Lojain</vt:lpstr>
      <vt:lpstr>Our Experience at MU</vt:lpstr>
      <vt:lpstr>PowerPoint Presentation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Soup With Substance</dc:title>
  <dc:creator>Gamar, Lojain</dc:creator>
  <cp:lastModifiedBy>Gamar, Lojain</cp:lastModifiedBy>
  <cp:revision>2</cp:revision>
  <dcterms:created xsi:type="dcterms:W3CDTF">2022-10-24T21:43:38Z</dcterms:created>
  <dcterms:modified xsi:type="dcterms:W3CDTF">2022-10-26T19:00:06Z</dcterms:modified>
</cp:coreProperties>
</file>