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notesMasterIdLst>
    <p:notesMasterId r:id="rId51"/>
  </p:notesMasterIdLst>
  <p:sldIdLst>
    <p:sldId id="274" r:id="rId5"/>
    <p:sldId id="354" r:id="rId6"/>
    <p:sldId id="353" r:id="rId7"/>
    <p:sldId id="307" r:id="rId8"/>
    <p:sldId id="311" r:id="rId9"/>
    <p:sldId id="345" r:id="rId10"/>
    <p:sldId id="355" r:id="rId11"/>
    <p:sldId id="346" r:id="rId12"/>
    <p:sldId id="356" r:id="rId13"/>
    <p:sldId id="347" r:id="rId14"/>
    <p:sldId id="310" r:id="rId15"/>
    <p:sldId id="313" r:id="rId16"/>
    <p:sldId id="340" r:id="rId17"/>
    <p:sldId id="309" r:id="rId18"/>
    <p:sldId id="312" r:id="rId19"/>
    <p:sldId id="321" r:id="rId20"/>
    <p:sldId id="342" r:id="rId21"/>
    <p:sldId id="349" r:id="rId22"/>
    <p:sldId id="314" r:id="rId23"/>
    <p:sldId id="315" r:id="rId24"/>
    <p:sldId id="318" r:id="rId25"/>
    <p:sldId id="319" r:id="rId26"/>
    <p:sldId id="320" r:id="rId27"/>
    <p:sldId id="322" r:id="rId28"/>
    <p:sldId id="323" r:id="rId29"/>
    <p:sldId id="350" r:id="rId30"/>
    <p:sldId id="331" r:id="rId31"/>
    <p:sldId id="324" r:id="rId32"/>
    <p:sldId id="325" r:id="rId33"/>
    <p:sldId id="326" r:id="rId34"/>
    <p:sldId id="327" r:id="rId35"/>
    <p:sldId id="328" r:id="rId36"/>
    <p:sldId id="339" r:id="rId37"/>
    <p:sldId id="351" r:id="rId38"/>
    <p:sldId id="336" r:id="rId39"/>
    <p:sldId id="329" r:id="rId40"/>
    <p:sldId id="330" r:id="rId41"/>
    <p:sldId id="344" r:id="rId42"/>
    <p:sldId id="332" r:id="rId43"/>
    <p:sldId id="352" r:id="rId44"/>
    <p:sldId id="337" r:id="rId45"/>
    <p:sldId id="338" r:id="rId46"/>
    <p:sldId id="343" r:id="rId47"/>
    <p:sldId id="348" r:id="rId48"/>
    <p:sldId id="333" r:id="rId49"/>
    <p:sldId id="3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F3729-9CD5-48FD-BF1D-ED724FDF3D18}" v="1622" dt="2020-09-29T19:14:58.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19" autoAdjust="0"/>
  </p:normalViewPr>
  <p:slideViewPr>
    <p:cSldViewPr snapToGrid="0">
      <p:cViewPr varScale="1">
        <p:scale>
          <a:sx n="82" d="100"/>
          <a:sy n="82" d="100"/>
        </p:scale>
        <p:origin x="62" y="4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hyperlink" Target="https://www.marquette.edu/central/registrar/faculty-staff/guidance-on-fall-2020-class-attendance-withdrawal-grading.php#Class%20Attendance%20Guidance" TargetMode="Externa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diagrams/_rels/data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hyperlink" Target="https://www.marquette.edu/digital-learning/d2l-resources.php" TargetMode="External"/><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hyperlink" Target="https://www.marquette.edu/center-for-teaching-and-learning/" TargetMode="External"/><Relationship Id="rId1" Type="http://schemas.openxmlformats.org/officeDocument/2006/relationships/hyperlink" Target="https://www.marquette.edu/digital-learning/d2l-course-template.php" TargetMode="Externa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diagrams/_rels/data4.xml.rels><?xml version="1.0" encoding="UTF-8" standalone="yes"?>
<Relationships xmlns="http://schemas.openxmlformats.org/package/2006/relationships"><Relationship Id="rId1" Type="http://schemas.openxmlformats.org/officeDocument/2006/relationships/hyperlink" Target="https://www.marquette.edu/its/smart-classrooms/"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hyperlink" Target="https://marq-my.sharepoint.com/:w:/r/personal/melissa_shew_marquette_edu/_layouts/15/Doc.aspx?sourcedoc=%7Bf927847d-0a9e-439f-8248-2f2147987087%7D&amp;action=view&amp;wdLOR=cA3D9AB02-7766-49CD-9355-FB779A62C2D6&amp;wdAccPdf=0&amp;wdparaid=1" TargetMode="Externa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marquette.edu/central/registrar/faculty-staff/guidance-on-fall-2020-class-attendance-withdrawal-grading.php#Class%20Attendance%20Guidance" TargetMode="External"/><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0.svg"/><Relationship Id="rId3" Type="http://schemas.openxmlformats.org/officeDocument/2006/relationships/hyperlink" Target="https://www.marquette.edu/digital-learning/d2l-course-template.php" TargetMode="External"/><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hyperlink" Target="https://www.marquette.edu/center-for-teaching-and-learning/" TargetMode="External"/><Relationship Id="rId11" Type="http://schemas.openxmlformats.org/officeDocument/2006/relationships/image" Target="../media/image68.svg"/><Relationship Id="rId5" Type="http://schemas.openxmlformats.org/officeDocument/2006/relationships/image" Target="../media/image64.sv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hyperlink" Target="https://www.marquette.edu/digital-learning/d2l-resources.php"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marquette.edu/its/smart-classrooms/"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hyperlink" Target="https://marq-my.sharepoint.com/:w:/r/personal/melissa_shew_marquette_edu/_layouts/15/Doc.aspx?sourcedoc=%7Bf927847d-0a9e-439f-8248-2f2147987087%7D&amp;action=view&amp;wdLOR=cA3D9AB02-7766-49CD-9355-FB779A62C2D6&amp;wdAccPdf=0&amp;wdparaid=1" TargetMode="External"/><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A3688-4775-428A-9614-3970663F8A1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12B0AA5-CB19-4F98-B395-A2BCE074171A}">
      <dgm:prSet/>
      <dgm:spPr/>
      <dgm:t>
        <a:bodyPr/>
        <a:lstStyle/>
        <a:p>
          <a:endParaRPr lang="en-US" dirty="0"/>
        </a:p>
        <a:p>
          <a:r>
            <a:rPr lang="en-US" dirty="0">
              <a:solidFill>
                <a:schemeClr val="tx1"/>
              </a:solidFill>
            </a:rPr>
            <a:t>“Anyone who has never made a mistake has never tried anything new.”</a:t>
          </a:r>
          <a:br>
            <a:rPr lang="en-US" dirty="0">
              <a:solidFill>
                <a:schemeClr val="tx1"/>
              </a:solidFill>
            </a:rPr>
          </a:br>
          <a:r>
            <a:rPr lang="en-US" b="1" dirty="0">
              <a:solidFill>
                <a:schemeClr val="tx1"/>
              </a:solidFill>
            </a:rPr>
            <a:t>Albert Einstein                                          </a:t>
          </a:r>
          <a:endParaRPr lang="en-US" dirty="0">
            <a:solidFill>
              <a:schemeClr val="tx1"/>
            </a:solidFill>
          </a:endParaRPr>
        </a:p>
      </dgm:t>
    </dgm:pt>
    <dgm:pt modelId="{D78DD680-2C36-4E21-A091-39097DE48E81}" type="parTrans" cxnId="{38BFC667-7D85-4FD0-A211-ADBDA8BD26B0}">
      <dgm:prSet/>
      <dgm:spPr/>
      <dgm:t>
        <a:bodyPr/>
        <a:lstStyle/>
        <a:p>
          <a:endParaRPr lang="en-US"/>
        </a:p>
      </dgm:t>
    </dgm:pt>
    <dgm:pt modelId="{52DC57DF-0AF7-4303-A097-0BADCCE1F937}" type="sibTrans" cxnId="{38BFC667-7D85-4FD0-A211-ADBDA8BD26B0}">
      <dgm:prSet/>
      <dgm:spPr/>
      <dgm:t>
        <a:bodyPr/>
        <a:lstStyle/>
        <a:p>
          <a:endParaRPr lang="en-US"/>
        </a:p>
      </dgm:t>
    </dgm:pt>
    <dgm:pt modelId="{0D76B452-EB68-4B47-AEB2-A41A607308AA}">
      <dgm:prSet/>
      <dgm:spPr/>
      <dgm:t>
        <a:bodyPr/>
        <a:lstStyle/>
        <a:p>
          <a:r>
            <a:rPr lang="en-US" dirty="0">
              <a:solidFill>
                <a:schemeClr val="tx1"/>
              </a:solidFill>
            </a:rPr>
            <a:t>“Start where you are. Use what you have. Do what you can.”</a:t>
          </a:r>
          <a:br>
            <a:rPr lang="en-US" dirty="0">
              <a:solidFill>
                <a:schemeClr val="tx1"/>
              </a:solidFill>
            </a:rPr>
          </a:br>
          <a:r>
            <a:rPr lang="en-US" b="1" dirty="0">
              <a:solidFill>
                <a:schemeClr val="tx1"/>
              </a:solidFill>
            </a:rPr>
            <a:t>Arthur Ashe</a:t>
          </a:r>
          <a:endParaRPr lang="en-US" dirty="0">
            <a:solidFill>
              <a:schemeClr val="tx1"/>
            </a:solidFill>
          </a:endParaRPr>
        </a:p>
      </dgm:t>
    </dgm:pt>
    <dgm:pt modelId="{EC4FE334-05B3-47C4-8DD4-5A48EB8582DB}" type="parTrans" cxnId="{51668DF9-7023-4A73-A172-E8A53E2E586E}">
      <dgm:prSet/>
      <dgm:spPr/>
      <dgm:t>
        <a:bodyPr/>
        <a:lstStyle/>
        <a:p>
          <a:endParaRPr lang="en-US"/>
        </a:p>
      </dgm:t>
    </dgm:pt>
    <dgm:pt modelId="{13FB27F8-C603-4FC0-AA45-40BA8F46CE38}" type="sibTrans" cxnId="{51668DF9-7023-4A73-A172-E8A53E2E586E}">
      <dgm:prSet/>
      <dgm:spPr/>
      <dgm:t>
        <a:bodyPr/>
        <a:lstStyle/>
        <a:p>
          <a:endParaRPr lang="en-US"/>
        </a:p>
      </dgm:t>
    </dgm:pt>
    <dgm:pt modelId="{18A75FA2-82C7-49A1-9473-050A1A4C9A42}" type="pres">
      <dgm:prSet presAssocID="{E15A3688-4775-428A-9614-3970663F8A18}" presName="linear" presStyleCnt="0">
        <dgm:presLayoutVars>
          <dgm:animLvl val="lvl"/>
          <dgm:resizeHandles val="exact"/>
        </dgm:presLayoutVars>
      </dgm:prSet>
      <dgm:spPr/>
    </dgm:pt>
    <dgm:pt modelId="{F9B09055-F7D8-4778-A5F0-25A7DDEAA349}" type="pres">
      <dgm:prSet presAssocID="{912B0AA5-CB19-4F98-B395-A2BCE074171A}" presName="parentText" presStyleLbl="node1" presStyleIdx="0" presStyleCnt="2">
        <dgm:presLayoutVars>
          <dgm:chMax val="0"/>
          <dgm:bulletEnabled val="1"/>
        </dgm:presLayoutVars>
      </dgm:prSet>
      <dgm:spPr/>
    </dgm:pt>
    <dgm:pt modelId="{9B74E7CB-346C-4BC5-AA1D-52D04A4DB4F0}" type="pres">
      <dgm:prSet presAssocID="{52DC57DF-0AF7-4303-A097-0BADCCE1F937}" presName="spacer" presStyleCnt="0"/>
      <dgm:spPr/>
    </dgm:pt>
    <dgm:pt modelId="{7215D336-CB35-4587-90BA-6B7B75999995}" type="pres">
      <dgm:prSet presAssocID="{0D76B452-EB68-4B47-AEB2-A41A607308AA}" presName="parentText" presStyleLbl="node1" presStyleIdx="1" presStyleCnt="2">
        <dgm:presLayoutVars>
          <dgm:chMax val="0"/>
          <dgm:bulletEnabled val="1"/>
        </dgm:presLayoutVars>
      </dgm:prSet>
      <dgm:spPr/>
    </dgm:pt>
  </dgm:ptLst>
  <dgm:cxnLst>
    <dgm:cxn modelId="{8B090636-C453-4B9C-A14D-D67A66CC7A44}" type="presOf" srcId="{912B0AA5-CB19-4F98-B395-A2BCE074171A}" destId="{F9B09055-F7D8-4778-A5F0-25A7DDEAA349}" srcOrd="0" destOrd="0" presId="urn:microsoft.com/office/officeart/2005/8/layout/vList2"/>
    <dgm:cxn modelId="{38BFC667-7D85-4FD0-A211-ADBDA8BD26B0}" srcId="{E15A3688-4775-428A-9614-3970663F8A18}" destId="{912B0AA5-CB19-4F98-B395-A2BCE074171A}" srcOrd="0" destOrd="0" parTransId="{D78DD680-2C36-4E21-A091-39097DE48E81}" sibTransId="{52DC57DF-0AF7-4303-A097-0BADCCE1F937}"/>
    <dgm:cxn modelId="{6389114F-0D1E-4A1A-A259-44D6739FDEE7}" type="presOf" srcId="{0D76B452-EB68-4B47-AEB2-A41A607308AA}" destId="{7215D336-CB35-4587-90BA-6B7B75999995}" srcOrd="0" destOrd="0" presId="urn:microsoft.com/office/officeart/2005/8/layout/vList2"/>
    <dgm:cxn modelId="{1BDC96F4-916D-4CBC-ACB3-93967CE1BA6A}" type="presOf" srcId="{E15A3688-4775-428A-9614-3970663F8A18}" destId="{18A75FA2-82C7-49A1-9473-050A1A4C9A42}" srcOrd="0" destOrd="0" presId="urn:microsoft.com/office/officeart/2005/8/layout/vList2"/>
    <dgm:cxn modelId="{51668DF9-7023-4A73-A172-E8A53E2E586E}" srcId="{E15A3688-4775-428A-9614-3970663F8A18}" destId="{0D76B452-EB68-4B47-AEB2-A41A607308AA}" srcOrd="1" destOrd="0" parTransId="{EC4FE334-05B3-47C4-8DD4-5A48EB8582DB}" sibTransId="{13FB27F8-C603-4FC0-AA45-40BA8F46CE38}"/>
    <dgm:cxn modelId="{1B523AC2-8892-4543-AAD7-3994DD75FF61}" type="presParOf" srcId="{18A75FA2-82C7-49A1-9473-050A1A4C9A42}" destId="{F9B09055-F7D8-4778-A5F0-25A7DDEAA349}" srcOrd="0" destOrd="0" presId="urn:microsoft.com/office/officeart/2005/8/layout/vList2"/>
    <dgm:cxn modelId="{E6895D3A-4DF6-4FEC-A98C-CD3D84532019}" type="presParOf" srcId="{18A75FA2-82C7-49A1-9473-050A1A4C9A42}" destId="{9B74E7CB-346C-4BC5-AA1D-52D04A4DB4F0}" srcOrd="1" destOrd="0" presId="urn:microsoft.com/office/officeart/2005/8/layout/vList2"/>
    <dgm:cxn modelId="{E2DB8BF8-3461-4B21-826D-A2BD2AE7B7B1}" type="presParOf" srcId="{18A75FA2-82C7-49A1-9473-050A1A4C9A42}" destId="{7215D336-CB35-4587-90BA-6B7B7599999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43145F-164C-4EB7-B269-424667123A31}"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21F151C5-5CED-442E-8B78-731E4F61507F}">
      <dgm:prSet/>
      <dgm:spPr/>
      <dgm:t>
        <a:bodyPr/>
        <a:lstStyle/>
        <a:p>
          <a:pPr>
            <a:lnSpc>
              <a:spcPct val="100000"/>
            </a:lnSpc>
          </a:pPr>
          <a:r>
            <a:rPr lang="en-US" dirty="0"/>
            <a:t>By definition, students in a hy-flex course may choose at any time when to attend f2f or online</a:t>
          </a:r>
        </a:p>
      </dgm:t>
    </dgm:pt>
    <dgm:pt modelId="{2B2304DB-70C7-4DDA-9536-4A1D038BF25E}" type="parTrans" cxnId="{C4CD5EB8-1F43-40A8-A494-84CC6D75E3A3}">
      <dgm:prSet/>
      <dgm:spPr/>
      <dgm:t>
        <a:bodyPr/>
        <a:lstStyle/>
        <a:p>
          <a:endParaRPr lang="en-US"/>
        </a:p>
      </dgm:t>
    </dgm:pt>
    <dgm:pt modelId="{68CA3D6D-7947-4105-B5C8-770A9BAC89E5}" type="sibTrans" cxnId="{C4CD5EB8-1F43-40A8-A494-84CC6D75E3A3}">
      <dgm:prSet/>
      <dgm:spPr/>
      <dgm:t>
        <a:bodyPr/>
        <a:lstStyle/>
        <a:p>
          <a:endParaRPr lang="en-US"/>
        </a:p>
      </dgm:t>
    </dgm:pt>
    <dgm:pt modelId="{378C452A-ED1D-41DF-BCDC-9EA1A266CF67}">
      <dgm:prSet/>
      <dgm:spPr/>
      <dgm:t>
        <a:bodyPr/>
        <a:lstStyle/>
        <a:p>
          <a:pPr>
            <a:lnSpc>
              <a:spcPct val="100000"/>
            </a:lnSpc>
          </a:pPr>
          <a:r>
            <a:rPr lang="en-US" dirty="0"/>
            <a:t>MU, has attendance guidelines and requirements - currently students have specific reasons why they would be able to swap between the two modalities</a:t>
          </a:r>
        </a:p>
      </dgm:t>
    </dgm:pt>
    <dgm:pt modelId="{0170837E-79F9-482E-AEAE-8810F212FAFE}" type="parTrans" cxnId="{89C3DEA9-3D26-478D-AE47-5C4E517B2E7C}">
      <dgm:prSet/>
      <dgm:spPr/>
      <dgm:t>
        <a:bodyPr/>
        <a:lstStyle/>
        <a:p>
          <a:endParaRPr lang="en-US"/>
        </a:p>
      </dgm:t>
    </dgm:pt>
    <dgm:pt modelId="{228F565C-EA05-49F7-B36B-0F506982D8D3}" type="sibTrans" cxnId="{89C3DEA9-3D26-478D-AE47-5C4E517B2E7C}">
      <dgm:prSet/>
      <dgm:spPr/>
      <dgm:t>
        <a:bodyPr/>
        <a:lstStyle/>
        <a:p>
          <a:endParaRPr lang="en-US"/>
        </a:p>
      </dgm:t>
    </dgm:pt>
    <dgm:pt modelId="{49137A6B-7077-42BA-B3DE-47B041A7A40D}">
      <dgm:prSet/>
      <dgm:spPr/>
      <dgm:t>
        <a:bodyPr/>
        <a:lstStyle/>
        <a:p>
          <a:pPr>
            <a:lnSpc>
              <a:spcPct val="100000"/>
            </a:lnSpc>
          </a:pPr>
          <a:r>
            <a:rPr lang="en-US" dirty="0"/>
            <a:t>Know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MU</a:t>
          </a:r>
          <a:r>
            <a:rPr lang="en-US" dirty="0">
              <a:solidFill>
                <a:schemeClr val="tx1"/>
              </a:solidFill>
            </a:rPr>
            <a:t> </a:t>
          </a:r>
          <a:r>
            <a:rPr lang="en-US" dirty="0"/>
            <a:t>and your department/school’s expectations</a:t>
          </a:r>
        </a:p>
      </dgm:t>
    </dgm:pt>
    <dgm:pt modelId="{C66E8446-9583-4634-AAB6-9A15E5DDE750}" type="parTrans" cxnId="{A60DC403-65A2-44BE-BFDC-9D842DA44E60}">
      <dgm:prSet/>
      <dgm:spPr/>
      <dgm:t>
        <a:bodyPr/>
        <a:lstStyle/>
        <a:p>
          <a:endParaRPr lang="en-US"/>
        </a:p>
      </dgm:t>
    </dgm:pt>
    <dgm:pt modelId="{BCE36811-2F98-482F-AC5B-F8FC7AA72A42}" type="sibTrans" cxnId="{A60DC403-65A2-44BE-BFDC-9D842DA44E60}">
      <dgm:prSet/>
      <dgm:spPr/>
      <dgm:t>
        <a:bodyPr/>
        <a:lstStyle/>
        <a:p>
          <a:endParaRPr lang="en-US"/>
        </a:p>
      </dgm:t>
    </dgm:pt>
    <dgm:pt modelId="{8D7BFDC6-3857-4382-9145-39418CDA0EFD}" type="pres">
      <dgm:prSet presAssocID="{7E43145F-164C-4EB7-B269-424667123A31}" presName="root" presStyleCnt="0">
        <dgm:presLayoutVars>
          <dgm:dir/>
          <dgm:resizeHandles val="exact"/>
        </dgm:presLayoutVars>
      </dgm:prSet>
      <dgm:spPr/>
    </dgm:pt>
    <dgm:pt modelId="{C77686C3-D681-4FDC-9791-E7249A53AA9C}" type="pres">
      <dgm:prSet presAssocID="{21F151C5-5CED-442E-8B78-731E4F61507F}" presName="compNode" presStyleCnt="0"/>
      <dgm:spPr/>
    </dgm:pt>
    <dgm:pt modelId="{5522F7E6-647D-4343-8958-712C3BED8194}" type="pres">
      <dgm:prSet presAssocID="{21F151C5-5CED-442E-8B78-731E4F61507F}" presName="bgRect" presStyleLbl="bgShp" presStyleIdx="0" presStyleCnt="3" custLinFactNeighborX="-221" custLinFactNeighborY="4175"/>
      <dgm:spPr/>
    </dgm:pt>
    <dgm:pt modelId="{51B23797-70A5-4E68-88BC-F1406632CD17}" type="pres">
      <dgm:prSet presAssocID="{21F151C5-5CED-442E-8B78-731E4F61507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4E9C9FAE-7872-446F-B958-BFC745D8743F}" type="pres">
      <dgm:prSet presAssocID="{21F151C5-5CED-442E-8B78-731E4F61507F}" presName="spaceRect" presStyleCnt="0"/>
      <dgm:spPr/>
    </dgm:pt>
    <dgm:pt modelId="{B1E8EF96-F33C-4184-AE8B-20BD5C21661C}" type="pres">
      <dgm:prSet presAssocID="{21F151C5-5CED-442E-8B78-731E4F61507F}" presName="parTx" presStyleLbl="revTx" presStyleIdx="0" presStyleCnt="3">
        <dgm:presLayoutVars>
          <dgm:chMax val="0"/>
          <dgm:chPref val="0"/>
        </dgm:presLayoutVars>
      </dgm:prSet>
      <dgm:spPr/>
    </dgm:pt>
    <dgm:pt modelId="{88AC3E4E-B12E-43DC-88BC-1C4BF6A8FE30}" type="pres">
      <dgm:prSet presAssocID="{68CA3D6D-7947-4105-B5C8-770A9BAC89E5}" presName="sibTrans" presStyleCnt="0"/>
      <dgm:spPr/>
    </dgm:pt>
    <dgm:pt modelId="{F3A014F3-3FD9-4EC2-BDD1-C9211130D246}" type="pres">
      <dgm:prSet presAssocID="{378C452A-ED1D-41DF-BCDC-9EA1A266CF67}" presName="compNode" presStyleCnt="0"/>
      <dgm:spPr/>
    </dgm:pt>
    <dgm:pt modelId="{6C13E646-CD7C-4665-95F5-DEAE0D7D81A3}" type="pres">
      <dgm:prSet presAssocID="{378C452A-ED1D-41DF-BCDC-9EA1A266CF67}" presName="bgRect" presStyleLbl="bgShp" presStyleIdx="1" presStyleCnt="3" custLinFactNeighborX="1841" custLinFactNeighborY="-708"/>
      <dgm:spPr/>
    </dgm:pt>
    <dgm:pt modelId="{30749131-D50C-41AD-AAC1-E9F86F1D9E72}" type="pres">
      <dgm:prSet presAssocID="{378C452A-ED1D-41DF-BCDC-9EA1A266CF6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lassroom"/>
        </a:ext>
      </dgm:extLst>
    </dgm:pt>
    <dgm:pt modelId="{FE5E2878-656E-47E3-8184-6CFA7EBFD081}" type="pres">
      <dgm:prSet presAssocID="{378C452A-ED1D-41DF-BCDC-9EA1A266CF67}" presName="spaceRect" presStyleCnt="0"/>
      <dgm:spPr/>
    </dgm:pt>
    <dgm:pt modelId="{7E64CBB2-F16C-47C2-BED6-CF9E03B7DC57}" type="pres">
      <dgm:prSet presAssocID="{378C452A-ED1D-41DF-BCDC-9EA1A266CF67}" presName="parTx" presStyleLbl="revTx" presStyleIdx="1" presStyleCnt="3">
        <dgm:presLayoutVars>
          <dgm:chMax val="0"/>
          <dgm:chPref val="0"/>
        </dgm:presLayoutVars>
      </dgm:prSet>
      <dgm:spPr/>
    </dgm:pt>
    <dgm:pt modelId="{1AD2E54A-730D-477F-A7A5-9D2306E3C8BB}" type="pres">
      <dgm:prSet presAssocID="{228F565C-EA05-49F7-B36B-0F506982D8D3}" presName="sibTrans" presStyleCnt="0"/>
      <dgm:spPr/>
    </dgm:pt>
    <dgm:pt modelId="{E39F7942-4568-4AFE-90F3-678578440BA4}" type="pres">
      <dgm:prSet presAssocID="{49137A6B-7077-42BA-B3DE-47B041A7A40D}" presName="compNode" presStyleCnt="0"/>
      <dgm:spPr/>
    </dgm:pt>
    <dgm:pt modelId="{95201125-FB28-4975-BD65-C4CB0F349442}" type="pres">
      <dgm:prSet presAssocID="{49137A6B-7077-42BA-B3DE-47B041A7A40D}" presName="bgRect" presStyleLbl="bgShp" presStyleIdx="2" presStyleCnt="3"/>
      <dgm:spPr/>
    </dgm:pt>
    <dgm:pt modelId="{DE627716-C8F7-4C0D-B624-8B47DF64CFCC}" type="pres">
      <dgm:prSet presAssocID="{49137A6B-7077-42BA-B3DE-47B041A7A40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heckmark"/>
        </a:ext>
      </dgm:extLst>
    </dgm:pt>
    <dgm:pt modelId="{B9D49619-5FEB-4E59-B3E0-9E033E6947E8}" type="pres">
      <dgm:prSet presAssocID="{49137A6B-7077-42BA-B3DE-47B041A7A40D}" presName="spaceRect" presStyleCnt="0"/>
      <dgm:spPr/>
    </dgm:pt>
    <dgm:pt modelId="{DF068DA0-BE14-4E67-B977-B0AAC29E147A}" type="pres">
      <dgm:prSet presAssocID="{49137A6B-7077-42BA-B3DE-47B041A7A40D}" presName="parTx" presStyleLbl="revTx" presStyleIdx="2" presStyleCnt="3">
        <dgm:presLayoutVars>
          <dgm:chMax val="0"/>
          <dgm:chPref val="0"/>
        </dgm:presLayoutVars>
      </dgm:prSet>
      <dgm:spPr/>
    </dgm:pt>
  </dgm:ptLst>
  <dgm:cxnLst>
    <dgm:cxn modelId="{A60DC403-65A2-44BE-BFDC-9D842DA44E60}" srcId="{7E43145F-164C-4EB7-B269-424667123A31}" destId="{49137A6B-7077-42BA-B3DE-47B041A7A40D}" srcOrd="2" destOrd="0" parTransId="{C66E8446-9583-4634-AAB6-9A15E5DDE750}" sibTransId="{BCE36811-2F98-482F-AC5B-F8FC7AA72A42}"/>
    <dgm:cxn modelId="{66F62D3B-4D71-45A6-ACE6-FED171F21E64}" type="presOf" srcId="{7E43145F-164C-4EB7-B269-424667123A31}" destId="{8D7BFDC6-3857-4382-9145-39418CDA0EFD}" srcOrd="0" destOrd="0" presId="urn:microsoft.com/office/officeart/2018/2/layout/IconVerticalSolidList"/>
    <dgm:cxn modelId="{F59A6A7E-0F82-4CA1-ADB4-06772AE66555}" type="presOf" srcId="{21F151C5-5CED-442E-8B78-731E4F61507F}" destId="{B1E8EF96-F33C-4184-AE8B-20BD5C21661C}" srcOrd="0" destOrd="0" presId="urn:microsoft.com/office/officeart/2018/2/layout/IconVerticalSolidList"/>
    <dgm:cxn modelId="{4BF82287-CF67-437C-BE7D-0D3ECD93BEBC}" type="presOf" srcId="{378C452A-ED1D-41DF-BCDC-9EA1A266CF67}" destId="{7E64CBB2-F16C-47C2-BED6-CF9E03B7DC57}" srcOrd="0" destOrd="0" presId="urn:microsoft.com/office/officeart/2018/2/layout/IconVerticalSolidList"/>
    <dgm:cxn modelId="{89C3DEA9-3D26-478D-AE47-5C4E517B2E7C}" srcId="{7E43145F-164C-4EB7-B269-424667123A31}" destId="{378C452A-ED1D-41DF-BCDC-9EA1A266CF67}" srcOrd="1" destOrd="0" parTransId="{0170837E-79F9-482E-AEAE-8810F212FAFE}" sibTransId="{228F565C-EA05-49F7-B36B-0F506982D8D3}"/>
    <dgm:cxn modelId="{C4CD5EB8-1F43-40A8-A494-84CC6D75E3A3}" srcId="{7E43145F-164C-4EB7-B269-424667123A31}" destId="{21F151C5-5CED-442E-8B78-731E4F61507F}" srcOrd="0" destOrd="0" parTransId="{2B2304DB-70C7-4DDA-9536-4A1D038BF25E}" sibTransId="{68CA3D6D-7947-4105-B5C8-770A9BAC89E5}"/>
    <dgm:cxn modelId="{A7A3AFDD-2DB5-4E19-A5A0-CE3AFEFDBE6E}" type="presOf" srcId="{49137A6B-7077-42BA-B3DE-47B041A7A40D}" destId="{DF068DA0-BE14-4E67-B977-B0AAC29E147A}" srcOrd="0" destOrd="0" presId="urn:microsoft.com/office/officeart/2018/2/layout/IconVerticalSolidList"/>
    <dgm:cxn modelId="{CEA6E7C3-DD71-491A-967A-538B211A2E9E}" type="presParOf" srcId="{8D7BFDC6-3857-4382-9145-39418CDA0EFD}" destId="{C77686C3-D681-4FDC-9791-E7249A53AA9C}" srcOrd="0" destOrd="0" presId="urn:microsoft.com/office/officeart/2018/2/layout/IconVerticalSolidList"/>
    <dgm:cxn modelId="{FE9266EB-0CB7-4269-9D77-DA632666C01A}" type="presParOf" srcId="{C77686C3-D681-4FDC-9791-E7249A53AA9C}" destId="{5522F7E6-647D-4343-8958-712C3BED8194}" srcOrd="0" destOrd="0" presId="urn:microsoft.com/office/officeart/2018/2/layout/IconVerticalSolidList"/>
    <dgm:cxn modelId="{DF53914D-B660-4E67-B757-038EB3D15618}" type="presParOf" srcId="{C77686C3-D681-4FDC-9791-E7249A53AA9C}" destId="{51B23797-70A5-4E68-88BC-F1406632CD17}" srcOrd="1" destOrd="0" presId="urn:microsoft.com/office/officeart/2018/2/layout/IconVerticalSolidList"/>
    <dgm:cxn modelId="{CFB86898-9E83-48F0-9BBD-410100DD3C6B}" type="presParOf" srcId="{C77686C3-D681-4FDC-9791-E7249A53AA9C}" destId="{4E9C9FAE-7872-446F-B958-BFC745D8743F}" srcOrd="2" destOrd="0" presId="urn:microsoft.com/office/officeart/2018/2/layout/IconVerticalSolidList"/>
    <dgm:cxn modelId="{1B5FC496-F400-44FF-84A9-EF6628A69951}" type="presParOf" srcId="{C77686C3-D681-4FDC-9791-E7249A53AA9C}" destId="{B1E8EF96-F33C-4184-AE8B-20BD5C21661C}" srcOrd="3" destOrd="0" presId="urn:microsoft.com/office/officeart/2018/2/layout/IconVerticalSolidList"/>
    <dgm:cxn modelId="{61B6EB80-7D27-4696-AC3D-6BE57EE831A9}" type="presParOf" srcId="{8D7BFDC6-3857-4382-9145-39418CDA0EFD}" destId="{88AC3E4E-B12E-43DC-88BC-1C4BF6A8FE30}" srcOrd="1" destOrd="0" presId="urn:microsoft.com/office/officeart/2018/2/layout/IconVerticalSolidList"/>
    <dgm:cxn modelId="{9B6B2042-34ED-4972-B4C2-29238203D9C3}" type="presParOf" srcId="{8D7BFDC6-3857-4382-9145-39418CDA0EFD}" destId="{F3A014F3-3FD9-4EC2-BDD1-C9211130D246}" srcOrd="2" destOrd="0" presId="urn:microsoft.com/office/officeart/2018/2/layout/IconVerticalSolidList"/>
    <dgm:cxn modelId="{BBC6110D-307B-4FA9-9609-0E4289BD7B9E}" type="presParOf" srcId="{F3A014F3-3FD9-4EC2-BDD1-C9211130D246}" destId="{6C13E646-CD7C-4665-95F5-DEAE0D7D81A3}" srcOrd="0" destOrd="0" presId="urn:microsoft.com/office/officeart/2018/2/layout/IconVerticalSolidList"/>
    <dgm:cxn modelId="{DA9FD777-D2C3-46D0-B478-674DC7534F38}" type="presParOf" srcId="{F3A014F3-3FD9-4EC2-BDD1-C9211130D246}" destId="{30749131-D50C-41AD-AAC1-E9F86F1D9E72}" srcOrd="1" destOrd="0" presId="urn:microsoft.com/office/officeart/2018/2/layout/IconVerticalSolidList"/>
    <dgm:cxn modelId="{1FC32302-F5F5-471C-A164-1550420D5D0F}" type="presParOf" srcId="{F3A014F3-3FD9-4EC2-BDD1-C9211130D246}" destId="{FE5E2878-656E-47E3-8184-6CFA7EBFD081}" srcOrd="2" destOrd="0" presId="urn:microsoft.com/office/officeart/2018/2/layout/IconVerticalSolidList"/>
    <dgm:cxn modelId="{1A529440-75D6-47E5-8456-AD83BE9CF6A3}" type="presParOf" srcId="{F3A014F3-3FD9-4EC2-BDD1-C9211130D246}" destId="{7E64CBB2-F16C-47C2-BED6-CF9E03B7DC57}" srcOrd="3" destOrd="0" presId="urn:microsoft.com/office/officeart/2018/2/layout/IconVerticalSolidList"/>
    <dgm:cxn modelId="{276649F6-8131-46C3-97C4-F2AE35AD4E47}" type="presParOf" srcId="{8D7BFDC6-3857-4382-9145-39418CDA0EFD}" destId="{1AD2E54A-730D-477F-A7A5-9D2306E3C8BB}" srcOrd="3" destOrd="0" presId="urn:microsoft.com/office/officeart/2018/2/layout/IconVerticalSolidList"/>
    <dgm:cxn modelId="{EF151CC8-422B-4D9B-94B3-06957D5F29CA}" type="presParOf" srcId="{8D7BFDC6-3857-4382-9145-39418CDA0EFD}" destId="{E39F7942-4568-4AFE-90F3-678578440BA4}" srcOrd="4" destOrd="0" presId="urn:microsoft.com/office/officeart/2018/2/layout/IconVerticalSolidList"/>
    <dgm:cxn modelId="{EF8281CD-AD22-4135-A7C8-E0623DC2FACC}" type="presParOf" srcId="{E39F7942-4568-4AFE-90F3-678578440BA4}" destId="{95201125-FB28-4975-BD65-C4CB0F349442}" srcOrd="0" destOrd="0" presId="urn:microsoft.com/office/officeart/2018/2/layout/IconVerticalSolidList"/>
    <dgm:cxn modelId="{1CCC2BEC-4732-4E55-880F-5B1F392F7A18}" type="presParOf" srcId="{E39F7942-4568-4AFE-90F3-678578440BA4}" destId="{DE627716-C8F7-4C0D-B624-8B47DF64CFCC}" srcOrd="1" destOrd="0" presId="urn:microsoft.com/office/officeart/2018/2/layout/IconVerticalSolidList"/>
    <dgm:cxn modelId="{5949F89A-6523-4A8A-B1A1-4D1D2EF55ACF}" type="presParOf" srcId="{E39F7942-4568-4AFE-90F3-678578440BA4}" destId="{B9D49619-5FEB-4E59-B3E0-9E033E6947E8}" srcOrd="2" destOrd="0" presId="urn:microsoft.com/office/officeart/2018/2/layout/IconVerticalSolidList"/>
    <dgm:cxn modelId="{74A334C1-F135-4103-96F3-32C160A708D2}" type="presParOf" srcId="{E39F7942-4568-4AFE-90F3-678578440BA4}" destId="{DF068DA0-BE14-4E67-B977-B0AAC29E14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325554-4E0C-40DE-854D-8BCDB9E1B60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B2E31F2-13AD-4B4A-94C4-C3C2716F3962}">
      <dgm:prSet/>
      <dgm:spPr/>
      <dgm:t>
        <a:bodyPr/>
        <a:lstStyle/>
        <a:p>
          <a:r>
            <a:rPr lang="en-US" dirty="0"/>
            <a:t>Learner Choice</a:t>
          </a:r>
        </a:p>
      </dgm:t>
    </dgm:pt>
    <dgm:pt modelId="{206B3FF2-8498-4AA1-93B0-FD02FF5EBB76}" type="parTrans" cxnId="{A9D62C2B-E45F-46EF-91FE-B7597A575696}">
      <dgm:prSet/>
      <dgm:spPr/>
      <dgm:t>
        <a:bodyPr/>
        <a:lstStyle/>
        <a:p>
          <a:endParaRPr lang="en-US"/>
        </a:p>
      </dgm:t>
    </dgm:pt>
    <dgm:pt modelId="{B2AD4541-E42A-4585-A468-6C09AF0681C9}" type="sibTrans" cxnId="{A9D62C2B-E45F-46EF-91FE-B7597A575696}">
      <dgm:prSet/>
      <dgm:spPr/>
      <dgm:t>
        <a:bodyPr/>
        <a:lstStyle/>
        <a:p>
          <a:endParaRPr lang="en-US"/>
        </a:p>
      </dgm:t>
    </dgm:pt>
    <dgm:pt modelId="{84094495-7CBE-47BD-B387-FFE6B9F24A04}">
      <dgm:prSet/>
      <dgm:spPr/>
      <dgm:t>
        <a:bodyPr/>
        <a:lstStyle/>
        <a:p>
          <a:r>
            <a:rPr lang="en-US"/>
            <a:t>Equivalency</a:t>
          </a:r>
        </a:p>
      </dgm:t>
    </dgm:pt>
    <dgm:pt modelId="{9CA7FE64-D75C-4D3A-AC65-07DC51972F50}" type="parTrans" cxnId="{1AC8D9DF-E483-42E4-86CB-648B3FF61081}">
      <dgm:prSet/>
      <dgm:spPr/>
      <dgm:t>
        <a:bodyPr/>
        <a:lstStyle/>
        <a:p>
          <a:endParaRPr lang="en-US"/>
        </a:p>
      </dgm:t>
    </dgm:pt>
    <dgm:pt modelId="{053F27FA-0D0C-48F5-9FCD-C663D0BE92A1}" type="sibTrans" cxnId="{1AC8D9DF-E483-42E4-86CB-648B3FF61081}">
      <dgm:prSet/>
      <dgm:spPr/>
      <dgm:t>
        <a:bodyPr/>
        <a:lstStyle/>
        <a:p>
          <a:endParaRPr lang="en-US"/>
        </a:p>
      </dgm:t>
    </dgm:pt>
    <dgm:pt modelId="{303FE481-8B7F-4E2D-B80E-5BF8AEF94860}">
      <dgm:prSet/>
      <dgm:spPr/>
      <dgm:t>
        <a:bodyPr/>
        <a:lstStyle/>
        <a:p>
          <a:r>
            <a:rPr lang="en-US"/>
            <a:t>Reusability</a:t>
          </a:r>
        </a:p>
      </dgm:t>
    </dgm:pt>
    <dgm:pt modelId="{18433DD1-AABB-4F24-AD7D-F92CB3F16EEB}" type="parTrans" cxnId="{893AFE2C-7590-496D-BF96-93980B400705}">
      <dgm:prSet/>
      <dgm:spPr/>
      <dgm:t>
        <a:bodyPr/>
        <a:lstStyle/>
        <a:p>
          <a:endParaRPr lang="en-US"/>
        </a:p>
      </dgm:t>
    </dgm:pt>
    <dgm:pt modelId="{A03A4ADF-6D20-4B99-B251-A1B89C69D790}" type="sibTrans" cxnId="{893AFE2C-7590-496D-BF96-93980B400705}">
      <dgm:prSet/>
      <dgm:spPr/>
      <dgm:t>
        <a:bodyPr/>
        <a:lstStyle/>
        <a:p>
          <a:endParaRPr lang="en-US"/>
        </a:p>
      </dgm:t>
    </dgm:pt>
    <dgm:pt modelId="{D159B8B1-E1B8-4570-A39D-40FED90E8684}">
      <dgm:prSet/>
      <dgm:spPr/>
      <dgm:t>
        <a:bodyPr/>
        <a:lstStyle/>
        <a:p>
          <a:r>
            <a:rPr lang="en-US"/>
            <a:t>Accessibility</a:t>
          </a:r>
        </a:p>
      </dgm:t>
    </dgm:pt>
    <dgm:pt modelId="{48D1A32B-66B1-4291-B18C-7BB6E986D4AD}" type="parTrans" cxnId="{EFD5ED30-C11E-44D2-97D6-3922D19E627F}">
      <dgm:prSet/>
      <dgm:spPr/>
      <dgm:t>
        <a:bodyPr/>
        <a:lstStyle/>
        <a:p>
          <a:endParaRPr lang="en-US"/>
        </a:p>
      </dgm:t>
    </dgm:pt>
    <dgm:pt modelId="{815520B3-8D44-4B27-8749-BC92385F40EE}" type="sibTrans" cxnId="{EFD5ED30-C11E-44D2-97D6-3922D19E627F}">
      <dgm:prSet/>
      <dgm:spPr/>
      <dgm:t>
        <a:bodyPr/>
        <a:lstStyle/>
        <a:p>
          <a:endParaRPr lang="en-US"/>
        </a:p>
      </dgm:t>
    </dgm:pt>
    <dgm:pt modelId="{2C838D60-DA78-41A3-9CF0-BF6C57F75735}" type="pres">
      <dgm:prSet presAssocID="{D0325554-4E0C-40DE-854D-8BCDB9E1B604}" presName="vert0" presStyleCnt="0">
        <dgm:presLayoutVars>
          <dgm:dir/>
          <dgm:animOne val="branch"/>
          <dgm:animLvl val="lvl"/>
        </dgm:presLayoutVars>
      </dgm:prSet>
      <dgm:spPr/>
    </dgm:pt>
    <dgm:pt modelId="{2F108E12-2F96-4A07-B344-14572373AE08}" type="pres">
      <dgm:prSet presAssocID="{1B2E31F2-13AD-4B4A-94C4-C3C2716F3962}" presName="thickLine" presStyleLbl="alignNode1" presStyleIdx="0" presStyleCnt="4"/>
      <dgm:spPr/>
    </dgm:pt>
    <dgm:pt modelId="{9EF21E0E-F7AC-4E04-B06C-BFED57674ED0}" type="pres">
      <dgm:prSet presAssocID="{1B2E31F2-13AD-4B4A-94C4-C3C2716F3962}" presName="horz1" presStyleCnt="0"/>
      <dgm:spPr/>
    </dgm:pt>
    <dgm:pt modelId="{E529B1E5-E37E-46E4-9E38-484912439457}" type="pres">
      <dgm:prSet presAssocID="{1B2E31F2-13AD-4B4A-94C4-C3C2716F3962}" presName="tx1" presStyleLbl="revTx" presStyleIdx="0" presStyleCnt="4"/>
      <dgm:spPr/>
    </dgm:pt>
    <dgm:pt modelId="{64CE7F80-977A-4CCB-B5D9-4A3CD3D6DC96}" type="pres">
      <dgm:prSet presAssocID="{1B2E31F2-13AD-4B4A-94C4-C3C2716F3962}" presName="vert1" presStyleCnt="0"/>
      <dgm:spPr/>
    </dgm:pt>
    <dgm:pt modelId="{4B86610C-7163-4AA8-B56A-0249A534144E}" type="pres">
      <dgm:prSet presAssocID="{84094495-7CBE-47BD-B387-FFE6B9F24A04}" presName="thickLine" presStyleLbl="alignNode1" presStyleIdx="1" presStyleCnt="4"/>
      <dgm:spPr/>
    </dgm:pt>
    <dgm:pt modelId="{CE8FE069-B7FA-4549-B0C3-9B56F651310E}" type="pres">
      <dgm:prSet presAssocID="{84094495-7CBE-47BD-B387-FFE6B9F24A04}" presName="horz1" presStyleCnt="0"/>
      <dgm:spPr/>
    </dgm:pt>
    <dgm:pt modelId="{1ECAD047-7A7D-4CA5-BACD-306A250CA1B8}" type="pres">
      <dgm:prSet presAssocID="{84094495-7CBE-47BD-B387-FFE6B9F24A04}" presName="tx1" presStyleLbl="revTx" presStyleIdx="1" presStyleCnt="4"/>
      <dgm:spPr/>
    </dgm:pt>
    <dgm:pt modelId="{DE51F85A-9FAB-4472-B7A7-98477D46A6B3}" type="pres">
      <dgm:prSet presAssocID="{84094495-7CBE-47BD-B387-FFE6B9F24A04}" presName="vert1" presStyleCnt="0"/>
      <dgm:spPr/>
    </dgm:pt>
    <dgm:pt modelId="{B2E31A11-B9D9-4F38-8392-C73662A46EDF}" type="pres">
      <dgm:prSet presAssocID="{303FE481-8B7F-4E2D-B80E-5BF8AEF94860}" presName="thickLine" presStyleLbl="alignNode1" presStyleIdx="2" presStyleCnt="4"/>
      <dgm:spPr/>
    </dgm:pt>
    <dgm:pt modelId="{7D3C0C28-BE98-4D50-84D5-86AFAC0EC495}" type="pres">
      <dgm:prSet presAssocID="{303FE481-8B7F-4E2D-B80E-5BF8AEF94860}" presName="horz1" presStyleCnt="0"/>
      <dgm:spPr/>
    </dgm:pt>
    <dgm:pt modelId="{DB79D50C-8500-4C67-8425-07015BE3CD6F}" type="pres">
      <dgm:prSet presAssocID="{303FE481-8B7F-4E2D-B80E-5BF8AEF94860}" presName="tx1" presStyleLbl="revTx" presStyleIdx="2" presStyleCnt="4"/>
      <dgm:spPr/>
    </dgm:pt>
    <dgm:pt modelId="{62C82060-F794-470E-B524-17BE9CDE9747}" type="pres">
      <dgm:prSet presAssocID="{303FE481-8B7F-4E2D-B80E-5BF8AEF94860}" presName="vert1" presStyleCnt="0"/>
      <dgm:spPr/>
    </dgm:pt>
    <dgm:pt modelId="{DC58FBC4-E700-4367-8B2F-BD13E560C759}" type="pres">
      <dgm:prSet presAssocID="{D159B8B1-E1B8-4570-A39D-40FED90E8684}" presName="thickLine" presStyleLbl="alignNode1" presStyleIdx="3" presStyleCnt="4"/>
      <dgm:spPr/>
    </dgm:pt>
    <dgm:pt modelId="{21206B2E-C2C6-4088-A992-FF15C4059DC8}" type="pres">
      <dgm:prSet presAssocID="{D159B8B1-E1B8-4570-A39D-40FED90E8684}" presName="horz1" presStyleCnt="0"/>
      <dgm:spPr/>
    </dgm:pt>
    <dgm:pt modelId="{7FBB7097-8851-4E8C-A797-1CA5089D383E}" type="pres">
      <dgm:prSet presAssocID="{D159B8B1-E1B8-4570-A39D-40FED90E8684}" presName="tx1" presStyleLbl="revTx" presStyleIdx="3" presStyleCnt="4"/>
      <dgm:spPr/>
    </dgm:pt>
    <dgm:pt modelId="{A64383DD-09C1-4D1C-834C-87EA681B9400}" type="pres">
      <dgm:prSet presAssocID="{D159B8B1-E1B8-4570-A39D-40FED90E8684}" presName="vert1" presStyleCnt="0"/>
      <dgm:spPr/>
    </dgm:pt>
  </dgm:ptLst>
  <dgm:cxnLst>
    <dgm:cxn modelId="{34AA131F-6D73-4E5E-AC0F-0D1F19D023C6}" type="presOf" srcId="{D159B8B1-E1B8-4570-A39D-40FED90E8684}" destId="{7FBB7097-8851-4E8C-A797-1CA5089D383E}" srcOrd="0" destOrd="0" presId="urn:microsoft.com/office/officeart/2008/layout/LinedList"/>
    <dgm:cxn modelId="{A9D62C2B-E45F-46EF-91FE-B7597A575696}" srcId="{D0325554-4E0C-40DE-854D-8BCDB9E1B604}" destId="{1B2E31F2-13AD-4B4A-94C4-C3C2716F3962}" srcOrd="0" destOrd="0" parTransId="{206B3FF2-8498-4AA1-93B0-FD02FF5EBB76}" sibTransId="{B2AD4541-E42A-4585-A468-6C09AF0681C9}"/>
    <dgm:cxn modelId="{893AFE2C-7590-496D-BF96-93980B400705}" srcId="{D0325554-4E0C-40DE-854D-8BCDB9E1B604}" destId="{303FE481-8B7F-4E2D-B80E-5BF8AEF94860}" srcOrd="2" destOrd="0" parTransId="{18433DD1-AABB-4F24-AD7D-F92CB3F16EEB}" sibTransId="{A03A4ADF-6D20-4B99-B251-A1B89C69D790}"/>
    <dgm:cxn modelId="{EFD5ED30-C11E-44D2-97D6-3922D19E627F}" srcId="{D0325554-4E0C-40DE-854D-8BCDB9E1B604}" destId="{D159B8B1-E1B8-4570-A39D-40FED90E8684}" srcOrd="3" destOrd="0" parTransId="{48D1A32B-66B1-4291-B18C-7BB6E986D4AD}" sibTransId="{815520B3-8D44-4B27-8749-BC92385F40EE}"/>
    <dgm:cxn modelId="{855B5853-3A0D-406B-8CF7-F872337BD32F}" type="presOf" srcId="{1B2E31F2-13AD-4B4A-94C4-C3C2716F3962}" destId="{E529B1E5-E37E-46E4-9E38-484912439457}" srcOrd="0" destOrd="0" presId="urn:microsoft.com/office/officeart/2008/layout/LinedList"/>
    <dgm:cxn modelId="{CA13598D-F599-4FAE-AFB6-13288BA42D82}" type="presOf" srcId="{303FE481-8B7F-4E2D-B80E-5BF8AEF94860}" destId="{DB79D50C-8500-4C67-8425-07015BE3CD6F}" srcOrd="0" destOrd="0" presId="urn:microsoft.com/office/officeart/2008/layout/LinedList"/>
    <dgm:cxn modelId="{D3B674DA-1FFA-48B5-A131-A11E3CB39C44}" type="presOf" srcId="{84094495-7CBE-47BD-B387-FFE6B9F24A04}" destId="{1ECAD047-7A7D-4CA5-BACD-306A250CA1B8}" srcOrd="0" destOrd="0" presId="urn:microsoft.com/office/officeart/2008/layout/LinedList"/>
    <dgm:cxn modelId="{0F9A0ADF-41B5-43A7-B5EF-1DD7D271FB3A}" type="presOf" srcId="{D0325554-4E0C-40DE-854D-8BCDB9E1B604}" destId="{2C838D60-DA78-41A3-9CF0-BF6C57F75735}" srcOrd="0" destOrd="0" presId="urn:microsoft.com/office/officeart/2008/layout/LinedList"/>
    <dgm:cxn modelId="{1AC8D9DF-E483-42E4-86CB-648B3FF61081}" srcId="{D0325554-4E0C-40DE-854D-8BCDB9E1B604}" destId="{84094495-7CBE-47BD-B387-FFE6B9F24A04}" srcOrd="1" destOrd="0" parTransId="{9CA7FE64-D75C-4D3A-AC65-07DC51972F50}" sibTransId="{053F27FA-0D0C-48F5-9FCD-C663D0BE92A1}"/>
    <dgm:cxn modelId="{FF2574B0-710A-4AA2-8EFD-CAD1F1ED3C7D}" type="presParOf" srcId="{2C838D60-DA78-41A3-9CF0-BF6C57F75735}" destId="{2F108E12-2F96-4A07-B344-14572373AE08}" srcOrd="0" destOrd="0" presId="urn:microsoft.com/office/officeart/2008/layout/LinedList"/>
    <dgm:cxn modelId="{5009CABA-E1AD-415A-A1DA-3D5EAA8E90D7}" type="presParOf" srcId="{2C838D60-DA78-41A3-9CF0-BF6C57F75735}" destId="{9EF21E0E-F7AC-4E04-B06C-BFED57674ED0}" srcOrd="1" destOrd="0" presId="urn:microsoft.com/office/officeart/2008/layout/LinedList"/>
    <dgm:cxn modelId="{7A99D219-7DBE-41A8-A83D-AA8511ECCA21}" type="presParOf" srcId="{9EF21E0E-F7AC-4E04-B06C-BFED57674ED0}" destId="{E529B1E5-E37E-46E4-9E38-484912439457}" srcOrd="0" destOrd="0" presId="urn:microsoft.com/office/officeart/2008/layout/LinedList"/>
    <dgm:cxn modelId="{E5786B79-1157-44B5-9E5F-AB43E0144CD4}" type="presParOf" srcId="{9EF21E0E-F7AC-4E04-B06C-BFED57674ED0}" destId="{64CE7F80-977A-4CCB-B5D9-4A3CD3D6DC96}" srcOrd="1" destOrd="0" presId="urn:microsoft.com/office/officeart/2008/layout/LinedList"/>
    <dgm:cxn modelId="{DED878E6-F95D-4858-BC5C-4012CA6E798D}" type="presParOf" srcId="{2C838D60-DA78-41A3-9CF0-BF6C57F75735}" destId="{4B86610C-7163-4AA8-B56A-0249A534144E}" srcOrd="2" destOrd="0" presId="urn:microsoft.com/office/officeart/2008/layout/LinedList"/>
    <dgm:cxn modelId="{9265D37E-6D3E-4D72-9A95-73A8354B6C18}" type="presParOf" srcId="{2C838D60-DA78-41A3-9CF0-BF6C57F75735}" destId="{CE8FE069-B7FA-4549-B0C3-9B56F651310E}" srcOrd="3" destOrd="0" presId="urn:microsoft.com/office/officeart/2008/layout/LinedList"/>
    <dgm:cxn modelId="{02BA3F0F-DD65-4A01-819A-432E7A7C1CD5}" type="presParOf" srcId="{CE8FE069-B7FA-4549-B0C3-9B56F651310E}" destId="{1ECAD047-7A7D-4CA5-BACD-306A250CA1B8}" srcOrd="0" destOrd="0" presId="urn:microsoft.com/office/officeart/2008/layout/LinedList"/>
    <dgm:cxn modelId="{08B2F649-F521-4DB5-9F55-E8AA253583FF}" type="presParOf" srcId="{CE8FE069-B7FA-4549-B0C3-9B56F651310E}" destId="{DE51F85A-9FAB-4472-B7A7-98477D46A6B3}" srcOrd="1" destOrd="0" presId="urn:microsoft.com/office/officeart/2008/layout/LinedList"/>
    <dgm:cxn modelId="{762CCC32-D160-48DA-9503-9FE0402BBCF2}" type="presParOf" srcId="{2C838D60-DA78-41A3-9CF0-BF6C57F75735}" destId="{B2E31A11-B9D9-4F38-8392-C73662A46EDF}" srcOrd="4" destOrd="0" presId="urn:microsoft.com/office/officeart/2008/layout/LinedList"/>
    <dgm:cxn modelId="{FC281CB0-7558-4F81-91FE-275714BB32DC}" type="presParOf" srcId="{2C838D60-DA78-41A3-9CF0-BF6C57F75735}" destId="{7D3C0C28-BE98-4D50-84D5-86AFAC0EC495}" srcOrd="5" destOrd="0" presId="urn:microsoft.com/office/officeart/2008/layout/LinedList"/>
    <dgm:cxn modelId="{C81C148B-88FF-4DD3-9809-959CC17C712E}" type="presParOf" srcId="{7D3C0C28-BE98-4D50-84D5-86AFAC0EC495}" destId="{DB79D50C-8500-4C67-8425-07015BE3CD6F}" srcOrd="0" destOrd="0" presId="urn:microsoft.com/office/officeart/2008/layout/LinedList"/>
    <dgm:cxn modelId="{A60B767B-C291-4E4D-A238-04CCBD2DC410}" type="presParOf" srcId="{7D3C0C28-BE98-4D50-84D5-86AFAC0EC495}" destId="{62C82060-F794-470E-B524-17BE9CDE9747}" srcOrd="1" destOrd="0" presId="urn:microsoft.com/office/officeart/2008/layout/LinedList"/>
    <dgm:cxn modelId="{1D8AF844-D018-4788-9026-F99669B264DE}" type="presParOf" srcId="{2C838D60-DA78-41A3-9CF0-BF6C57F75735}" destId="{DC58FBC4-E700-4367-8B2F-BD13E560C759}" srcOrd="6" destOrd="0" presId="urn:microsoft.com/office/officeart/2008/layout/LinedList"/>
    <dgm:cxn modelId="{E1488E5B-3AB2-4837-AC10-EB9AFBEF6B33}" type="presParOf" srcId="{2C838D60-DA78-41A3-9CF0-BF6C57F75735}" destId="{21206B2E-C2C6-4088-A992-FF15C4059DC8}" srcOrd="7" destOrd="0" presId="urn:microsoft.com/office/officeart/2008/layout/LinedList"/>
    <dgm:cxn modelId="{A5A29EB5-6B9C-4397-A449-1C7195B6C686}" type="presParOf" srcId="{21206B2E-C2C6-4088-A992-FF15C4059DC8}" destId="{7FBB7097-8851-4E8C-A797-1CA5089D383E}" srcOrd="0" destOrd="0" presId="urn:microsoft.com/office/officeart/2008/layout/LinedList"/>
    <dgm:cxn modelId="{2A34812A-EBC8-4661-9DA4-389E3EAC5E29}" type="presParOf" srcId="{21206B2E-C2C6-4088-A992-FF15C4059DC8}" destId="{A64383DD-09C1-4D1C-834C-87EA681B94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1AC8DA-C70E-4AA0-8C83-BA22CB1EAE3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480E7E-086F-4487-B758-5D4E3A651357}">
      <dgm:prSet/>
      <dgm:spPr/>
      <dgm:t>
        <a:bodyPr/>
        <a:lstStyle/>
        <a:p>
          <a:r>
            <a:rPr lang="en-US" dirty="0"/>
            <a:t>Present content effectively and professionally (D2L course template)</a:t>
          </a:r>
        </a:p>
      </dgm:t>
    </dgm:pt>
    <dgm:pt modelId="{795B4974-9680-4896-88FF-1FF44C90B282}" type="parTrans" cxnId="{99BC6057-5E9E-4269-A8BD-EB1BE9973AAD}">
      <dgm:prSet/>
      <dgm:spPr/>
      <dgm:t>
        <a:bodyPr/>
        <a:lstStyle/>
        <a:p>
          <a:endParaRPr lang="en-US"/>
        </a:p>
      </dgm:t>
    </dgm:pt>
    <dgm:pt modelId="{0FE07A36-9995-404A-8A08-F5708D122225}" type="sibTrans" cxnId="{99BC6057-5E9E-4269-A8BD-EB1BE9973AAD}">
      <dgm:prSet/>
      <dgm:spPr/>
      <dgm:t>
        <a:bodyPr/>
        <a:lstStyle/>
        <a:p>
          <a:endParaRPr lang="en-US"/>
        </a:p>
      </dgm:t>
    </dgm:pt>
    <dgm:pt modelId="{A4B5609B-2DCA-4056-B467-CAA32CA69858}">
      <dgm:prSet/>
      <dgm:spPr/>
      <dgm:t>
        <a:bodyPr/>
        <a:lstStyle/>
        <a:p>
          <a:r>
            <a:rPr lang="en-US" dirty="0"/>
            <a:t>Engage students with generative learning activities (session - part 2)</a:t>
          </a:r>
        </a:p>
      </dgm:t>
    </dgm:pt>
    <dgm:pt modelId="{878764AE-FA55-46BB-AEF5-5A2BE1597449}" type="parTrans" cxnId="{16588D91-6065-4D92-B610-6720D65BA500}">
      <dgm:prSet/>
      <dgm:spPr/>
      <dgm:t>
        <a:bodyPr/>
        <a:lstStyle/>
        <a:p>
          <a:endParaRPr lang="en-US"/>
        </a:p>
      </dgm:t>
    </dgm:pt>
    <dgm:pt modelId="{F1215A97-534E-4EF3-BE25-F53FE6F26E90}" type="sibTrans" cxnId="{16588D91-6065-4D92-B610-6720D65BA500}">
      <dgm:prSet/>
      <dgm:spPr/>
      <dgm:t>
        <a:bodyPr/>
        <a:lstStyle/>
        <a:p>
          <a:endParaRPr lang="en-US"/>
        </a:p>
      </dgm:t>
    </dgm:pt>
    <dgm:pt modelId="{33A4F84A-1932-422F-929A-F3B0048721BF}">
      <dgm:prSet/>
      <dgm:spPr/>
      <dgm:t>
        <a:bodyPr/>
        <a:lstStyle/>
        <a:p>
          <a:r>
            <a:rPr lang="en-US" dirty="0"/>
            <a:t>Use authentic assessment to evaluate student learning (session - part 2)</a:t>
          </a:r>
        </a:p>
      </dgm:t>
    </dgm:pt>
    <dgm:pt modelId="{4F91609F-F243-44C5-84D2-D563707E393A}" type="parTrans" cxnId="{ECB18B8E-0430-41BC-A400-E165B56AFF63}">
      <dgm:prSet/>
      <dgm:spPr/>
      <dgm:t>
        <a:bodyPr/>
        <a:lstStyle/>
        <a:p>
          <a:endParaRPr lang="en-US"/>
        </a:p>
      </dgm:t>
    </dgm:pt>
    <dgm:pt modelId="{9BB25B27-6C55-4C39-B080-D04BB7ED8E34}" type="sibTrans" cxnId="{ECB18B8E-0430-41BC-A400-E165B56AFF63}">
      <dgm:prSet/>
      <dgm:spPr/>
      <dgm:t>
        <a:bodyPr/>
        <a:lstStyle/>
        <a:p>
          <a:endParaRPr lang="en-US"/>
        </a:p>
      </dgm:t>
    </dgm:pt>
    <dgm:pt modelId="{DF333470-696E-49CA-837C-97F995FEC88C}" type="pres">
      <dgm:prSet presAssocID="{511AC8DA-C70E-4AA0-8C83-BA22CB1EAE37}" presName="root" presStyleCnt="0">
        <dgm:presLayoutVars>
          <dgm:dir/>
          <dgm:resizeHandles val="exact"/>
        </dgm:presLayoutVars>
      </dgm:prSet>
      <dgm:spPr/>
    </dgm:pt>
    <dgm:pt modelId="{9E5EC8EA-B8E2-4A6F-9A79-735E8304254F}" type="pres">
      <dgm:prSet presAssocID="{85480E7E-086F-4487-B758-5D4E3A651357}" presName="compNode" presStyleCnt="0"/>
      <dgm:spPr/>
    </dgm:pt>
    <dgm:pt modelId="{4EB5DAD2-4D2D-430B-A38A-3A730BD9E11C}" type="pres">
      <dgm:prSet presAssocID="{85480E7E-086F-4487-B758-5D4E3A651357}" presName="bgRect" presStyleLbl="bgShp" presStyleIdx="0" presStyleCnt="3"/>
      <dgm:spPr/>
    </dgm:pt>
    <dgm:pt modelId="{6845C80B-160C-468A-B21A-4712C73D2FF4}" type="pres">
      <dgm:prSet presAssocID="{85480E7E-086F-4487-B758-5D4E3A6513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F5E78F2-D0AE-4053-855A-864B60D024AE}" type="pres">
      <dgm:prSet presAssocID="{85480E7E-086F-4487-B758-5D4E3A651357}" presName="spaceRect" presStyleCnt="0"/>
      <dgm:spPr/>
    </dgm:pt>
    <dgm:pt modelId="{E491F047-009F-4F98-B7D1-14040142038A}" type="pres">
      <dgm:prSet presAssocID="{85480E7E-086F-4487-B758-5D4E3A651357}" presName="parTx" presStyleLbl="revTx" presStyleIdx="0" presStyleCnt="3">
        <dgm:presLayoutVars>
          <dgm:chMax val="0"/>
          <dgm:chPref val="0"/>
        </dgm:presLayoutVars>
      </dgm:prSet>
      <dgm:spPr/>
    </dgm:pt>
    <dgm:pt modelId="{E7D87A5E-A85D-45CE-A3B0-9917DCCE0EBF}" type="pres">
      <dgm:prSet presAssocID="{0FE07A36-9995-404A-8A08-F5708D122225}" presName="sibTrans" presStyleCnt="0"/>
      <dgm:spPr/>
    </dgm:pt>
    <dgm:pt modelId="{693E5792-58E8-4EBD-8774-CFCCDCB27CFB}" type="pres">
      <dgm:prSet presAssocID="{A4B5609B-2DCA-4056-B467-CAA32CA69858}" presName="compNode" presStyleCnt="0"/>
      <dgm:spPr/>
    </dgm:pt>
    <dgm:pt modelId="{D4536046-9B10-4D1D-B711-FD9A6FD08FEA}" type="pres">
      <dgm:prSet presAssocID="{A4B5609B-2DCA-4056-B467-CAA32CA69858}" presName="bgRect" presStyleLbl="bgShp" presStyleIdx="1" presStyleCnt="3"/>
      <dgm:spPr/>
    </dgm:pt>
    <dgm:pt modelId="{71B0B98B-7597-457F-B09C-95B5EAAD355B}" type="pres">
      <dgm:prSet presAssocID="{A4B5609B-2DCA-4056-B467-CAA32CA698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5BC2F63-49A3-4784-971E-2A44FC273CC3}" type="pres">
      <dgm:prSet presAssocID="{A4B5609B-2DCA-4056-B467-CAA32CA69858}" presName="spaceRect" presStyleCnt="0"/>
      <dgm:spPr/>
    </dgm:pt>
    <dgm:pt modelId="{9DAF1B80-655C-4C96-A96B-CC8E6517C15F}" type="pres">
      <dgm:prSet presAssocID="{A4B5609B-2DCA-4056-B467-CAA32CA69858}" presName="parTx" presStyleLbl="revTx" presStyleIdx="1" presStyleCnt="3">
        <dgm:presLayoutVars>
          <dgm:chMax val="0"/>
          <dgm:chPref val="0"/>
        </dgm:presLayoutVars>
      </dgm:prSet>
      <dgm:spPr/>
    </dgm:pt>
    <dgm:pt modelId="{939494DB-F5E5-49CF-BC0D-BABEB4A4301A}" type="pres">
      <dgm:prSet presAssocID="{F1215A97-534E-4EF3-BE25-F53FE6F26E90}" presName="sibTrans" presStyleCnt="0"/>
      <dgm:spPr/>
    </dgm:pt>
    <dgm:pt modelId="{467FC004-0098-456A-AD10-9476365298BC}" type="pres">
      <dgm:prSet presAssocID="{33A4F84A-1932-422F-929A-F3B0048721BF}" presName="compNode" presStyleCnt="0"/>
      <dgm:spPr/>
    </dgm:pt>
    <dgm:pt modelId="{52752573-C48D-477D-981C-8BF9A2C9C608}" type="pres">
      <dgm:prSet presAssocID="{33A4F84A-1932-422F-929A-F3B0048721BF}" presName="bgRect" presStyleLbl="bgShp" presStyleIdx="2" presStyleCnt="3"/>
      <dgm:spPr/>
    </dgm:pt>
    <dgm:pt modelId="{32E5D4D1-BA96-40D8-B231-5D294C87FD05}" type="pres">
      <dgm:prSet presAssocID="{33A4F84A-1932-422F-929A-F3B0048721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30F848C-B5CA-4C73-A967-F94F77EAA8D1}" type="pres">
      <dgm:prSet presAssocID="{33A4F84A-1932-422F-929A-F3B0048721BF}" presName="spaceRect" presStyleCnt="0"/>
      <dgm:spPr/>
    </dgm:pt>
    <dgm:pt modelId="{B269B8C3-EB75-4C5F-A983-2633F1CA0A8D}" type="pres">
      <dgm:prSet presAssocID="{33A4F84A-1932-422F-929A-F3B0048721BF}" presName="parTx" presStyleLbl="revTx" presStyleIdx="2" presStyleCnt="3">
        <dgm:presLayoutVars>
          <dgm:chMax val="0"/>
          <dgm:chPref val="0"/>
        </dgm:presLayoutVars>
      </dgm:prSet>
      <dgm:spPr/>
    </dgm:pt>
  </dgm:ptLst>
  <dgm:cxnLst>
    <dgm:cxn modelId="{3F241A3A-FEF5-46AF-90F2-646F4BEFA9B2}" type="presOf" srcId="{33A4F84A-1932-422F-929A-F3B0048721BF}" destId="{B269B8C3-EB75-4C5F-A983-2633F1CA0A8D}" srcOrd="0" destOrd="0" presId="urn:microsoft.com/office/officeart/2018/2/layout/IconVerticalSolidList"/>
    <dgm:cxn modelId="{99BC6057-5E9E-4269-A8BD-EB1BE9973AAD}" srcId="{511AC8DA-C70E-4AA0-8C83-BA22CB1EAE37}" destId="{85480E7E-086F-4487-B758-5D4E3A651357}" srcOrd="0" destOrd="0" parTransId="{795B4974-9680-4896-88FF-1FF44C90B282}" sibTransId="{0FE07A36-9995-404A-8A08-F5708D122225}"/>
    <dgm:cxn modelId="{78FE0F79-CFAE-451B-8B19-91F81F47E0A1}" type="presOf" srcId="{85480E7E-086F-4487-B758-5D4E3A651357}" destId="{E491F047-009F-4F98-B7D1-14040142038A}" srcOrd="0" destOrd="0" presId="urn:microsoft.com/office/officeart/2018/2/layout/IconVerticalSolidList"/>
    <dgm:cxn modelId="{5A096B7B-E601-4A0E-8679-EC43D225B3DA}" type="presOf" srcId="{A4B5609B-2DCA-4056-B467-CAA32CA69858}" destId="{9DAF1B80-655C-4C96-A96B-CC8E6517C15F}" srcOrd="0" destOrd="0" presId="urn:microsoft.com/office/officeart/2018/2/layout/IconVerticalSolidList"/>
    <dgm:cxn modelId="{ECB18B8E-0430-41BC-A400-E165B56AFF63}" srcId="{511AC8DA-C70E-4AA0-8C83-BA22CB1EAE37}" destId="{33A4F84A-1932-422F-929A-F3B0048721BF}" srcOrd="2" destOrd="0" parTransId="{4F91609F-F243-44C5-84D2-D563707E393A}" sibTransId="{9BB25B27-6C55-4C39-B080-D04BB7ED8E34}"/>
    <dgm:cxn modelId="{16588D91-6065-4D92-B610-6720D65BA500}" srcId="{511AC8DA-C70E-4AA0-8C83-BA22CB1EAE37}" destId="{A4B5609B-2DCA-4056-B467-CAA32CA69858}" srcOrd="1" destOrd="0" parTransId="{878764AE-FA55-46BB-AEF5-5A2BE1597449}" sibTransId="{F1215A97-534E-4EF3-BE25-F53FE6F26E90}"/>
    <dgm:cxn modelId="{F6BAE0D0-308B-4E94-91B6-7CAED0CE3461}" type="presOf" srcId="{511AC8DA-C70E-4AA0-8C83-BA22CB1EAE37}" destId="{DF333470-696E-49CA-837C-97F995FEC88C}" srcOrd="0" destOrd="0" presId="urn:microsoft.com/office/officeart/2018/2/layout/IconVerticalSolidList"/>
    <dgm:cxn modelId="{1C2571C9-12F2-4EC6-A9FC-AD57D3DF0A90}" type="presParOf" srcId="{DF333470-696E-49CA-837C-97F995FEC88C}" destId="{9E5EC8EA-B8E2-4A6F-9A79-735E8304254F}" srcOrd="0" destOrd="0" presId="urn:microsoft.com/office/officeart/2018/2/layout/IconVerticalSolidList"/>
    <dgm:cxn modelId="{B68DF4EB-B5CA-422F-A92C-C19266FC11B9}" type="presParOf" srcId="{9E5EC8EA-B8E2-4A6F-9A79-735E8304254F}" destId="{4EB5DAD2-4D2D-430B-A38A-3A730BD9E11C}" srcOrd="0" destOrd="0" presId="urn:microsoft.com/office/officeart/2018/2/layout/IconVerticalSolidList"/>
    <dgm:cxn modelId="{AC2CEDDB-B133-4299-8C83-812B019948BE}" type="presParOf" srcId="{9E5EC8EA-B8E2-4A6F-9A79-735E8304254F}" destId="{6845C80B-160C-468A-B21A-4712C73D2FF4}" srcOrd="1" destOrd="0" presId="urn:microsoft.com/office/officeart/2018/2/layout/IconVerticalSolidList"/>
    <dgm:cxn modelId="{9A054265-A593-4F4B-A5FE-ADFF403F8027}" type="presParOf" srcId="{9E5EC8EA-B8E2-4A6F-9A79-735E8304254F}" destId="{AF5E78F2-D0AE-4053-855A-864B60D024AE}" srcOrd="2" destOrd="0" presId="urn:microsoft.com/office/officeart/2018/2/layout/IconVerticalSolidList"/>
    <dgm:cxn modelId="{4ACBBD5E-AC76-4DB8-892C-B94E54E37826}" type="presParOf" srcId="{9E5EC8EA-B8E2-4A6F-9A79-735E8304254F}" destId="{E491F047-009F-4F98-B7D1-14040142038A}" srcOrd="3" destOrd="0" presId="urn:microsoft.com/office/officeart/2018/2/layout/IconVerticalSolidList"/>
    <dgm:cxn modelId="{28F70D66-DBA3-4607-AC9C-4764CD07A8AC}" type="presParOf" srcId="{DF333470-696E-49CA-837C-97F995FEC88C}" destId="{E7D87A5E-A85D-45CE-A3B0-9917DCCE0EBF}" srcOrd="1" destOrd="0" presId="urn:microsoft.com/office/officeart/2018/2/layout/IconVerticalSolidList"/>
    <dgm:cxn modelId="{DA57F0D5-E68D-4666-8EF3-16BC4822A0E3}" type="presParOf" srcId="{DF333470-696E-49CA-837C-97F995FEC88C}" destId="{693E5792-58E8-4EBD-8774-CFCCDCB27CFB}" srcOrd="2" destOrd="0" presId="urn:microsoft.com/office/officeart/2018/2/layout/IconVerticalSolidList"/>
    <dgm:cxn modelId="{83EA6395-5625-45B1-8E27-01D43A4881DA}" type="presParOf" srcId="{693E5792-58E8-4EBD-8774-CFCCDCB27CFB}" destId="{D4536046-9B10-4D1D-B711-FD9A6FD08FEA}" srcOrd="0" destOrd="0" presId="urn:microsoft.com/office/officeart/2018/2/layout/IconVerticalSolidList"/>
    <dgm:cxn modelId="{25DE389A-E264-4958-9C76-5B1A064AE0E1}" type="presParOf" srcId="{693E5792-58E8-4EBD-8774-CFCCDCB27CFB}" destId="{71B0B98B-7597-457F-B09C-95B5EAAD355B}" srcOrd="1" destOrd="0" presId="urn:microsoft.com/office/officeart/2018/2/layout/IconVerticalSolidList"/>
    <dgm:cxn modelId="{04D9DC9E-8446-4A2F-ADB2-470113DC7E36}" type="presParOf" srcId="{693E5792-58E8-4EBD-8774-CFCCDCB27CFB}" destId="{E5BC2F63-49A3-4784-971E-2A44FC273CC3}" srcOrd="2" destOrd="0" presId="urn:microsoft.com/office/officeart/2018/2/layout/IconVerticalSolidList"/>
    <dgm:cxn modelId="{3992D8FF-6CD0-495C-B35D-CADF3A2C318F}" type="presParOf" srcId="{693E5792-58E8-4EBD-8774-CFCCDCB27CFB}" destId="{9DAF1B80-655C-4C96-A96B-CC8E6517C15F}" srcOrd="3" destOrd="0" presId="urn:microsoft.com/office/officeart/2018/2/layout/IconVerticalSolidList"/>
    <dgm:cxn modelId="{89075DDE-BFD6-4F74-9E22-4C1BBD338B42}" type="presParOf" srcId="{DF333470-696E-49CA-837C-97F995FEC88C}" destId="{939494DB-F5E5-49CF-BC0D-BABEB4A4301A}" srcOrd="3" destOrd="0" presId="urn:microsoft.com/office/officeart/2018/2/layout/IconVerticalSolidList"/>
    <dgm:cxn modelId="{F0619F91-E8B7-4104-9858-6210076E21C7}" type="presParOf" srcId="{DF333470-696E-49CA-837C-97F995FEC88C}" destId="{467FC004-0098-456A-AD10-9476365298BC}" srcOrd="4" destOrd="0" presId="urn:microsoft.com/office/officeart/2018/2/layout/IconVerticalSolidList"/>
    <dgm:cxn modelId="{11D57FBC-2323-44EE-952A-CDBA268A181F}" type="presParOf" srcId="{467FC004-0098-456A-AD10-9476365298BC}" destId="{52752573-C48D-477D-981C-8BF9A2C9C608}" srcOrd="0" destOrd="0" presId="urn:microsoft.com/office/officeart/2018/2/layout/IconVerticalSolidList"/>
    <dgm:cxn modelId="{4D6965DA-4250-4404-B02E-ED4D16CD0577}" type="presParOf" srcId="{467FC004-0098-456A-AD10-9476365298BC}" destId="{32E5D4D1-BA96-40D8-B231-5D294C87FD05}" srcOrd="1" destOrd="0" presId="urn:microsoft.com/office/officeart/2018/2/layout/IconVerticalSolidList"/>
    <dgm:cxn modelId="{7B4B7723-AB34-452E-9316-09478D851DD6}" type="presParOf" srcId="{467FC004-0098-456A-AD10-9476365298BC}" destId="{A30F848C-B5CA-4C73-A967-F94F77EAA8D1}" srcOrd="2" destOrd="0" presId="urn:microsoft.com/office/officeart/2018/2/layout/IconVerticalSolidList"/>
    <dgm:cxn modelId="{6FA12571-9599-47DD-ACCC-C7BC0444CC72}" type="presParOf" srcId="{467FC004-0098-456A-AD10-9476365298BC}" destId="{B269B8C3-EB75-4C5F-A983-2633F1CA0A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AAF0B-923F-4887-98D3-6A6E7FB7EB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B35BC2-4410-40F0-9DF4-FD4E8B369150}">
      <dgm:prSet/>
      <dgm:spPr/>
      <dgm:t>
        <a:bodyPr/>
        <a:lstStyle/>
        <a:p>
          <a:r>
            <a:rPr lang="en-US"/>
            <a:t>Organized content</a:t>
          </a:r>
        </a:p>
      </dgm:t>
    </dgm:pt>
    <dgm:pt modelId="{C12E1AC1-9DD6-4BFA-A5B3-AD03BE2AB692}" type="parTrans" cxnId="{FB825192-845E-46A9-97F9-690C225C962A}">
      <dgm:prSet/>
      <dgm:spPr/>
      <dgm:t>
        <a:bodyPr/>
        <a:lstStyle/>
        <a:p>
          <a:endParaRPr lang="en-US"/>
        </a:p>
      </dgm:t>
    </dgm:pt>
    <dgm:pt modelId="{99B7AA34-A76F-416C-965A-2D9E299130DE}" type="sibTrans" cxnId="{FB825192-845E-46A9-97F9-690C225C962A}">
      <dgm:prSet/>
      <dgm:spPr/>
      <dgm:t>
        <a:bodyPr/>
        <a:lstStyle/>
        <a:p>
          <a:endParaRPr lang="en-US"/>
        </a:p>
      </dgm:t>
    </dgm:pt>
    <dgm:pt modelId="{0115EAAE-3EB8-4B1C-A6F0-26A8A0E9EEBE}">
      <dgm:prSet/>
      <dgm:spPr/>
      <dgm:t>
        <a:bodyPr/>
        <a:lstStyle/>
        <a:p>
          <a:r>
            <a:rPr lang="en-US"/>
            <a:t>Support</a:t>
          </a:r>
        </a:p>
      </dgm:t>
    </dgm:pt>
    <dgm:pt modelId="{48B869F8-1897-46D6-9BBF-4F90B85C5C38}" type="parTrans" cxnId="{CD4A9804-9935-48B0-BA12-5DA14870F225}">
      <dgm:prSet/>
      <dgm:spPr/>
      <dgm:t>
        <a:bodyPr/>
        <a:lstStyle/>
        <a:p>
          <a:endParaRPr lang="en-US"/>
        </a:p>
      </dgm:t>
    </dgm:pt>
    <dgm:pt modelId="{BBE1C8B8-5861-4810-8F2D-47BF8ECE0392}" type="sibTrans" cxnId="{CD4A9804-9935-48B0-BA12-5DA14870F225}">
      <dgm:prSet/>
      <dgm:spPr/>
      <dgm:t>
        <a:bodyPr/>
        <a:lstStyle/>
        <a:p>
          <a:endParaRPr lang="en-US"/>
        </a:p>
      </dgm:t>
    </dgm:pt>
    <dgm:pt modelId="{BD711259-291D-4FE1-BE05-295A6B11197A}">
      <dgm:prSet/>
      <dgm:spPr/>
      <dgm:t>
        <a:bodyPr/>
        <a:lstStyle/>
        <a:p>
          <a:r>
            <a:rPr lang="en-US"/>
            <a:t>Engagement</a:t>
          </a:r>
        </a:p>
      </dgm:t>
    </dgm:pt>
    <dgm:pt modelId="{506196FC-923A-4F38-A404-A3088C59A10B}" type="parTrans" cxnId="{3BF0CC0F-A550-4AC3-8B15-F7BFD945EEFC}">
      <dgm:prSet/>
      <dgm:spPr/>
      <dgm:t>
        <a:bodyPr/>
        <a:lstStyle/>
        <a:p>
          <a:endParaRPr lang="en-US"/>
        </a:p>
      </dgm:t>
    </dgm:pt>
    <dgm:pt modelId="{D258835B-88A8-43FB-8010-727B8AB21AED}" type="sibTrans" cxnId="{3BF0CC0F-A550-4AC3-8B15-F7BFD945EEFC}">
      <dgm:prSet/>
      <dgm:spPr/>
      <dgm:t>
        <a:bodyPr/>
        <a:lstStyle/>
        <a:p>
          <a:endParaRPr lang="en-US"/>
        </a:p>
      </dgm:t>
    </dgm:pt>
    <dgm:pt modelId="{584CAB83-6FA6-4203-BF55-629E6DB3ABEF}">
      <dgm:prSet/>
      <dgm:spPr/>
      <dgm:t>
        <a:bodyPr/>
        <a:lstStyle/>
        <a:p>
          <a:r>
            <a:rPr lang="en-US" dirty="0"/>
            <a:t>Instructor presence</a:t>
          </a:r>
        </a:p>
      </dgm:t>
    </dgm:pt>
    <dgm:pt modelId="{FCFC4173-5E8D-4032-AE16-FD07C74C1CF7}" type="parTrans" cxnId="{4369556C-16B4-4067-B275-0ADE9F01FDDF}">
      <dgm:prSet/>
      <dgm:spPr/>
      <dgm:t>
        <a:bodyPr/>
        <a:lstStyle/>
        <a:p>
          <a:endParaRPr lang="en-US"/>
        </a:p>
      </dgm:t>
    </dgm:pt>
    <dgm:pt modelId="{EEB6A326-8CDE-46AF-940D-DC4BC7181AD3}" type="sibTrans" cxnId="{4369556C-16B4-4067-B275-0ADE9F01FDDF}">
      <dgm:prSet/>
      <dgm:spPr/>
      <dgm:t>
        <a:bodyPr/>
        <a:lstStyle/>
        <a:p>
          <a:endParaRPr lang="en-US"/>
        </a:p>
      </dgm:t>
    </dgm:pt>
    <dgm:pt modelId="{ADC1DA88-FAC4-4D66-8396-3873BA5754AC}" type="pres">
      <dgm:prSet presAssocID="{FCAAAF0B-923F-4887-98D3-6A6E7FB7EB18}" presName="root" presStyleCnt="0">
        <dgm:presLayoutVars>
          <dgm:dir/>
          <dgm:resizeHandles val="exact"/>
        </dgm:presLayoutVars>
      </dgm:prSet>
      <dgm:spPr/>
    </dgm:pt>
    <dgm:pt modelId="{AFE75711-6A07-4AE2-BAF1-73A4DE8FDC55}" type="pres">
      <dgm:prSet presAssocID="{FCAAAF0B-923F-4887-98D3-6A6E7FB7EB18}" presName="container" presStyleCnt="0">
        <dgm:presLayoutVars>
          <dgm:dir/>
          <dgm:resizeHandles val="exact"/>
        </dgm:presLayoutVars>
      </dgm:prSet>
      <dgm:spPr/>
    </dgm:pt>
    <dgm:pt modelId="{453EEEDD-56EC-4D2A-9785-8F1FC2557D6C}" type="pres">
      <dgm:prSet presAssocID="{91B35BC2-4410-40F0-9DF4-FD4E8B369150}" presName="compNode" presStyleCnt="0"/>
      <dgm:spPr/>
    </dgm:pt>
    <dgm:pt modelId="{2C38F81C-1C6D-4FC2-A593-329AEC177B49}" type="pres">
      <dgm:prSet presAssocID="{91B35BC2-4410-40F0-9DF4-FD4E8B369150}" presName="iconBgRect" presStyleLbl="bgShp" presStyleIdx="0" presStyleCnt="4"/>
      <dgm:spPr/>
    </dgm:pt>
    <dgm:pt modelId="{A78F87A8-01F9-4057-A786-9A25A1F84C51}" type="pres">
      <dgm:prSet presAssocID="{91B35BC2-4410-40F0-9DF4-FD4E8B3691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56547A-1221-4D72-B315-8C3365B38F5A}" type="pres">
      <dgm:prSet presAssocID="{91B35BC2-4410-40F0-9DF4-FD4E8B369150}" presName="spaceRect" presStyleCnt="0"/>
      <dgm:spPr/>
    </dgm:pt>
    <dgm:pt modelId="{01AFF4AE-A39E-4CD7-BF71-1578C8A9CDED}" type="pres">
      <dgm:prSet presAssocID="{91B35BC2-4410-40F0-9DF4-FD4E8B369150}" presName="textRect" presStyleLbl="revTx" presStyleIdx="0" presStyleCnt="4">
        <dgm:presLayoutVars>
          <dgm:chMax val="1"/>
          <dgm:chPref val="1"/>
        </dgm:presLayoutVars>
      </dgm:prSet>
      <dgm:spPr/>
    </dgm:pt>
    <dgm:pt modelId="{29A8AA42-F8FD-47A2-AF02-86EB72E2F4FF}" type="pres">
      <dgm:prSet presAssocID="{99B7AA34-A76F-416C-965A-2D9E299130DE}" presName="sibTrans" presStyleLbl="sibTrans2D1" presStyleIdx="0" presStyleCnt="0"/>
      <dgm:spPr/>
    </dgm:pt>
    <dgm:pt modelId="{061B4782-C104-4792-B02A-18D2A1D19AE5}" type="pres">
      <dgm:prSet presAssocID="{0115EAAE-3EB8-4B1C-A6F0-26A8A0E9EEBE}" presName="compNode" presStyleCnt="0"/>
      <dgm:spPr/>
    </dgm:pt>
    <dgm:pt modelId="{414AECA8-6D30-4947-90FF-50EF01E23E9B}" type="pres">
      <dgm:prSet presAssocID="{0115EAAE-3EB8-4B1C-A6F0-26A8A0E9EEBE}" presName="iconBgRect" presStyleLbl="bgShp" presStyleIdx="1" presStyleCnt="4"/>
      <dgm:spPr/>
    </dgm:pt>
    <dgm:pt modelId="{09CE7AD1-A87F-41BB-911D-6D9B63312B9D}" type="pres">
      <dgm:prSet presAssocID="{0115EAAE-3EB8-4B1C-A6F0-26A8A0E9E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D8F21F-2D83-48CE-8B1C-442ED740718C}" type="pres">
      <dgm:prSet presAssocID="{0115EAAE-3EB8-4B1C-A6F0-26A8A0E9EEBE}" presName="spaceRect" presStyleCnt="0"/>
      <dgm:spPr/>
    </dgm:pt>
    <dgm:pt modelId="{F1FB5531-9965-470C-984D-BC26B844688A}" type="pres">
      <dgm:prSet presAssocID="{0115EAAE-3EB8-4B1C-A6F0-26A8A0E9EEBE}" presName="textRect" presStyleLbl="revTx" presStyleIdx="1" presStyleCnt="4">
        <dgm:presLayoutVars>
          <dgm:chMax val="1"/>
          <dgm:chPref val="1"/>
        </dgm:presLayoutVars>
      </dgm:prSet>
      <dgm:spPr/>
    </dgm:pt>
    <dgm:pt modelId="{E8B12712-A62C-4EB9-9FC0-A00CDCFE944E}" type="pres">
      <dgm:prSet presAssocID="{BBE1C8B8-5861-4810-8F2D-47BF8ECE0392}" presName="sibTrans" presStyleLbl="sibTrans2D1" presStyleIdx="0" presStyleCnt="0"/>
      <dgm:spPr/>
    </dgm:pt>
    <dgm:pt modelId="{2A73B248-2071-47EE-A7B1-DF80346B8264}" type="pres">
      <dgm:prSet presAssocID="{BD711259-291D-4FE1-BE05-295A6B11197A}" presName="compNode" presStyleCnt="0"/>
      <dgm:spPr/>
    </dgm:pt>
    <dgm:pt modelId="{D67B3AF8-10A3-4BCF-B3EE-1BD56F6ACF87}" type="pres">
      <dgm:prSet presAssocID="{BD711259-291D-4FE1-BE05-295A6B11197A}" presName="iconBgRect" presStyleLbl="bgShp" presStyleIdx="2" presStyleCnt="4"/>
      <dgm:spPr/>
    </dgm:pt>
    <dgm:pt modelId="{CC9FBDC7-BA35-4CC5-B020-39CBDF8DEE82}" type="pres">
      <dgm:prSet presAssocID="{BD711259-291D-4FE1-BE05-295A6B111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A22787-8407-4557-808E-0A3FEB6ACE6A}" type="pres">
      <dgm:prSet presAssocID="{BD711259-291D-4FE1-BE05-295A6B11197A}" presName="spaceRect" presStyleCnt="0"/>
      <dgm:spPr/>
    </dgm:pt>
    <dgm:pt modelId="{46C82A3C-DB66-4EE1-8E82-F17662E35AE8}" type="pres">
      <dgm:prSet presAssocID="{BD711259-291D-4FE1-BE05-295A6B11197A}" presName="textRect" presStyleLbl="revTx" presStyleIdx="2" presStyleCnt="4">
        <dgm:presLayoutVars>
          <dgm:chMax val="1"/>
          <dgm:chPref val="1"/>
        </dgm:presLayoutVars>
      </dgm:prSet>
      <dgm:spPr/>
    </dgm:pt>
    <dgm:pt modelId="{736781F8-ABF3-473B-9FCB-AB7C6FF5B55B}" type="pres">
      <dgm:prSet presAssocID="{D258835B-88A8-43FB-8010-727B8AB21AED}" presName="sibTrans" presStyleLbl="sibTrans2D1" presStyleIdx="0" presStyleCnt="0"/>
      <dgm:spPr/>
    </dgm:pt>
    <dgm:pt modelId="{44AA8A43-C980-4708-8975-4189B23B5006}" type="pres">
      <dgm:prSet presAssocID="{584CAB83-6FA6-4203-BF55-629E6DB3ABEF}" presName="compNode" presStyleCnt="0"/>
      <dgm:spPr/>
    </dgm:pt>
    <dgm:pt modelId="{175AAE15-A597-40D2-8FDF-798A6A87E3BA}" type="pres">
      <dgm:prSet presAssocID="{584CAB83-6FA6-4203-BF55-629E6DB3ABEF}" presName="iconBgRect" presStyleLbl="bgShp" presStyleIdx="3" presStyleCnt="4"/>
      <dgm:spPr/>
    </dgm:pt>
    <dgm:pt modelId="{7D7C5920-5402-457A-804B-FC61846B954A}" type="pres">
      <dgm:prSet presAssocID="{584CAB83-6FA6-4203-BF55-629E6DB3AB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96A6CE-8184-47E1-BE9E-A5E534641A15}" type="pres">
      <dgm:prSet presAssocID="{584CAB83-6FA6-4203-BF55-629E6DB3ABEF}" presName="spaceRect" presStyleCnt="0"/>
      <dgm:spPr/>
    </dgm:pt>
    <dgm:pt modelId="{5406E637-62D9-4AC1-BBDC-96A5509A20ED}" type="pres">
      <dgm:prSet presAssocID="{584CAB83-6FA6-4203-BF55-629E6DB3ABEF}" presName="textRect" presStyleLbl="revTx" presStyleIdx="3" presStyleCnt="4">
        <dgm:presLayoutVars>
          <dgm:chMax val="1"/>
          <dgm:chPref val="1"/>
        </dgm:presLayoutVars>
      </dgm:prSet>
      <dgm:spPr/>
    </dgm:pt>
  </dgm:ptLst>
  <dgm:cxnLst>
    <dgm:cxn modelId="{CD4A9804-9935-48B0-BA12-5DA14870F225}" srcId="{FCAAAF0B-923F-4887-98D3-6A6E7FB7EB18}" destId="{0115EAAE-3EB8-4B1C-A6F0-26A8A0E9EEBE}" srcOrd="1" destOrd="0" parTransId="{48B869F8-1897-46D6-9BBF-4F90B85C5C38}" sibTransId="{BBE1C8B8-5861-4810-8F2D-47BF8ECE0392}"/>
    <dgm:cxn modelId="{3BF0CC0F-A550-4AC3-8B15-F7BFD945EEFC}" srcId="{FCAAAF0B-923F-4887-98D3-6A6E7FB7EB18}" destId="{BD711259-291D-4FE1-BE05-295A6B11197A}" srcOrd="2" destOrd="0" parTransId="{506196FC-923A-4F38-A404-A3088C59A10B}" sibTransId="{D258835B-88A8-43FB-8010-727B8AB21AED}"/>
    <dgm:cxn modelId="{D73C9A47-9642-4ADD-A477-78955C569840}" type="presOf" srcId="{BD711259-291D-4FE1-BE05-295A6B11197A}" destId="{46C82A3C-DB66-4EE1-8E82-F17662E35AE8}" srcOrd="0" destOrd="0" presId="urn:microsoft.com/office/officeart/2018/2/layout/IconCircleList"/>
    <dgm:cxn modelId="{7B973F4C-14FB-4721-970E-A9CC18D12B2B}" type="presOf" srcId="{FCAAAF0B-923F-4887-98D3-6A6E7FB7EB18}" destId="{ADC1DA88-FAC4-4D66-8396-3873BA5754AC}" srcOrd="0" destOrd="0" presId="urn:microsoft.com/office/officeart/2018/2/layout/IconCircleList"/>
    <dgm:cxn modelId="{4369556C-16B4-4067-B275-0ADE9F01FDDF}" srcId="{FCAAAF0B-923F-4887-98D3-6A6E7FB7EB18}" destId="{584CAB83-6FA6-4203-BF55-629E6DB3ABEF}" srcOrd="3" destOrd="0" parTransId="{FCFC4173-5E8D-4032-AE16-FD07C74C1CF7}" sibTransId="{EEB6A326-8CDE-46AF-940D-DC4BC7181AD3}"/>
    <dgm:cxn modelId="{47FDCD56-D3E6-4D22-A32D-170CAE018E9D}" type="presOf" srcId="{D258835B-88A8-43FB-8010-727B8AB21AED}" destId="{736781F8-ABF3-473B-9FCB-AB7C6FF5B55B}" srcOrd="0" destOrd="0" presId="urn:microsoft.com/office/officeart/2018/2/layout/IconCircleList"/>
    <dgm:cxn modelId="{FB825192-845E-46A9-97F9-690C225C962A}" srcId="{FCAAAF0B-923F-4887-98D3-6A6E7FB7EB18}" destId="{91B35BC2-4410-40F0-9DF4-FD4E8B369150}" srcOrd="0" destOrd="0" parTransId="{C12E1AC1-9DD6-4BFA-A5B3-AD03BE2AB692}" sibTransId="{99B7AA34-A76F-416C-965A-2D9E299130DE}"/>
    <dgm:cxn modelId="{A7286398-E6E7-4163-9A6B-5DA012255808}" type="presOf" srcId="{BBE1C8B8-5861-4810-8F2D-47BF8ECE0392}" destId="{E8B12712-A62C-4EB9-9FC0-A00CDCFE944E}" srcOrd="0" destOrd="0" presId="urn:microsoft.com/office/officeart/2018/2/layout/IconCircleList"/>
    <dgm:cxn modelId="{A48464A3-BD98-4AC8-8870-A70EEFC4384F}" type="presOf" srcId="{0115EAAE-3EB8-4B1C-A6F0-26A8A0E9EEBE}" destId="{F1FB5531-9965-470C-984D-BC26B844688A}" srcOrd="0" destOrd="0" presId="urn:microsoft.com/office/officeart/2018/2/layout/IconCircleList"/>
    <dgm:cxn modelId="{63809FBF-C228-4B56-BB3C-00302722DA1D}" type="presOf" srcId="{91B35BC2-4410-40F0-9DF4-FD4E8B369150}" destId="{01AFF4AE-A39E-4CD7-BF71-1578C8A9CDED}" srcOrd="0" destOrd="0" presId="urn:microsoft.com/office/officeart/2018/2/layout/IconCircleList"/>
    <dgm:cxn modelId="{FEB334EF-FACD-4582-BD5E-E948A9BB1CA5}" type="presOf" srcId="{99B7AA34-A76F-416C-965A-2D9E299130DE}" destId="{29A8AA42-F8FD-47A2-AF02-86EB72E2F4FF}" srcOrd="0" destOrd="0" presId="urn:microsoft.com/office/officeart/2018/2/layout/IconCircleList"/>
    <dgm:cxn modelId="{F2C813FE-B712-4563-B946-6A29064ECEC0}" type="presOf" srcId="{584CAB83-6FA6-4203-BF55-629E6DB3ABEF}" destId="{5406E637-62D9-4AC1-BBDC-96A5509A20ED}" srcOrd="0" destOrd="0" presId="urn:microsoft.com/office/officeart/2018/2/layout/IconCircleList"/>
    <dgm:cxn modelId="{FD50DC3F-B19B-4C6B-A9BE-58E5AD10BD60}" type="presParOf" srcId="{ADC1DA88-FAC4-4D66-8396-3873BA5754AC}" destId="{AFE75711-6A07-4AE2-BAF1-73A4DE8FDC55}" srcOrd="0" destOrd="0" presId="urn:microsoft.com/office/officeart/2018/2/layout/IconCircleList"/>
    <dgm:cxn modelId="{3FDAB8B1-99F3-4CB6-A421-406FFB52AC31}" type="presParOf" srcId="{AFE75711-6A07-4AE2-BAF1-73A4DE8FDC55}" destId="{453EEEDD-56EC-4D2A-9785-8F1FC2557D6C}" srcOrd="0" destOrd="0" presId="urn:microsoft.com/office/officeart/2018/2/layout/IconCircleList"/>
    <dgm:cxn modelId="{591839EC-F48F-49B6-9D1E-9326589DC262}" type="presParOf" srcId="{453EEEDD-56EC-4D2A-9785-8F1FC2557D6C}" destId="{2C38F81C-1C6D-4FC2-A593-329AEC177B49}" srcOrd="0" destOrd="0" presId="urn:microsoft.com/office/officeart/2018/2/layout/IconCircleList"/>
    <dgm:cxn modelId="{9BA74107-4B8B-4364-A3F9-C1D77385C48E}" type="presParOf" srcId="{453EEEDD-56EC-4D2A-9785-8F1FC2557D6C}" destId="{A78F87A8-01F9-4057-A786-9A25A1F84C51}" srcOrd="1" destOrd="0" presId="urn:microsoft.com/office/officeart/2018/2/layout/IconCircleList"/>
    <dgm:cxn modelId="{D3A69EE7-301E-4DD0-8D2A-643C8B8AFD94}" type="presParOf" srcId="{453EEEDD-56EC-4D2A-9785-8F1FC2557D6C}" destId="{5F56547A-1221-4D72-B315-8C3365B38F5A}" srcOrd="2" destOrd="0" presId="urn:microsoft.com/office/officeart/2018/2/layout/IconCircleList"/>
    <dgm:cxn modelId="{5C299E2B-4D7A-4D83-B63F-216AC5FAC5D5}" type="presParOf" srcId="{453EEEDD-56EC-4D2A-9785-8F1FC2557D6C}" destId="{01AFF4AE-A39E-4CD7-BF71-1578C8A9CDED}" srcOrd="3" destOrd="0" presId="urn:microsoft.com/office/officeart/2018/2/layout/IconCircleList"/>
    <dgm:cxn modelId="{3F0F427C-920E-4BFD-A254-FC9F2D5A4354}" type="presParOf" srcId="{AFE75711-6A07-4AE2-BAF1-73A4DE8FDC55}" destId="{29A8AA42-F8FD-47A2-AF02-86EB72E2F4FF}" srcOrd="1" destOrd="0" presId="urn:microsoft.com/office/officeart/2018/2/layout/IconCircleList"/>
    <dgm:cxn modelId="{336B1E90-5D98-4BC1-A5D4-4327845BA400}" type="presParOf" srcId="{AFE75711-6A07-4AE2-BAF1-73A4DE8FDC55}" destId="{061B4782-C104-4792-B02A-18D2A1D19AE5}" srcOrd="2" destOrd="0" presId="urn:microsoft.com/office/officeart/2018/2/layout/IconCircleList"/>
    <dgm:cxn modelId="{0C1ECE37-3C41-4298-AF15-CF90288B53DC}" type="presParOf" srcId="{061B4782-C104-4792-B02A-18D2A1D19AE5}" destId="{414AECA8-6D30-4947-90FF-50EF01E23E9B}" srcOrd="0" destOrd="0" presId="urn:microsoft.com/office/officeart/2018/2/layout/IconCircleList"/>
    <dgm:cxn modelId="{FE62C5D3-AA6B-413B-B0EA-1B991F1C9ACD}" type="presParOf" srcId="{061B4782-C104-4792-B02A-18D2A1D19AE5}" destId="{09CE7AD1-A87F-41BB-911D-6D9B63312B9D}" srcOrd="1" destOrd="0" presId="urn:microsoft.com/office/officeart/2018/2/layout/IconCircleList"/>
    <dgm:cxn modelId="{D522E470-37F1-434B-A08E-F2659DC12541}" type="presParOf" srcId="{061B4782-C104-4792-B02A-18D2A1D19AE5}" destId="{62D8F21F-2D83-48CE-8B1C-442ED740718C}" srcOrd="2" destOrd="0" presId="urn:microsoft.com/office/officeart/2018/2/layout/IconCircleList"/>
    <dgm:cxn modelId="{81F7BEDB-DC59-4C78-96E8-CFAEFB7A6109}" type="presParOf" srcId="{061B4782-C104-4792-B02A-18D2A1D19AE5}" destId="{F1FB5531-9965-470C-984D-BC26B844688A}" srcOrd="3" destOrd="0" presId="urn:microsoft.com/office/officeart/2018/2/layout/IconCircleList"/>
    <dgm:cxn modelId="{8225D4CC-ED95-404D-8196-9066A859F64D}" type="presParOf" srcId="{AFE75711-6A07-4AE2-BAF1-73A4DE8FDC55}" destId="{E8B12712-A62C-4EB9-9FC0-A00CDCFE944E}" srcOrd="3" destOrd="0" presId="urn:microsoft.com/office/officeart/2018/2/layout/IconCircleList"/>
    <dgm:cxn modelId="{07687092-EB4C-45C5-8E9F-31B82CE82048}" type="presParOf" srcId="{AFE75711-6A07-4AE2-BAF1-73A4DE8FDC55}" destId="{2A73B248-2071-47EE-A7B1-DF80346B8264}" srcOrd="4" destOrd="0" presId="urn:microsoft.com/office/officeart/2018/2/layout/IconCircleList"/>
    <dgm:cxn modelId="{FC4026B1-DEAF-4A86-8AFB-0D2D8A2B4190}" type="presParOf" srcId="{2A73B248-2071-47EE-A7B1-DF80346B8264}" destId="{D67B3AF8-10A3-4BCF-B3EE-1BD56F6ACF87}" srcOrd="0" destOrd="0" presId="urn:microsoft.com/office/officeart/2018/2/layout/IconCircleList"/>
    <dgm:cxn modelId="{05D0677E-DA21-4D01-83F7-9C99B4ACB4F5}" type="presParOf" srcId="{2A73B248-2071-47EE-A7B1-DF80346B8264}" destId="{CC9FBDC7-BA35-4CC5-B020-39CBDF8DEE82}" srcOrd="1" destOrd="0" presId="urn:microsoft.com/office/officeart/2018/2/layout/IconCircleList"/>
    <dgm:cxn modelId="{73F1E4D7-2F98-4EA3-9E70-237937952D0A}" type="presParOf" srcId="{2A73B248-2071-47EE-A7B1-DF80346B8264}" destId="{F5A22787-8407-4557-808E-0A3FEB6ACE6A}" srcOrd="2" destOrd="0" presId="urn:microsoft.com/office/officeart/2018/2/layout/IconCircleList"/>
    <dgm:cxn modelId="{FC1572DC-1AE0-4AF1-8B01-BAE93894DA38}" type="presParOf" srcId="{2A73B248-2071-47EE-A7B1-DF80346B8264}" destId="{46C82A3C-DB66-4EE1-8E82-F17662E35AE8}" srcOrd="3" destOrd="0" presId="urn:microsoft.com/office/officeart/2018/2/layout/IconCircleList"/>
    <dgm:cxn modelId="{29C00454-0570-424C-B013-04A39BDC6231}" type="presParOf" srcId="{AFE75711-6A07-4AE2-BAF1-73A4DE8FDC55}" destId="{736781F8-ABF3-473B-9FCB-AB7C6FF5B55B}" srcOrd="5" destOrd="0" presId="urn:microsoft.com/office/officeart/2018/2/layout/IconCircleList"/>
    <dgm:cxn modelId="{F3A7AC97-F1BF-489B-BE3F-CBF7840502D1}" type="presParOf" srcId="{AFE75711-6A07-4AE2-BAF1-73A4DE8FDC55}" destId="{44AA8A43-C980-4708-8975-4189B23B5006}" srcOrd="6" destOrd="0" presId="urn:microsoft.com/office/officeart/2018/2/layout/IconCircleList"/>
    <dgm:cxn modelId="{CA9F7BA5-705E-466A-8725-33937F53DEFA}" type="presParOf" srcId="{44AA8A43-C980-4708-8975-4189B23B5006}" destId="{175AAE15-A597-40D2-8FDF-798A6A87E3BA}" srcOrd="0" destOrd="0" presId="urn:microsoft.com/office/officeart/2018/2/layout/IconCircleList"/>
    <dgm:cxn modelId="{CC155CE5-3540-421E-9681-9C0BD69CC81F}" type="presParOf" srcId="{44AA8A43-C980-4708-8975-4189B23B5006}" destId="{7D7C5920-5402-457A-804B-FC61846B954A}" srcOrd="1" destOrd="0" presId="urn:microsoft.com/office/officeart/2018/2/layout/IconCircleList"/>
    <dgm:cxn modelId="{BE755B31-A740-445B-A427-2DD4D67FD748}" type="presParOf" srcId="{44AA8A43-C980-4708-8975-4189B23B5006}" destId="{D196A6CE-8184-47E1-BE9E-A5E534641A15}" srcOrd="2" destOrd="0" presId="urn:microsoft.com/office/officeart/2018/2/layout/IconCircleList"/>
    <dgm:cxn modelId="{11DBCEC6-196F-41DC-88CE-DB21F98DC59F}" type="presParOf" srcId="{44AA8A43-C980-4708-8975-4189B23B5006}" destId="{5406E637-62D9-4AC1-BBDC-96A5509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185AB3-2420-49D3-A35E-93AFE6BA4485}"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5174361-B8A2-4DD2-A751-CCE017AF661D}">
      <dgm:prSet/>
      <dgm:spPr/>
      <dgm:t>
        <a:bodyPr/>
        <a:lstStyle/>
        <a:p>
          <a:r>
            <a:rPr lang="en-US" dirty="0"/>
            <a:t>Organize and share</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53669F52-802E-4418-A8CC-691A2B45A542}" type="parTrans" cxnId="{D44315CB-65E6-466F-BD32-1B9DAAAA9EED}">
      <dgm:prSet/>
      <dgm:spPr/>
      <dgm:t>
        <a:bodyPr/>
        <a:lstStyle/>
        <a:p>
          <a:endParaRPr lang="en-US"/>
        </a:p>
      </dgm:t>
    </dgm:pt>
    <dgm:pt modelId="{62A18AFE-0953-4551-84CD-4E8AB45F0E6B}" type="sibTrans" cxnId="{D44315CB-65E6-466F-BD32-1B9DAAAA9EED}">
      <dgm:prSet/>
      <dgm:spPr/>
      <dgm:t>
        <a:bodyPr/>
        <a:lstStyle/>
        <a:p>
          <a:endParaRPr lang="en-US"/>
        </a:p>
      </dgm:t>
    </dgm:pt>
    <dgm:pt modelId="{CDD3271A-7D7E-4184-977E-3F0B751A24F1}">
      <dgm:prSet custT="1"/>
      <dgm:spPr/>
      <dgm:t>
        <a:bodyPr/>
        <a:lstStyle/>
        <a:p>
          <a:r>
            <a:rPr lang="en-US" sz="1900" b="1" dirty="0"/>
            <a:t>course content </a:t>
          </a:r>
          <a:r>
            <a:rPr lang="en-US" sz="1900" dirty="0"/>
            <a:t>in D2L course site </a:t>
          </a:r>
        </a:p>
        <a:p>
          <a:r>
            <a:rPr lang="en-US" sz="1200" dirty="0"/>
            <a:t>(D2L course template)</a:t>
          </a:r>
        </a:p>
      </dgm:t>
    </dgm:pt>
    <dgm:pt modelId="{F6A82141-C681-4E0F-AD08-BE95B4B71821}" type="parTrans" cxnId="{EC26486D-1967-41EC-A52F-7AB1DF30A51C}">
      <dgm:prSet/>
      <dgm:spPr/>
      <dgm:t>
        <a:bodyPr/>
        <a:lstStyle/>
        <a:p>
          <a:endParaRPr lang="en-US"/>
        </a:p>
      </dgm:t>
    </dgm:pt>
    <dgm:pt modelId="{03AB74A9-7120-4FCF-B6A2-825FF99FA6A2}" type="sibTrans" cxnId="{EC26486D-1967-41EC-A52F-7AB1DF30A51C}">
      <dgm:prSet/>
      <dgm:spPr/>
      <dgm:t>
        <a:bodyPr/>
        <a:lstStyle/>
        <a:p>
          <a:endParaRPr lang="en-US"/>
        </a:p>
      </dgm:t>
    </dgm:pt>
    <dgm:pt modelId="{8899E712-9B41-427C-9F47-6CBFE0951EE8}">
      <dgm:prSet/>
      <dgm:spPr/>
      <dgm:t>
        <a:bodyPr/>
        <a:lstStyle/>
        <a:p>
          <a:r>
            <a:rPr lang="en-US" dirty="0"/>
            <a:t>Prepare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1B1EC53-02C8-409C-91F2-AE3BD69ABAFB}" type="parTrans" cxnId="{6B977FAE-587A-400C-A376-C33C6D28E44D}">
      <dgm:prSet/>
      <dgm:spPr/>
      <dgm:t>
        <a:bodyPr/>
        <a:lstStyle/>
        <a:p>
          <a:endParaRPr lang="en-US"/>
        </a:p>
      </dgm:t>
    </dgm:pt>
    <dgm:pt modelId="{B75F9CD0-AF37-49ED-AD2F-B9890527B467}" type="sibTrans" cxnId="{6B977FAE-587A-400C-A376-C33C6D28E44D}">
      <dgm:prSet/>
      <dgm:spPr/>
      <dgm:t>
        <a:bodyPr/>
        <a:lstStyle/>
        <a:p>
          <a:endParaRPr lang="en-US"/>
        </a:p>
      </dgm:t>
    </dgm:pt>
    <dgm:pt modelId="{928D33D3-5BB8-47B0-B83A-9BE7FDA49AE7}">
      <dgm:prSet custT="1"/>
      <dgm:spPr/>
      <dgm:t>
        <a:bodyPr/>
        <a:lstStyle/>
        <a:p>
          <a:r>
            <a:rPr lang="en-US" sz="1900" dirty="0"/>
            <a:t>f2f discussions/activities</a:t>
          </a:r>
        </a:p>
        <a:p>
          <a:r>
            <a:rPr lang="en-US" sz="1200" dirty="0"/>
            <a:t>(Session - Part 2)</a:t>
          </a:r>
        </a:p>
      </dgm:t>
    </dgm:pt>
    <dgm:pt modelId="{DEEFA1BC-FDEF-480C-A51A-A8EB245B1E4D}" type="parTrans" cxnId="{807F27DE-2E99-432E-9E26-2F0ADAD0DA01}">
      <dgm:prSet/>
      <dgm:spPr/>
      <dgm:t>
        <a:bodyPr/>
        <a:lstStyle/>
        <a:p>
          <a:endParaRPr lang="en-US"/>
        </a:p>
      </dgm:t>
    </dgm:pt>
    <dgm:pt modelId="{45D8ED4C-4E7D-490C-A6CE-0DD8BBDAAC93}" type="sibTrans" cxnId="{807F27DE-2E99-432E-9E26-2F0ADAD0DA01}">
      <dgm:prSet/>
      <dgm:spPr/>
      <dgm:t>
        <a:bodyPr/>
        <a:lstStyle/>
        <a:p>
          <a:endParaRPr lang="en-US"/>
        </a:p>
      </dgm:t>
    </dgm:pt>
    <dgm:pt modelId="{63C2DEBD-250C-47D4-9D5B-E14B06059F5B}">
      <dgm:prSet/>
      <dgm:spPr/>
      <dgm:t>
        <a:bodyPr/>
        <a:lstStyle/>
        <a:p>
          <a:r>
            <a:rPr lang="en-US" dirty="0"/>
            <a:t>Prepare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A1E427C-A5E5-414C-9E37-7092870FAFCD}" type="parTrans" cxnId="{35088C23-EE99-46A3-85C5-F6E90139EE6C}">
      <dgm:prSet/>
      <dgm:spPr/>
      <dgm:t>
        <a:bodyPr/>
        <a:lstStyle/>
        <a:p>
          <a:endParaRPr lang="en-US"/>
        </a:p>
      </dgm:t>
    </dgm:pt>
    <dgm:pt modelId="{6E6E7B45-A424-42AF-84ED-417067B55572}" type="sibTrans" cxnId="{35088C23-EE99-46A3-85C5-F6E90139EE6C}">
      <dgm:prSet/>
      <dgm:spPr/>
      <dgm:t>
        <a:bodyPr/>
        <a:lstStyle/>
        <a:p>
          <a:endParaRPr lang="en-US"/>
        </a:p>
      </dgm:t>
    </dgm:pt>
    <dgm:pt modelId="{77B49EB4-2D5E-4536-9102-2F566286C7F0}">
      <dgm:prSet custT="1"/>
      <dgm:spPr/>
      <dgm:t>
        <a:bodyPr/>
        <a:lstStyle/>
        <a:p>
          <a:r>
            <a:rPr lang="en-US" sz="1900" b="1" dirty="0"/>
            <a:t>equivalent</a:t>
          </a:r>
          <a:r>
            <a:rPr lang="en-US" sz="1900" dirty="0"/>
            <a:t> online asynchronous discussion/activities</a:t>
          </a:r>
        </a:p>
        <a:p>
          <a:r>
            <a:rPr lang="en-US" sz="1200" dirty="0"/>
            <a:t>(Session - Part 2)</a:t>
          </a:r>
        </a:p>
      </dgm:t>
    </dgm:pt>
    <dgm:pt modelId="{87BCC64C-E43F-4A17-9F5C-C1D5A519A336}" type="parTrans" cxnId="{200BE10D-7E7D-4A12-BF30-00A5A172FD97}">
      <dgm:prSet/>
      <dgm:spPr/>
      <dgm:t>
        <a:bodyPr/>
        <a:lstStyle/>
        <a:p>
          <a:endParaRPr lang="en-US"/>
        </a:p>
      </dgm:t>
    </dgm:pt>
    <dgm:pt modelId="{3E70B864-5323-41D0-8644-B787A1F5D24E}" type="sibTrans" cxnId="{200BE10D-7E7D-4A12-BF30-00A5A172FD97}">
      <dgm:prSet/>
      <dgm:spPr/>
      <dgm:t>
        <a:bodyPr/>
        <a:lstStyle/>
        <a:p>
          <a:endParaRPr lang="en-US"/>
        </a:p>
      </dgm:t>
    </dgm:pt>
    <dgm:pt modelId="{739A36A5-37D6-484C-B84E-FED4EB554767}" type="pres">
      <dgm:prSet presAssocID="{36185AB3-2420-49D3-A35E-93AFE6BA4485}" presName="Name0" presStyleCnt="0">
        <dgm:presLayoutVars>
          <dgm:dir/>
          <dgm:animLvl val="lvl"/>
          <dgm:resizeHandles val="exact"/>
        </dgm:presLayoutVars>
      </dgm:prSet>
      <dgm:spPr/>
    </dgm:pt>
    <dgm:pt modelId="{55123E09-4F75-4063-B22F-1EF9A49D9B65}" type="pres">
      <dgm:prSet presAssocID="{63C2DEBD-250C-47D4-9D5B-E14B06059F5B}" presName="boxAndChildren" presStyleCnt="0"/>
      <dgm:spPr/>
    </dgm:pt>
    <dgm:pt modelId="{5C3388B1-EDF5-4DC2-8633-749B0BD39F0A}" type="pres">
      <dgm:prSet presAssocID="{63C2DEBD-250C-47D4-9D5B-E14B06059F5B}" presName="parentTextBox" presStyleLbl="alignNode1" presStyleIdx="0" presStyleCnt="3"/>
      <dgm:spPr/>
    </dgm:pt>
    <dgm:pt modelId="{8C8BA05D-8F9D-4144-B793-5A501E8FA716}" type="pres">
      <dgm:prSet presAssocID="{63C2DEBD-250C-47D4-9D5B-E14B06059F5B}" presName="descendantBox" presStyleLbl="bgAccFollowNode1" presStyleIdx="0" presStyleCnt="3" custLinFactNeighborX="0" custLinFactNeighborY="0"/>
      <dgm:spPr/>
    </dgm:pt>
    <dgm:pt modelId="{463B5885-D9DC-4002-9064-21E458C82784}" type="pres">
      <dgm:prSet presAssocID="{B75F9CD0-AF37-49ED-AD2F-B9890527B467}" presName="sp" presStyleCnt="0"/>
      <dgm:spPr/>
    </dgm:pt>
    <dgm:pt modelId="{7CDEBE2A-16A2-4F59-BC3E-FDA10B38CBC6}" type="pres">
      <dgm:prSet presAssocID="{8899E712-9B41-427C-9F47-6CBFE0951EE8}" presName="arrowAndChildren" presStyleCnt="0"/>
      <dgm:spPr/>
    </dgm:pt>
    <dgm:pt modelId="{B67EE8CA-3526-44EF-A2C3-48497C30AF90}" type="pres">
      <dgm:prSet presAssocID="{8899E712-9B41-427C-9F47-6CBFE0951EE8}" presName="parentTextArrow" presStyleLbl="node1" presStyleIdx="0" presStyleCnt="0"/>
      <dgm:spPr/>
    </dgm:pt>
    <dgm:pt modelId="{FE80CF3D-1D7D-4206-A955-2CBCF877007B}" type="pres">
      <dgm:prSet presAssocID="{8899E712-9B41-427C-9F47-6CBFE0951EE8}" presName="arrow" presStyleLbl="alignNode1" presStyleIdx="1" presStyleCnt="3"/>
      <dgm:spPr/>
    </dgm:pt>
    <dgm:pt modelId="{56D8B42E-F14D-4700-82AE-1663834D2435}" type="pres">
      <dgm:prSet presAssocID="{8899E712-9B41-427C-9F47-6CBFE0951EE8}" presName="descendantArrow" presStyleLbl="bgAccFollowNode1" presStyleIdx="1" presStyleCnt="3" custLinFactNeighborY="-3494"/>
      <dgm:spPr/>
    </dgm:pt>
    <dgm:pt modelId="{9963ABCF-0AF2-4DD4-8150-72DD8F2A2D1E}" type="pres">
      <dgm:prSet presAssocID="{62A18AFE-0953-4551-84CD-4E8AB45F0E6B}" presName="sp" presStyleCnt="0"/>
      <dgm:spPr/>
    </dgm:pt>
    <dgm:pt modelId="{2E323331-2C3C-463B-85A7-5E0E56D109F0}" type="pres">
      <dgm:prSet presAssocID="{65174361-B8A2-4DD2-A751-CCE017AF661D}" presName="arrowAndChildren" presStyleCnt="0"/>
      <dgm:spPr/>
    </dgm:pt>
    <dgm:pt modelId="{EB29086A-3365-4BF1-92A0-D24956826AA5}" type="pres">
      <dgm:prSet presAssocID="{65174361-B8A2-4DD2-A751-CCE017AF661D}" presName="parentTextArrow" presStyleLbl="node1" presStyleIdx="0" presStyleCnt="0"/>
      <dgm:spPr/>
    </dgm:pt>
    <dgm:pt modelId="{73FBFE37-084A-4BF7-B194-2CA4AAB6ED5F}" type="pres">
      <dgm:prSet presAssocID="{65174361-B8A2-4DD2-A751-CCE017AF661D}" presName="arrow" presStyleLbl="alignNode1" presStyleIdx="2" presStyleCnt="3"/>
      <dgm:spPr/>
    </dgm:pt>
    <dgm:pt modelId="{C2BA3D99-ED81-4EB1-A33D-887AAFD68848}" type="pres">
      <dgm:prSet presAssocID="{65174361-B8A2-4DD2-A751-CCE017AF661D}" presName="descendantArrow" presStyleLbl="bgAccFollowNode1" presStyleIdx="2" presStyleCnt="3"/>
      <dgm:spPr/>
    </dgm:pt>
  </dgm:ptLst>
  <dgm:cxnLst>
    <dgm:cxn modelId="{2D27AE0A-1F6A-421F-8EBB-FCE159F57BE5}" type="presOf" srcId="{8899E712-9B41-427C-9F47-6CBFE0951EE8}" destId="{B67EE8CA-3526-44EF-A2C3-48497C30AF90}" srcOrd="0" destOrd="0" presId="urn:microsoft.com/office/officeart/2016/7/layout/VerticalDownArrowProcess"/>
    <dgm:cxn modelId="{200BE10D-7E7D-4A12-BF30-00A5A172FD97}" srcId="{63C2DEBD-250C-47D4-9D5B-E14B06059F5B}" destId="{77B49EB4-2D5E-4536-9102-2F566286C7F0}" srcOrd="0" destOrd="0" parTransId="{87BCC64C-E43F-4A17-9F5C-C1D5A519A336}" sibTransId="{3E70B864-5323-41D0-8644-B787A1F5D24E}"/>
    <dgm:cxn modelId="{4D8CAB0E-5E68-4A85-97F4-C095E4DD017B}" type="presOf" srcId="{65174361-B8A2-4DD2-A751-CCE017AF661D}" destId="{EB29086A-3365-4BF1-92A0-D24956826AA5}" srcOrd="0" destOrd="0" presId="urn:microsoft.com/office/officeart/2016/7/layout/VerticalDownArrowProcess"/>
    <dgm:cxn modelId="{C891CD16-4C9E-4FED-B938-DB169A559C9A}" type="presOf" srcId="{8899E712-9B41-427C-9F47-6CBFE0951EE8}" destId="{FE80CF3D-1D7D-4206-A955-2CBCF877007B}" srcOrd="1" destOrd="0" presId="urn:microsoft.com/office/officeart/2016/7/layout/VerticalDownArrowProcess"/>
    <dgm:cxn modelId="{35088C23-EE99-46A3-85C5-F6E90139EE6C}" srcId="{36185AB3-2420-49D3-A35E-93AFE6BA4485}" destId="{63C2DEBD-250C-47D4-9D5B-E14B06059F5B}" srcOrd="2" destOrd="0" parTransId="{3A1E427C-A5E5-414C-9E37-7092870FAFCD}" sibTransId="{6E6E7B45-A424-42AF-84ED-417067B55572}"/>
    <dgm:cxn modelId="{84182935-B21B-4E37-B6AA-D2AFC15F1AC6}" type="presOf" srcId="{63C2DEBD-250C-47D4-9D5B-E14B06059F5B}" destId="{5C3388B1-EDF5-4DC2-8633-749B0BD39F0A}" srcOrd="0" destOrd="0" presId="urn:microsoft.com/office/officeart/2016/7/layout/VerticalDownArrowProcess"/>
    <dgm:cxn modelId="{DA2F8B42-1AA9-4938-9790-AAD6B834060F}" type="presOf" srcId="{928D33D3-5BB8-47B0-B83A-9BE7FDA49AE7}" destId="{56D8B42E-F14D-4700-82AE-1663834D2435}" srcOrd="0" destOrd="0" presId="urn:microsoft.com/office/officeart/2016/7/layout/VerticalDownArrowProcess"/>
    <dgm:cxn modelId="{6C0BF06C-8267-42E5-BDDD-9D708AF21A14}" type="presOf" srcId="{77B49EB4-2D5E-4536-9102-2F566286C7F0}" destId="{8C8BA05D-8F9D-4144-B793-5A501E8FA716}" srcOrd="0" destOrd="0" presId="urn:microsoft.com/office/officeart/2016/7/layout/VerticalDownArrowProcess"/>
    <dgm:cxn modelId="{EC26486D-1967-41EC-A52F-7AB1DF30A51C}" srcId="{65174361-B8A2-4DD2-A751-CCE017AF661D}" destId="{CDD3271A-7D7E-4184-977E-3F0B751A24F1}" srcOrd="0" destOrd="0" parTransId="{F6A82141-C681-4E0F-AD08-BE95B4B71821}" sibTransId="{03AB74A9-7120-4FCF-B6A2-825FF99FA6A2}"/>
    <dgm:cxn modelId="{8098F98B-233A-400F-9BC5-9677C60C8E19}" type="presOf" srcId="{65174361-B8A2-4DD2-A751-CCE017AF661D}" destId="{73FBFE37-084A-4BF7-B194-2CA4AAB6ED5F}" srcOrd="1" destOrd="0" presId="urn:microsoft.com/office/officeart/2016/7/layout/VerticalDownArrowProcess"/>
    <dgm:cxn modelId="{806EE9A1-041E-4E75-BB3A-44B0D0F2E458}" type="presOf" srcId="{CDD3271A-7D7E-4184-977E-3F0B751A24F1}" destId="{C2BA3D99-ED81-4EB1-A33D-887AAFD68848}" srcOrd="0" destOrd="0" presId="urn:microsoft.com/office/officeart/2016/7/layout/VerticalDownArrowProcess"/>
    <dgm:cxn modelId="{A583B2A6-1214-4BC0-8E78-887D1BCEF14B}" type="presOf" srcId="{36185AB3-2420-49D3-A35E-93AFE6BA4485}" destId="{739A36A5-37D6-484C-B84E-FED4EB554767}" srcOrd="0" destOrd="0" presId="urn:microsoft.com/office/officeart/2016/7/layout/VerticalDownArrowProcess"/>
    <dgm:cxn modelId="{6B977FAE-587A-400C-A376-C33C6D28E44D}" srcId="{36185AB3-2420-49D3-A35E-93AFE6BA4485}" destId="{8899E712-9B41-427C-9F47-6CBFE0951EE8}" srcOrd="1" destOrd="0" parTransId="{11B1EC53-02C8-409C-91F2-AE3BD69ABAFB}" sibTransId="{B75F9CD0-AF37-49ED-AD2F-B9890527B467}"/>
    <dgm:cxn modelId="{D44315CB-65E6-466F-BD32-1B9DAAAA9EED}" srcId="{36185AB3-2420-49D3-A35E-93AFE6BA4485}" destId="{65174361-B8A2-4DD2-A751-CCE017AF661D}" srcOrd="0" destOrd="0" parTransId="{53669F52-802E-4418-A8CC-691A2B45A542}" sibTransId="{62A18AFE-0953-4551-84CD-4E8AB45F0E6B}"/>
    <dgm:cxn modelId="{807F27DE-2E99-432E-9E26-2F0ADAD0DA01}" srcId="{8899E712-9B41-427C-9F47-6CBFE0951EE8}" destId="{928D33D3-5BB8-47B0-B83A-9BE7FDA49AE7}" srcOrd="0" destOrd="0" parTransId="{DEEFA1BC-FDEF-480C-A51A-A8EB245B1E4D}" sibTransId="{45D8ED4C-4E7D-490C-A6CE-0DD8BBDAAC93}"/>
    <dgm:cxn modelId="{DF2990EB-52DC-4CE0-A648-34B992DC8468}" type="presParOf" srcId="{739A36A5-37D6-484C-B84E-FED4EB554767}" destId="{55123E09-4F75-4063-B22F-1EF9A49D9B65}" srcOrd="0" destOrd="0" presId="urn:microsoft.com/office/officeart/2016/7/layout/VerticalDownArrowProcess"/>
    <dgm:cxn modelId="{A77B4B9B-4442-4A00-814C-5CFD2B0DBB9D}" type="presParOf" srcId="{55123E09-4F75-4063-B22F-1EF9A49D9B65}" destId="{5C3388B1-EDF5-4DC2-8633-749B0BD39F0A}" srcOrd="0" destOrd="0" presId="urn:microsoft.com/office/officeart/2016/7/layout/VerticalDownArrowProcess"/>
    <dgm:cxn modelId="{833920AA-7367-4B25-8544-B44FEB213DA6}" type="presParOf" srcId="{55123E09-4F75-4063-B22F-1EF9A49D9B65}" destId="{8C8BA05D-8F9D-4144-B793-5A501E8FA716}" srcOrd="1" destOrd="0" presId="urn:microsoft.com/office/officeart/2016/7/layout/VerticalDownArrowProcess"/>
    <dgm:cxn modelId="{E83D09B8-797A-4EEA-9299-8BB460C4ADFA}" type="presParOf" srcId="{739A36A5-37D6-484C-B84E-FED4EB554767}" destId="{463B5885-D9DC-4002-9064-21E458C82784}" srcOrd="1" destOrd="0" presId="urn:microsoft.com/office/officeart/2016/7/layout/VerticalDownArrowProcess"/>
    <dgm:cxn modelId="{3801B53E-E8BD-4958-930E-ED8FE500016F}" type="presParOf" srcId="{739A36A5-37D6-484C-B84E-FED4EB554767}" destId="{7CDEBE2A-16A2-4F59-BC3E-FDA10B38CBC6}" srcOrd="2" destOrd="0" presId="urn:microsoft.com/office/officeart/2016/7/layout/VerticalDownArrowProcess"/>
    <dgm:cxn modelId="{44077347-9643-4E3C-A877-5ED7B32FD7BE}" type="presParOf" srcId="{7CDEBE2A-16A2-4F59-BC3E-FDA10B38CBC6}" destId="{B67EE8CA-3526-44EF-A2C3-48497C30AF90}" srcOrd="0" destOrd="0" presId="urn:microsoft.com/office/officeart/2016/7/layout/VerticalDownArrowProcess"/>
    <dgm:cxn modelId="{7475E313-1AD7-4AF5-BB38-D0443FDDC8D2}" type="presParOf" srcId="{7CDEBE2A-16A2-4F59-BC3E-FDA10B38CBC6}" destId="{FE80CF3D-1D7D-4206-A955-2CBCF877007B}" srcOrd="1" destOrd="0" presId="urn:microsoft.com/office/officeart/2016/7/layout/VerticalDownArrowProcess"/>
    <dgm:cxn modelId="{C3110D60-6515-43B1-AFAC-76F07AF35BEB}" type="presParOf" srcId="{7CDEBE2A-16A2-4F59-BC3E-FDA10B38CBC6}" destId="{56D8B42E-F14D-4700-82AE-1663834D2435}" srcOrd="2" destOrd="0" presId="urn:microsoft.com/office/officeart/2016/7/layout/VerticalDownArrowProcess"/>
    <dgm:cxn modelId="{C84460D6-9088-4123-B837-4E64A275AA75}" type="presParOf" srcId="{739A36A5-37D6-484C-B84E-FED4EB554767}" destId="{9963ABCF-0AF2-4DD4-8150-72DD8F2A2D1E}" srcOrd="3" destOrd="0" presId="urn:microsoft.com/office/officeart/2016/7/layout/VerticalDownArrowProcess"/>
    <dgm:cxn modelId="{B207FA45-7038-4806-8BF3-34ED1352FAB9}" type="presParOf" srcId="{739A36A5-37D6-484C-B84E-FED4EB554767}" destId="{2E323331-2C3C-463B-85A7-5E0E56D109F0}" srcOrd="4" destOrd="0" presId="urn:microsoft.com/office/officeart/2016/7/layout/VerticalDownArrowProcess"/>
    <dgm:cxn modelId="{C660DEBE-2B7E-48D0-8242-FA9DF5938007}" type="presParOf" srcId="{2E323331-2C3C-463B-85A7-5E0E56D109F0}" destId="{EB29086A-3365-4BF1-92A0-D24956826AA5}" srcOrd="0" destOrd="0" presId="urn:microsoft.com/office/officeart/2016/7/layout/VerticalDownArrowProcess"/>
    <dgm:cxn modelId="{572E5DCC-A6F6-4771-B27D-8A918E88F00F}" type="presParOf" srcId="{2E323331-2C3C-463B-85A7-5E0E56D109F0}" destId="{73FBFE37-084A-4BF7-B194-2CA4AAB6ED5F}" srcOrd="1" destOrd="0" presId="urn:microsoft.com/office/officeart/2016/7/layout/VerticalDownArrowProcess"/>
    <dgm:cxn modelId="{E17416EF-C9C0-4F69-99FB-F5B031092988}" type="presParOf" srcId="{2E323331-2C3C-463B-85A7-5E0E56D109F0}" destId="{C2BA3D99-ED81-4EB1-A33D-887AAFD6884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AC5FDC-A8AB-44C1-81A2-B1671C9FC78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BBE5334F-0370-4D21-B775-EA9341895283}">
      <dgm:prSet custT="1"/>
      <dgm:spPr/>
      <dgm:t>
        <a:bodyPr/>
        <a:lstStyle/>
        <a:p>
          <a:r>
            <a:rPr lang="en-US" sz="1800" dirty="0"/>
            <a:t>f2f sessions may be recorded and posted in d2l, but the class-session recording is not necessary for students to complete the assigned asynchronous discussion, and progress toward the objective(s) would not suffer for not watching the recording</a:t>
          </a:r>
        </a:p>
      </dgm:t>
    </dgm:pt>
    <dgm:pt modelId="{0BE19FCD-A353-4051-867C-6EBED789B87E}" type="parTrans" cxnId="{4DE542C9-9FC1-46C9-8AB1-AF4F3A8A7972}">
      <dgm:prSet/>
      <dgm:spPr/>
      <dgm:t>
        <a:bodyPr/>
        <a:lstStyle/>
        <a:p>
          <a:endParaRPr lang="en-US"/>
        </a:p>
      </dgm:t>
    </dgm:pt>
    <dgm:pt modelId="{37FD766A-C07D-4BE0-97BD-C15B72069DA3}" type="sibTrans" cxnId="{4DE542C9-9FC1-46C9-8AB1-AF4F3A8A7972}">
      <dgm:prSet/>
      <dgm:spPr/>
      <dgm:t>
        <a:bodyPr/>
        <a:lstStyle/>
        <a:p>
          <a:endParaRPr lang="en-US"/>
        </a:p>
      </dgm:t>
    </dgm:pt>
    <dgm:pt modelId="{D75DD79A-8D8C-4676-8B14-5E670DFF805F}">
      <dgm:prSet custT="1"/>
      <dgm:spPr/>
      <dgm:t>
        <a:bodyPr/>
        <a:lstStyle/>
        <a:p>
          <a:r>
            <a:rPr lang="en-US" sz="1800" dirty="0"/>
            <a:t>f2f class time is not used (in this model) for lectures; rather, it is used for f2f discussion of course content, which could happen either f2f or online</a:t>
          </a:r>
        </a:p>
      </dgm:t>
    </dgm:pt>
    <dgm:pt modelId="{8989C976-C1C2-495A-A2B1-3F8A8FEB6B30}" type="parTrans" cxnId="{D6759068-68F6-4153-B942-F53CF600A82B}">
      <dgm:prSet/>
      <dgm:spPr/>
      <dgm:t>
        <a:bodyPr/>
        <a:lstStyle/>
        <a:p>
          <a:endParaRPr lang="en-US"/>
        </a:p>
      </dgm:t>
    </dgm:pt>
    <dgm:pt modelId="{95C0F912-3B55-4211-8EDF-B8FAAE51EBE2}" type="sibTrans" cxnId="{D6759068-68F6-4153-B942-F53CF600A82B}">
      <dgm:prSet/>
      <dgm:spPr/>
      <dgm:t>
        <a:bodyPr/>
        <a:lstStyle/>
        <a:p>
          <a:endParaRPr lang="en-US"/>
        </a:p>
      </dgm:t>
    </dgm:pt>
    <dgm:pt modelId="{1984A07A-DC40-4B17-B13D-60D99F8CA100}">
      <dgm:prSet custT="1"/>
      <dgm:spPr/>
      <dgm:t>
        <a:bodyPr/>
        <a:lstStyle/>
        <a:p>
          <a:r>
            <a:rPr lang="en-US" sz="1800" dirty="0"/>
            <a:t>instructor lectures following this model would be brief recordings posted as part of the course content prior to f2f class session on the d2l course site</a:t>
          </a:r>
        </a:p>
      </dgm:t>
    </dgm:pt>
    <dgm:pt modelId="{DFF92CCD-DF19-41C1-8B9E-ABD5A2328BCB}" type="parTrans" cxnId="{73B34A45-37CE-47B7-83E2-DBD94C1AFED0}">
      <dgm:prSet/>
      <dgm:spPr/>
      <dgm:t>
        <a:bodyPr/>
        <a:lstStyle/>
        <a:p>
          <a:endParaRPr lang="en-US"/>
        </a:p>
      </dgm:t>
    </dgm:pt>
    <dgm:pt modelId="{E2AAEF43-60E7-4501-AE5D-A7D1C2B750F1}" type="sibTrans" cxnId="{73B34A45-37CE-47B7-83E2-DBD94C1AFED0}">
      <dgm:prSet/>
      <dgm:spPr/>
      <dgm:t>
        <a:bodyPr/>
        <a:lstStyle/>
        <a:p>
          <a:endParaRPr lang="en-US"/>
        </a:p>
      </dgm:t>
    </dgm:pt>
    <dgm:pt modelId="{D54E2909-0F3A-4B10-8AEA-8C544C7980E8}" type="pres">
      <dgm:prSet presAssocID="{5AAC5FDC-A8AB-44C1-81A2-B1671C9FC786}" presName="composite" presStyleCnt="0">
        <dgm:presLayoutVars>
          <dgm:chMax val="1"/>
          <dgm:dir/>
          <dgm:resizeHandles val="exact"/>
        </dgm:presLayoutVars>
      </dgm:prSet>
      <dgm:spPr/>
    </dgm:pt>
    <dgm:pt modelId="{9D83EE47-7590-46B9-A511-624D9B847265}" type="pres">
      <dgm:prSet presAssocID="{5AAC5FDC-A8AB-44C1-81A2-B1671C9FC786}" presName="radial" presStyleCnt="0">
        <dgm:presLayoutVars>
          <dgm:animLvl val="ctr"/>
        </dgm:presLayoutVars>
      </dgm:prSet>
      <dgm:spPr/>
    </dgm:pt>
    <dgm:pt modelId="{95AC4681-5F00-4AA4-AA5D-9C28CEBBD376}" type="pres">
      <dgm:prSet presAssocID="{BBE5334F-0370-4D21-B775-EA9341895283}" presName="centerShape" presStyleLbl="vennNode1" presStyleIdx="0" presStyleCnt="3" custScaleX="127727" custScaleY="113301" custLinFactNeighborX="34815" custLinFactNeighborY="-7845"/>
      <dgm:spPr/>
    </dgm:pt>
    <dgm:pt modelId="{47E7AAC9-8433-4000-9C3F-45316B96E17B}" type="pres">
      <dgm:prSet presAssocID="{D75DD79A-8D8C-4676-8B14-5E670DFF805F}" presName="node" presStyleLbl="vennNode1" presStyleIdx="1" presStyleCnt="3" custScaleX="212493" custScaleY="219535" custRadScaleRad="119146" custRadScaleInc="-29968">
        <dgm:presLayoutVars>
          <dgm:bulletEnabled val="1"/>
        </dgm:presLayoutVars>
      </dgm:prSet>
      <dgm:spPr/>
    </dgm:pt>
    <dgm:pt modelId="{C60957B8-547A-448E-9B11-D38B8B9C8014}" type="pres">
      <dgm:prSet presAssocID="{1984A07A-DC40-4B17-B13D-60D99F8CA100}" presName="node" presStyleLbl="vennNode1" presStyleIdx="2" presStyleCnt="3" custScaleX="245049" custScaleY="148313" custRadScaleRad="105670" custRadScaleInc="27435">
        <dgm:presLayoutVars>
          <dgm:bulletEnabled val="1"/>
        </dgm:presLayoutVars>
      </dgm:prSet>
      <dgm:spPr/>
    </dgm:pt>
  </dgm:ptLst>
  <dgm:cxnLst>
    <dgm:cxn modelId="{1D1B6808-A842-491C-8241-4A6B177D0765}" type="presOf" srcId="{D75DD79A-8D8C-4676-8B14-5E670DFF805F}" destId="{47E7AAC9-8433-4000-9C3F-45316B96E17B}" srcOrd="0" destOrd="0" presId="urn:microsoft.com/office/officeart/2005/8/layout/radial3"/>
    <dgm:cxn modelId="{73B34A45-37CE-47B7-83E2-DBD94C1AFED0}" srcId="{BBE5334F-0370-4D21-B775-EA9341895283}" destId="{1984A07A-DC40-4B17-B13D-60D99F8CA100}" srcOrd="1" destOrd="0" parTransId="{DFF92CCD-DF19-41C1-8B9E-ABD5A2328BCB}" sibTransId="{E2AAEF43-60E7-4501-AE5D-A7D1C2B750F1}"/>
    <dgm:cxn modelId="{D6759068-68F6-4153-B942-F53CF600A82B}" srcId="{BBE5334F-0370-4D21-B775-EA9341895283}" destId="{D75DD79A-8D8C-4676-8B14-5E670DFF805F}" srcOrd="0" destOrd="0" parTransId="{8989C976-C1C2-495A-A2B1-3F8A8FEB6B30}" sibTransId="{95C0F912-3B55-4211-8EDF-B8FAAE51EBE2}"/>
    <dgm:cxn modelId="{36353489-58FA-45BE-B2C0-37B2F8478DF5}" type="presOf" srcId="{BBE5334F-0370-4D21-B775-EA9341895283}" destId="{95AC4681-5F00-4AA4-AA5D-9C28CEBBD376}" srcOrd="0" destOrd="0" presId="urn:microsoft.com/office/officeart/2005/8/layout/radial3"/>
    <dgm:cxn modelId="{9F7D65A0-5567-41C3-953D-82EF0C0C13D2}" type="presOf" srcId="{1984A07A-DC40-4B17-B13D-60D99F8CA100}" destId="{C60957B8-547A-448E-9B11-D38B8B9C8014}" srcOrd="0" destOrd="0" presId="urn:microsoft.com/office/officeart/2005/8/layout/radial3"/>
    <dgm:cxn modelId="{EF6B69C4-DF1F-4E3E-B731-40EA5B2CE318}" type="presOf" srcId="{5AAC5FDC-A8AB-44C1-81A2-B1671C9FC786}" destId="{D54E2909-0F3A-4B10-8AEA-8C544C7980E8}" srcOrd="0" destOrd="0" presId="urn:microsoft.com/office/officeart/2005/8/layout/radial3"/>
    <dgm:cxn modelId="{4DE542C9-9FC1-46C9-8AB1-AF4F3A8A7972}" srcId="{5AAC5FDC-A8AB-44C1-81A2-B1671C9FC786}" destId="{BBE5334F-0370-4D21-B775-EA9341895283}" srcOrd="0" destOrd="0" parTransId="{0BE19FCD-A353-4051-867C-6EBED789B87E}" sibTransId="{37FD766A-C07D-4BE0-97BD-C15B72069DA3}"/>
    <dgm:cxn modelId="{3DD88FDC-29D4-4E1D-AB48-41395559C1FF}" type="presParOf" srcId="{D54E2909-0F3A-4B10-8AEA-8C544C7980E8}" destId="{9D83EE47-7590-46B9-A511-624D9B847265}" srcOrd="0" destOrd="0" presId="urn:microsoft.com/office/officeart/2005/8/layout/radial3"/>
    <dgm:cxn modelId="{0DED90F2-1B25-47D8-9A86-AB58DC868E64}" type="presParOf" srcId="{9D83EE47-7590-46B9-A511-624D9B847265}" destId="{95AC4681-5F00-4AA4-AA5D-9C28CEBBD376}" srcOrd="0" destOrd="0" presId="urn:microsoft.com/office/officeart/2005/8/layout/radial3"/>
    <dgm:cxn modelId="{18B278F0-CA0B-4EF9-9E94-B6AA94140AF3}" type="presParOf" srcId="{9D83EE47-7590-46B9-A511-624D9B847265}" destId="{47E7AAC9-8433-4000-9C3F-45316B96E17B}" srcOrd="1" destOrd="0" presId="urn:microsoft.com/office/officeart/2005/8/layout/radial3"/>
    <dgm:cxn modelId="{62C18EC4-CB87-4DED-9BFC-019CB8C16DAD}" type="presParOf" srcId="{9D83EE47-7590-46B9-A511-624D9B847265}" destId="{C60957B8-547A-448E-9B11-D38B8B9C8014}"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178D5F-FA3F-4825-AB8B-5264965CA74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C74677-FBA1-4CBF-AB4E-A1EE4B384874}">
      <dgm:prSet/>
      <dgm:spPr/>
      <dgm:t>
        <a:bodyPr/>
        <a:lstStyle/>
        <a:p>
          <a:pPr>
            <a:lnSpc>
              <a:spcPct val="100000"/>
            </a:lnSpc>
          </a:pPr>
          <a:r>
            <a:rPr lang="en-US" dirty="0"/>
            <a:t>Set up camera and mic so students can see and hear</a:t>
          </a:r>
        </a:p>
      </dgm:t>
    </dgm:pt>
    <dgm:pt modelId="{E85E09C6-F0EC-4941-855C-6E3E35528B5F}" type="parTrans" cxnId="{0FF49F8F-98CD-45A6-8ACC-DFBCC8C67542}">
      <dgm:prSet/>
      <dgm:spPr/>
      <dgm:t>
        <a:bodyPr/>
        <a:lstStyle/>
        <a:p>
          <a:endParaRPr lang="en-US"/>
        </a:p>
      </dgm:t>
    </dgm:pt>
    <dgm:pt modelId="{C00969DC-50A8-4324-A67E-D62E3E0B6EF5}" type="sibTrans" cxnId="{0FF49F8F-98CD-45A6-8ACC-DFBCC8C67542}">
      <dgm:prSet/>
      <dgm:spPr/>
      <dgm:t>
        <a:bodyPr/>
        <a:lstStyle/>
        <a:p>
          <a:endParaRPr lang="en-US"/>
        </a:p>
      </dgm:t>
    </dgm:pt>
    <dgm:pt modelId="{7B32415C-1CD5-4FD4-B532-986A15B80F3A}">
      <dgm:prSet/>
      <dgm:spPr/>
      <dgm:t>
        <a:bodyPr/>
        <a:lstStyle/>
        <a:p>
          <a:pPr>
            <a:lnSpc>
              <a:spcPct val="100000"/>
            </a:lnSpc>
          </a:pPr>
          <a:r>
            <a:rPr lang="en-US"/>
            <a:t>Set up a chat window and have someone managing that for you</a:t>
          </a:r>
        </a:p>
      </dgm:t>
    </dgm:pt>
    <dgm:pt modelId="{96E68DBA-9CA6-4EF9-AC05-BED288E44FDA}" type="parTrans" cxnId="{348604B4-CB69-4466-BB7B-6A91C0675026}">
      <dgm:prSet/>
      <dgm:spPr/>
      <dgm:t>
        <a:bodyPr/>
        <a:lstStyle/>
        <a:p>
          <a:endParaRPr lang="en-US"/>
        </a:p>
      </dgm:t>
    </dgm:pt>
    <dgm:pt modelId="{FAC1E3A7-A534-404E-8C55-056EEC9964C4}" type="sibTrans" cxnId="{348604B4-CB69-4466-BB7B-6A91C0675026}">
      <dgm:prSet/>
      <dgm:spPr/>
      <dgm:t>
        <a:bodyPr/>
        <a:lstStyle/>
        <a:p>
          <a:endParaRPr lang="en-US"/>
        </a:p>
      </dgm:t>
    </dgm:pt>
    <dgm:pt modelId="{D38C6174-E85E-4706-A934-CFBA49416197}">
      <dgm:prSet/>
      <dgm:spPr/>
      <dgm:t>
        <a:bodyPr/>
        <a:lstStyle/>
        <a:p>
          <a:pPr>
            <a:lnSpc>
              <a:spcPct val="100000"/>
            </a:lnSpc>
          </a:pPr>
          <a:r>
            <a:rPr lang="en-US"/>
            <a:t>Share a video link in the course site</a:t>
          </a:r>
        </a:p>
      </dgm:t>
    </dgm:pt>
    <dgm:pt modelId="{D5238BF1-FFD9-4A4D-8617-A958709E900A}" type="parTrans" cxnId="{5A3914FC-8624-4625-B67A-F6B943F2E2F7}">
      <dgm:prSet/>
      <dgm:spPr/>
      <dgm:t>
        <a:bodyPr/>
        <a:lstStyle/>
        <a:p>
          <a:endParaRPr lang="en-US"/>
        </a:p>
      </dgm:t>
    </dgm:pt>
    <dgm:pt modelId="{F21186B2-365B-4378-9618-FDDCC3FC4F96}" type="sibTrans" cxnId="{5A3914FC-8624-4625-B67A-F6B943F2E2F7}">
      <dgm:prSet/>
      <dgm:spPr/>
      <dgm:t>
        <a:bodyPr/>
        <a:lstStyle/>
        <a:p>
          <a:endParaRPr lang="en-US"/>
        </a:p>
      </dgm:t>
    </dgm:pt>
    <dgm:pt modelId="{624F69AD-FB26-4357-BB50-9A95E123FCB0}" type="pres">
      <dgm:prSet presAssocID="{E5178D5F-FA3F-4825-AB8B-5264965CA74E}" presName="root" presStyleCnt="0">
        <dgm:presLayoutVars>
          <dgm:dir/>
          <dgm:resizeHandles val="exact"/>
        </dgm:presLayoutVars>
      </dgm:prSet>
      <dgm:spPr/>
    </dgm:pt>
    <dgm:pt modelId="{3A157FC2-F8A1-41D4-9F1B-F33FDB44E038}" type="pres">
      <dgm:prSet presAssocID="{64C74677-FBA1-4CBF-AB4E-A1EE4B384874}" presName="compNode" presStyleCnt="0"/>
      <dgm:spPr/>
    </dgm:pt>
    <dgm:pt modelId="{2725A22C-8696-4B90-BB60-F310073CD3D9}" type="pres">
      <dgm:prSet presAssocID="{64C74677-FBA1-4CBF-AB4E-A1EE4B3848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B7423F-0B59-469F-9E0B-A0D07B51CA9A}" type="pres">
      <dgm:prSet presAssocID="{64C74677-FBA1-4CBF-AB4E-A1EE4B384874}" presName="spaceRect" presStyleCnt="0"/>
      <dgm:spPr/>
    </dgm:pt>
    <dgm:pt modelId="{847A315C-0791-4647-A2F8-5E93D4D21201}" type="pres">
      <dgm:prSet presAssocID="{64C74677-FBA1-4CBF-AB4E-A1EE4B384874}" presName="textRect" presStyleLbl="revTx" presStyleIdx="0" presStyleCnt="3">
        <dgm:presLayoutVars>
          <dgm:chMax val="1"/>
          <dgm:chPref val="1"/>
        </dgm:presLayoutVars>
      </dgm:prSet>
      <dgm:spPr/>
    </dgm:pt>
    <dgm:pt modelId="{8FB7101B-498D-4A3C-882D-1C635FEDE466}" type="pres">
      <dgm:prSet presAssocID="{C00969DC-50A8-4324-A67E-D62E3E0B6EF5}" presName="sibTrans" presStyleCnt="0"/>
      <dgm:spPr/>
    </dgm:pt>
    <dgm:pt modelId="{3F287ADE-9F6E-412D-A6C0-B8CDA407A561}" type="pres">
      <dgm:prSet presAssocID="{7B32415C-1CD5-4FD4-B532-986A15B80F3A}" presName="compNode" presStyleCnt="0"/>
      <dgm:spPr/>
    </dgm:pt>
    <dgm:pt modelId="{A6776A9D-D6F9-42FE-8194-6CE4B1914A1D}" type="pres">
      <dgm:prSet presAssocID="{7B32415C-1CD5-4FD4-B532-986A15B80F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5DAF928-ED73-45C6-BF82-AA7BC1D15214}" type="pres">
      <dgm:prSet presAssocID="{7B32415C-1CD5-4FD4-B532-986A15B80F3A}" presName="spaceRect" presStyleCnt="0"/>
      <dgm:spPr/>
    </dgm:pt>
    <dgm:pt modelId="{8761C9FC-23C7-429F-AC02-380EE690E4AE}" type="pres">
      <dgm:prSet presAssocID="{7B32415C-1CD5-4FD4-B532-986A15B80F3A}" presName="textRect" presStyleLbl="revTx" presStyleIdx="1" presStyleCnt="3">
        <dgm:presLayoutVars>
          <dgm:chMax val="1"/>
          <dgm:chPref val="1"/>
        </dgm:presLayoutVars>
      </dgm:prSet>
      <dgm:spPr/>
    </dgm:pt>
    <dgm:pt modelId="{E654B531-B690-4A66-A3A1-4E68A4B35CCC}" type="pres">
      <dgm:prSet presAssocID="{FAC1E3A7-A534-404E-8C55-056EEC9964C4}" presName="sibTrans" presStyleCnt="0"/>
      <dgm:spPr/>
    </dgm:pt>
    <dgm:pt modelId="{7E343C71-BC0E-4DC9-B1C9-6C199CC34092}" type="pres">
      <dgm:prSet presAssocID="{D38C6174-E85E-4706-A934-CFBA49416197}" presName="compNode" presStyleCnt="0"/>
      <dgm:spPr/>
    </dgm:pt>
    <dgm:pt modelId="{ED8354F8-78B7-491F-AD02-CD2D2C1F5F01}" type="pres">
      <dgm:prSet presAssocID="{D38C6174-E85E-4706-A934-CFBA494161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2FC76BC-142A-4A6C-A9EB-44AA9A28DEF7}" type="pres">
      <dgm:prSet presAssocID="{D38C6174-E85E-4706-A934-CFBA49416197}" presName="spaceRect" presStyleCnt="0"/>
      <dgm:spPr/>
    </dgm:pt>
    <dgm:pt modelId="{ACBBE2F5-06B8-4F05-A07F-49A42A922DE0}" type="pres">
      <dgm:prSet presAssocID="{D38C6174-E85E-4706-A934-CFBA49416197}" presName="textRect" presStyleLbl="revTx" presStyleIdx="2" presStyleCnt="3">
        <dgm:presLayoutVars>
          <dgm:chMax val="1"/>
          <dgm:chPref val="1"/>
        </dgm:presLayoutVars>
      </dgm:prSet>
      <dgm:spPr/>
    </dgm:pt>
  </dgm:ptLst>
  <dgm:cxnLst>
    <dgm:cxn modelId="{AACEB625-FE47-423E-AAD5-ECAB2D47A6E2}" type="presOf" srcId="{64C74677-FBA1-4CBF-AB4E-A1EE4B384874}" destId="{847A315C-0791-4647-A2F8-5E93D4D21201}" srcOrd="0" destOrd="0" presId="urn:microsoft.com/office/officeart/2018/2/layout/IconLabelList"/>
    <dgm:cxn modelId="{1CD21D5E-A7C6-420E-B4F4-E8759E91B811}" type="presOf" srcId="{E5178D5F-FA3F-4825-AB8B-5264965CA74E}" destId="{624F69AD-FB26-4357-BB50-9A95E123FCB0}" srcOrd="0" destOrd="0" presId="urn:microsoft.com/office/officeart/2018/2/layout/IconLabelList"/>
    <dgm:cxn modelId="{95019675-A839-4B69-93B0-2B56B52ED7EF}" type="presOf" srcId="{7B32415C-1CD5-4FD4-B532-986A15B80F3A}" destId="{8761C9FC-23C7-429F-AC02-380EE690E4AE}" srcOrd="0" destOrd="0" presId="urn:microsoft.com/office/officeart/2018/2/layout/IconLabelList"/>
    <dgm:cxn modelId="{0FF49F8F-98CD-45A6-8ACC-DFBCC8C67542}" srcId="{E5178D5F-FA3F-4825-AB8B-5264965CA74E}" destId="{64C74677-FBA1-4CBF-AB4E-A1EE4B384874}" srcOrd="0" destOrd="0" parTransId="{E85E09C6-F0EC-4941-855C-6E3E35528B5F}" sibTransId="{C00969DC-50A8-4324-A67E-D62E3E0B6EF5}"/>
    <dgm:cxn modelId="{348604B4-CB69-4466-BB7B-6A91C0675026}" srcId="{E5178D5F-FA3F-4825-AB8B-5264965CA74E}" destId="{7B32415C-1CD5-4FD4-B532-986A15B80F3A}" srcOrd="1" destOrd="0" parTransId="{96E68DBA-9CA6-4EF9-AC05-BED288E44FDA}" sibTransId="{FAC1E3A7-A534-404E-8C55-056EEC9964C4}"/>
    <dgm:cxn modelId="{C8CE4BF1-3031-4B4D-BB3B-5CCFAFC66E29}" type="presOf" srcId="{D38C6174-E85E-4706-A934-CFBA49416197}" destId="{ACBBE2F5-06B8-4F05-A07F-49A42A922DE0}" srcOrd="0" destOrd="0" presId="urn:microsoft.com/office/officeart/2018/2/layout/IconLabelList"/>
    <dgm:cxn modelId="{5A3914FC-8624-4625-B67A-F6B943F2E2F7}" srcId="{E5178D5F-FA3F-4825-AB8B-5264965CA74E}" destId="{D38C6174-E85E-4706-A934-CFBA49416197}" srcOrd="2" destOrd="0" parTransId="{D5238BF1-FFD9-4A4D-8617-A958709E900A}" sibTransId="{F21186B2-365B-4378-9618-FDDCC3FC4F96}"/>
    <dgm:cxn modelId="{BC92BF05-E9B4-4FDC-8DDB-E86B86CBD674}" type="presParOf" srcId="{624F69AD-FB26-4357-BB50-9A95E123FCB0}" destId="{3A157FC2-F8A1-41D4-9F1B-F33FDB44E038}" srcOrd="0" destOrd="0" presId="urn:microsoft.com/office/officeart/2018/2/layout/IconLabelList"/>
    <dgm:cxn modelId="{342B352E-D133-4D94-AED3-01DA1360AE08}" type="presParOf" srcId="{3A157FC2-F8A1-41D4-9F1B-F33FDB44E038}" destId="{2725A22C-8696-4B90-BB60-F310073CD3D9}" srcOrd="0" destOrd="0" presId="urn:microsoft.com/office/officeart/2018/2/layout/IconLabelList"/>
    <dgm:cxn modelId="{C220628D-D1DB-46AE-AEAC-F13AAA7D3AAB}" type="presParOf" srcId="{3A157FC2-F8A1-41D4-9F1B-F33FDB44E038}" destId="{00B7423F-0B59-469F-9E0B-A0D07B51CA9A}" srcOrd="1" destOrd="0" presId="urn:microsoft.com/office/officeart/2018/2/layout/IconLabelList"/>
    <dgm:cxn modelId="{54347FF8-3C4B-4AF6-BE0A-78C634AC736A}" type="presParOf" srcId="{3A157FC2-F8A1-41D4-9F1B-F33FDB44E038}" destId="{847A315C-0791-4647-A2F8-5E93D4D21201}" srcOrd="2" destOrd="0" presId="urn:microsoft.com/office/officeart/2018/2/layout/IconLabelList"/>
    <dgm:cxn modelId="{391999EA-1677-4515-A44D-1E357812537E}" type="presParOf" srcId="{624F69AD-FB26-4357-BB50-9A95E123FCB0}" destId="{8FB7101B-498D-4A3C-882D-1C635FEDE466}" srcOrd="1" destOrd="0" presId="urn:microsoft.com/office/officeart/2018/2/layout/IconLabelList"/>
    <dgm:cxn modelId="{C87AF47B-9384-4592-9D01-956CE1D7A629}" type="presParOf" srcId="{624F69AD-FB26-4357-BB50-9A95E123FCB0}" destId="{3F287ADE-9F6E-412D-A6C0-B8CDA407A561}" srcOrd="2" destOrd="0" presId="urn:microsoft.com/office/officeart/2018/2/layout/IconLabelList"/>
    <dgm:cxn modelId="{1025FDEF-01ED-494F-B36E-7B6EE3E6AA57}" type="presParOf" srcId="{3F287ADE-9F6E-412D-A6C0-B8CDA407A561}" destId="{A6776A9D-D6F9-42FE-8194-6CE4B1914A1D}" srcOrd="0" destOrd="0" presId="urn:microsoft.com/office/officeart/2018/2/layout/IconLabelList"/>
    <dgm:cxn modelId="{965ED4C8-7F1B-403F-84ED-74B0259CE450}" type="presParOf" srcId="{3F287ADE-9F6E-412D-A6C0-B8CDA407A561}" destId="{75DAF928-ED73-45C6-BF82-AA7BC1D15214}" srcOrd="1" destOrd="0" presId="urn:microsoft.com/office/officeart/2018/2/layout/IconLabelList"/>
    <dgm:cxn modelId="{27FCFDF1-DD92-4231-9390-DB4D678A2F04}" type="presParOf" srcId="{3F287ADE-9F6E-412D-A6C0-B8CDA407A561}" destId="{8761C9FC-23C7-429F-AC02-380EE690E4AE}" srcOrd="2" destOrd="0" presId="urn:microsoft.com/office/officeart/2018/2/layout/IconLabelList"/>
    <dgm:cxn modelId="{6B7E1D9D-F650-42C4-B821-22B6C29E94E8}" type="presParOf" srcId="{624F69AD-FB26-4357-BB50-9A95E123FCB0}" destId="{E654B531-B690-4A66-A3A1-4E68A4B35CCC}" srcOrd="3" destOrd="0" presId="urn:microsoft.com/office/officeart/2018/2/layout/IconLabelList"/>
    <dgm:cxn modelId="{AB66966E-243E-44E8-9355-04DC7240A1D4}" type="presParOf" srcId="{624F69AD-FB26-4357-BB50-9A95E123FCB0}" destId="{7E343C71-BC0E-4DC9-B1C9-6C199CC34092}" srcOrd="4" destOrd="0" presId="urn:microsoft.com/office/officeart/2018/2/layout/IconLabelList"/>
    <dgm:cxn modelId="{8B804BF9-A97D-4ACE-A282-AAD2D8F00E5F}" type="presParOf" srcId="{7E343C71-BC0E-4DC9-B1C9-6C199CC34092}" destId="{ED8354F8-78B7-491F-AD02-CD2D2C1F5F01}" srcOrd="0" destOrd="0" presId="urn:microsoft.com/office/officeart/2018/2/layout/IconLabelList"/>
    <dgm:cxn modelId="{29C9EA3D-786B-4835-A00D-9D1344130F1E}" type="presParOf" srcId="{7E343C71-BC0E-4DC9-B1C9-6C199CC34092}" destId="{32FC76BC-142A-4A6C-A9EB-44AA9A28DEF7}" srcOrd="1" destOrd="0" presId="urn:microsoft.com/office/officeart/2018/2/layout/IconLabelList"/>
    <dgm:cxn modelId="{6AA44355-9C0F-43CA-91B3-A6763D097350}" type="presParOf" srcId="{7E343C71-BC0E-4DC9-B1C9-6C199CC34092}" destId="{ACBBE2F5-06B8-4F05-A07F-49A42A922DE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AAAF0B-923F-4887-98D3-6A6E7FB7EB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B35BC2-4410-40F0-9DF4-FD4E8B369150}">
      <dgm:prSet/>
      <dgm:spPr/>
      <dgm:t>
        <a:bodyPr/>
        <a:lstStyle/>
        <a:p>
          <a:r>
            <a:rPr lang="en-US"/>
            <a:t>Organized content</a:t>
          </a:r>
        </a:p>
      </dgm:t>
    </dgm:pt>
    <dgm:pt modelId="{C12E1AC1-9DD6-4BFA-A5B3-AD03BE2AB692}" type="parTrans" cxnId="{FB825192-845E-46A9-97F9-690C225C962A}">
      <dgm:prSet/>
      <dgm:spPr/>
      <dgm:t>
        <a:bodyPr/>
        <a:lstStyle/>
        <a:p>
          <a:endParaRPr lang="en-US"/>
        </a:p>
      </dgm:t>
    </dgm:pt>
    <dgm:pt modelId="{99B7AA34-A76F-416C-965A-2D9E299130DE}" type="sibTrans" cxnId="{FB825192-845E-46A9-97F9-690C225C962A}">
      <dgm:prSet/>
      <dgm:spPr/>
      <dgm:t>
        <a:bodyPr/>
        <a:lstStyle/>
        <a:p>
          <a:endParaRPr lang="en-US"/>
        </a:p>
      </dgm:t>
    </dgm:pt>
    <dgm:pt modelId="{0115EAAE-3EB8-4B1C-A6F0-26A8A0E9EEBE}">
      <dgm:prSet/>
      <dgm:spPr/>
      <dgm:t>
        <a:bodyPr/>
        <a:lstStyle/>
        <a:p>
          <a:r>
            <a:rPr lang="en-US"/>
            <a:t>Support</a:t>
          </a:r>
        </a:p>
      </dgm:t>
    </dgm:pt>
    <dgm:pt modelId="{48B869F8-1897-46D6-9BBF-4F90B85C5C38}" type="parTrans" cxnId="{CD4A9804-9935-48B0-BA12-5DA14870F225}">
      <dgm:prSet/>
      <dgm:spPr/>
      <dgm:t>
        <a:bodyPr/>
        <a:lstStyle/>
        <a:p>
          <a:endParaRPr lang="en-US"/>
        </a:p>
      </dgm:t>
    </dgm:pt>
    <dgm:pt modelId="{BBE1C8B8-5861-4810-8F2D-47BF8ECE0392}" type="sibTrans" cxnId="{CD4A9804-9935-48B0-BA12-5DA14870F225}">
      <dgm:prSet/>
      <dgm:spPr/>
      <dgm:t>
        <a:bodyPr/>
        <a:lstStyle/>
        <a:p>
          <a:endParaRPr lang="en-US"/>
        </a:p>
      </dgm:t>
    </dgm:pt>
    <dgm:pt modelId="{BD711259-291D-4FE1-BE05-295A6B11197A}">
      <dgm:prSet/>
      <dgm:spPr/>
      <dgm:t>
        <a:bodyPr/>
        <a:lstStyle/>
        <a:p>
          <a:r>
            <a:rPr lang="en-US"/>
            <a:t>Engagement</a:t>
          </a:r>
        </a:p>
      </dgm:t>
    </dgm:pt>
    <dgm:pt modelId="{506196FC-923A-4F38-A404-A3088C59A10B}" type="parTrans" cxnId="{3BF0CC0F-A550-4AC3-8B15-F7BFD945EEFC}">
      <dgm:prSet/>
      <dgm:spPr/>
      <dgm:t>
        <a:bodyPr/>
        <a:lstStyle/>
        <a:p>
          <a:endParaRPr lang="en-US"/>
        </a:p>
      </dgm:t>
    </dgm:pt>
    <dgm:pt modelId="{D258835B-88A8-43FB-8010-727B8AB21AED}" type="sibTrans" cxnId="{3BF0CC0F-A550-4AC3-8B15-F7BFD945EEFC}">
      <dgm:prSet/>
      <dgm:spPr/>
      <dgm:t>
        <a:bodyPr/>
        <a:lstStyle/>
        <a:p>
          <a:endParaRPr lang="en-US"/>
        </a:p>
      </dgm:t>
    </dgm:pt>
    <dgm:pt modelId="{584CAB83-6FA6-4203-BF55-629E6DB3ABEF}">
      <dgm:prSet/>
      <dgm:spPr/>
      <dgm:t>
        <a:bodyPr/>
        <a:lstStyle/>
        <a:p>
          <a:r>
            <a:rPr lang="en-US" dirty="0"/>
            <a:t>Instructor presence</a:t>
          </a:r>
        </a:p>
      </dgm:t>
    </dgm:pt>
    <dgm:pt modelId="{FCFC4173-5E8D-4032-AE16-FD07C74C1CF7}" type="parTrans" cxnId="{4369556C-16B4-4067-B275-0ADE9F01FDDF}">
      <dgm:prSet/>
      <dgm:spPr/>
      <dgm:t>
        <a:bodyPr/>
        <a:lstStyle/>
        <a:p>
          <a:endParaRPr lang="en-US"/>
        </a:p>
      </dgm:t>
    </dgm:pt>
    <dgm:pt modelId="{EEB6A326-8CDE-46AF-940D-DC4BC7181AD3}" type="sibTrans" cxnId="{4369556C-16B4-4067-B275-0ADE9F01FDDF}">
      <dgm:prSet/>
      <dgm:spPr/>
      <dgm:t>
        <a:bodyPr/>
        <a:lstStyle/>
        <a:p>
          <a:endParaRPr lang="en-US"/>
        </a:p>
      </dgm:t>
    </dgm:pt>
    <dgm:pt modelId="{ADC1DA88-FAC4-4D66-8396-3873BA5754AC}" type="pres">
      <dgm:prSet presAssocID="{FCAAAF0B-923F-4887-98D3-6A6E7FB7EB18}" presName="root" presStyleCnt="0">
        <dgm:presLayoutVars>
          <dgm:dir/>
          <dgm:resizeHandles val="exact"/>
        </dgm:presLayoutVars>
      </dgm:prSet>
      <dgm:spPr/>
    </dgm:pt>
    <dgm:pt modelId="{AFE75711-6A07-4AE2-BAF1-73A4DE8FDC55}" type="pres">
      <dgm:prSet presAssocID="{FCAAAF0B-923F-4887-98D3-6A6E7FB7EB18}" presName="container" presStyleCnt="0">
        <dgm:presLayoutVars>
          <dgm:dir/>
          <dgm:resizeHandles val="exact"/>
        </dgm:presLayoutVars>
      </dgm:prSet>
      <dgm:spPr/>
    </dgm:pt>
    <dgm:pt modelId="{453EEEDD-56EC-4D2A-9785-8F1FC2557D6C}" type="pres">
      <dgm:prSet presAssocID="{91B35BC2-4410-40F0-9DF4-FD4E8B369150}" presName="compNode" presStyleCnt="0"/>
      <dgm:spPr/>
    </dgm:pt>
    <dgm:pt modelId="{2C38F81C-1C6D-4FC2-A593-329AEC177B49}" type="pres">
      <dgm:prSet presAssocID="{91B35BC2-4410-40F0-9DF4-FD4E8B369150}" presName="iconBgRect" presStyleLbl="bgShp" presStyleIdx="0" presStyleCnt="4"/>
      <dgm:spPr/>
    </dgm:pt>
    <dgm:pt modelId="{A78F87A8-01F9-4057-A786-9A25A1F84C51}" type="pres">
      <dgm:prSet presAssocID="{91B35BC2-4410-40F0-9DF4-FD4E8B3691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56547A-1221-4D72-B315-8C3365B38F5A}" type="pres">
      <dgm:prSet presAssocID="{91B35BC2-4410-40F0-9DF4-FD4E8B369150}" presName="spaceRect" presStyleCnt="0"/>
      <dgm:spPr/>
    </dgm:pt>
    <dgm:pt modelId="{01AFF4AE-A39E-4CD7-BF71-1578C8A9CDED}" type="pres">
      <dgm:prSet presAssocID="{91B35BC2-4410-40F0-9DF4-FD4E8B369150}" presName="textRect" presStyleLbl="revTx" presStyleIdx="0" presStyleCnt="4">
        <dgm:presLayoutVars>
          <dgm:chMax val="1"/>
          <dgm:chPref val="1"/>
        </dgm:presLayoutVars>
      </dgm:prSet>
      <dgm:spPr/>
    </dgm:pt>
    <dgm:pt modelId="{29A8AA42-F8FD-47A2-AF02-86EB72E2F4FF}" type="pres">
      <dgm:prSet presAssocID="{99B7AA34-A76F-416C-965A-2D9E299130DE}" presName="sibTrans" presStyleLbl="sibTrans2D1" presStyleIdx="0" presStyleCnt="0"/>
      <dgm:spPr/>
    </dgm:pt>
    <dgm:pt modelId="{061B4782-C104-4792-B02A-18D2A1D19AE5}" type="pres">
      <dgm:prSet presAssocID="{0115EAAE-3EB8-4B1C-A6F0-26A8A0E9EEBE}" presName="compNode" presStyleCnt="0"/>
      <dgm:spPr/>
    </dgm:pt>
    <dgm:pt modelId="{414AECA8-6D30-4947-90FF-50EF01E23E9B}" type="pres">
      <dgm:prSet presAssocID="{0115EAAE-3EB8-4B1C-A6F0-26A8A0E9EEBE}" presName="iconBgRect" presStyleLbl="bgShp" presStyleIdx="1" presStyleCnt="4"/>
      <dgm:spPr/>
    </dgm:pt>
    <dgm:pt modelId="{09CE7AD1-A87F-41BB-911D-6D9B63312B9D}" type="pres">
      <dgm:prSet presAssocID="{0115EAAE-3EB8-4B1C-A6F0-26A8A0E9E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D8F21F-2D83-48CE-8B1C-442ED740718C}" type="pres">
      <dgm:prSet presAssocID="{0115EAAE-3EB8-4B1C-A6F0-26A8A0E9EEBE}" presName="spaceRect" presStyleCnt="0"/>
      <dgm:spPr/>
    </dgm:pt>
    <dgm:pt modelId="{F1FB5531-9965-470C-984D-BC26B844688A}" type="pres">
      <dgm:prSet presAssocID="{0115EAAE-3EB8-4B1C-A6F0-26A8A0E9EEBE}" presName="textRect" presStyleLbl="revTx" presStyleIdx="1" presStyleCnt="4">
        <dgm:presLayoutVars>
          <dgm:chMax val="1"/>
          <dgm:chPref val="1"/>
        </dgm:presLayoutVars>
      </dgm:prSet>
      <dgm:spPr/>
    </dgm:pt>
    <dgm:pt modelId="{E8B12712-A62C-4EB9-9FC0-A00CDCFE944E}" type="pres">
      <dgm:prSet presAssocID="{BBE1C8B8-5861-4810-8F2D-47BF8ECE0392}" presName="sibTrans" presStyleLbl="sibTrans2D1" presStyleIdx="0" presStyleCnt="0"/>
      <dgm:spPr/>
    </dgm:pt>
    <dgm:pt modelId="{2A73B248-2071-47EE-A7B1-DF80346B8264}" type="pres">
      <dgm:prSet presAssocID="{BD711259-291D-4FE1-BE05-295A6B11197A}" presName="compNode" presStyleCnt="0"/>
      <dgm:spPr/>
    </dgm:pt>
    <dgm:pt modelId="{D67B3AF8-10A3-4BCF-B3EE-1BD56F6ACF87}" type="pres">
      <dgm:prSet presAssocID="{BD711259-291D-4FE1-BE05-295A6B11197A}" presName="iconBgRect" presStyleLbl="bgShp" presStyleIdx="2" presStyleCnt="4"/>
      <dgm:spPr/>
    </dgm:pt>
    <dgm:pt modelId="{CC9FBDC7-BA35-4CC5-B020-39CBDF8DEE82}" type="pres">
      <dgm:prSet presAssocID="{BD711259-291D-4FE1-BE05-295A6B111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A22787-8407-4557-808E-0A3FEB6ACE6A}" type="pres">
      <dgm:prSet presAssocID="{BD711259-291D-4FE1-BE05-295A6B11197A}" presName="spaceRect" presStyleCnt="0"/>
      <dgm:spPr/>
    </dgm:pt>
    <dgm:pt modelId="{46C82A3C-DB66-4EE1-8E82-F17662E35AE8}" type="pres">
      <dgm:prSet presAssocID="{BD711259-291D-4FE1-BE05-295A6B11197A}" presName="textRect" presStyleLbl="revTx" presStyleIdx="2" presStyleCnt="4">
        <dgm:presLayoutVars>
          <dgm:chMax val="1"/>
          <dgm:chPref val="1"/>
        </dgm:presLayoutVars>
      </dgm:prSet>
      <dgm:spPr/>
    </dgm:pt>
    <dgm:pt modelId="{736781F8-ABF3-473B-9FCB-AB7C6FF5B55B}" type="pres">
      <dgm:prSet presAssocID="{D258835B-88A8-43FB-8010-727B8AB21AED}" presName="sibTrans" presStyleLbl="sibTrans2D1" presStyleIdx="0" presStyleCnt="0"/>
      <dgm:spPr/>
    </dgm:pt>
    <dgm:pt modelId="{44AA8A43-C980-4708-8975-4189B23B5006}" type="pres">
      <dgm:prSet presAssocID="{584CAB83-6FA6-4203-BF55-629E6DB3ABEF}" presName="compNode" presStyleCnt="0"/>
      <dgm:spPr/>
    </dgm:pt>
    <dgm:pt modelId="{175AAE15-A597-40D2-8FDF-798A6A87E3BA}" type="pres">
      <dgm:prSet presAssocID="{584CAB83-6FA6-4203-BF55-629E6DB3ABEF}" presName="iconBgRect" presStyleLbl="bgShp" presStyleIdx="3" presStyleCnt="4"/>
      <dgm:spPr/>
    </dgm:pt>
    <dgm:pt modelId="{7D7C5920-5402-457A-804B-FC61846B954A}" type="pres">
      <dgm:prSet presAssocID="{584CAB83-6FA6-4203-BF55-629E6DB3AB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96A6CE-8184-47E1-BE9E-A5E534641A15}" type="pres">
      <dgm:prSet presAssocID="{584CAB83-6FA6-4203-BF55-629E6DB3ABEF}" presName="spaceRect" presStyleCnt="0"/>
      <dgm:spPr/>
    </dgm:pt>
    <dgm:pt modelId="{5406E637-62D9-4AC1-BBDC-96A5509A20ED}" type="pres">
      <dgm:prSet presAssocID="{584CAB83-6FA6-4203-BF55-629E6DB3ABEF}" presName="textRect" presStyleLbl="revTx" presStyleIdx="3" presStyleCnt="4">
        <dgm:presLayoutVars>
          <dgm:chMax val="1"/>
          <dgm:chPref val="1"/>
        </dgm:presLayoutVars>
      </dgm:prSet>
      <dgm:spPr/>
    </dgm:pt>
  </dgm:ptLst>
  <dgm:cxnLst>
    <dgm:cxn modelId="{CD4A9804-9935-48B0-BA12-5DA14870F225}" srcId="{FCAAAF0B-923F-4887-98D3-6A6E7FB7EB18}" destId="{0115EAAE-3EB8-4B1C-A6F0-26A8A0E9EEBE}" srcOrd="1" destOrd="0" parTransId="{48B869F8-1897-46D6-9BBF-4F90B85C5C38}" sibTransId="{BBE1C8B8-5861-4810-8F2D-47BF8ECE0392}"/>
    <dgm:cxn modelId="{3BF0CC0F-A550-4AC3-8B15-F7BFD945EEFC}" srcId="{FCAAAF0B-923F-4887-98D3-6A6E7FB7EB18}" destId="{BD711259-291D-4FE1-BE05-295A6B11197A}" srcOrd="2" destOrd="0" parTransId="{506196FC-923A-4F38-A404-A3088C59A10B}" sibTransId="{D258835B-88A8-43FB-8010-727B8AB21AED}"/>
    <dgm:cxn modelId="{D73C9A47-9642-4ADD-A477-78955C569840}" type="presOf" srcId="{BD711259-291D-4FE1-BE05-295A6B11197A}" destId="{46C82A3C-DB66-4EE1-8E82-F17662E35AE8}" srcOrd="0" destOrd="0" presId="urn:microsoft.com/office/officeart/2018/2/layout/IconCircleList"/>
    <dgm:cxn modelId="{7B973F4C-14FB-4721-970E-A9CC18D12B2B}" type="presOf" srcId="{FCAAAF0B-923F-4887-98D3-6A6E7FB7EB18}" destId="{ADC1DA88-FAC4-4D66-8396-3873BA5754AC}" srcOrd="0" destOrd="0" presId="urn:microsoft.com/office/officeart/2018/2/layout/IconCircleList"/>
    <dgm:cxn modelId="{4369556C-16B4-4067-B275-0ADE9F01FDDF}" srcId="{FCAAAF0B-923F-4887-98D3-6A6E7FB7EB18}" destId="{584CAB83-6FA6-4203-BF55-629E6DB3ABEF}" srcOrd="3" destOrd="0" parTransId="{FCFC4173-5E8D-4032-AE16-FD07C74C1CF7}" sibTransId="{EEB6A326-8CDE-46AF-940D-DC4BC7181AD3}"/>
    <dgm:cxn modelId="{47FDCD56-D3E6-4D22-A32D-170CAE018E9D}" type="presOf" srcId="{D258835B-88A8-43FB-8010-727B8AB21AED}" destId="{736781F8-ABF3-473B-9FCB-AB7C6FF5B55B}" srcOrd="0" destOrd="0" presId="urn:microsoft.com/office/officeart/2018/2/layout/IconCircleList"/>
    <dgm:cxn modelId="{FB825192-845E-46A9-97F9-690C225C962A}" srcId="{FCAAAF0B-923F-4887-98D3-6A6E7FB7EB18}" destId="{91B35BC2-4410-40F0-9DF4-FD4E8B369150}" srcOrd="0" destOrd="0" parTransId="{C12E1AC1-9DD6-4BFA-A5B3-AD03BE2AB692}" sibTransId="{99B7AA34-A76F-416C-965A-2D9E299130DE}"/>
    <dgm:cxn modelId="{A7286398-E6E7-4163-9A6B-5DA012255808}" type="presOf" srcId="{BBE1C8B8-5861-4810-8F2D-47BF8ECE0392}" destId="{E8B12712-A62C-4EB9-9FC0-A00CDCFE944E}" srcOrd="0" destOrd="0" presId="urn:microsoft.com/office/officeart/2018/2/layout/IconCircleList"/>
    <dgm:cxn modelId="{A48464A3-BD98-4AC8-8870-A70EEFC4384F}" type="presOf" srcId="{0115EAAE-3EB8-4B1C-A6F0-26A8A0E9EEBE}" destId="{F1FB5531-9965-470C-984D-BC26B844688A}" srcOrd="0" destOrd="0" presId="urn:microsoft.com/office/officeart/2018/2/layout/IconCircleList"/>
    <dgm:cxn modelId="{63809FBF-C228-4B56-BB3C-00302722DA1D}" type="presOf" srcId="{91B35BC2-4410-40F0-9DF4-FD4E8B369150}" destId="{01AFF4AE-A39E-4CD7-BF71-1578C8A9CDED}" srcOrd="0" destOrd="0" presId="urn:microsoft.com/office/officeart/2018/2/layout/IconCircleList"/>
    <dgm:cxn modelId="{FEB334EF-FACD-4582-BD5E-E948A9BB1CA5}" type="presOf" srcId="{99B7AA34-A76F-416C-965A-2D9E299130DE}" destId="{29A8AA42-F8FD-47A2-AF02-86EB72E2F4FF}" srcOrd="0" destOrd="0" presId="urn:microsoft.com/office/officeart/2018/2/layout/IconCircleList"/>
    <dgm:cxn modelId="{F2C813FE-B712-4563-B946-6A29064ECEC0}" type="presOf" srcId="{584CAB83-6FA6-4203-BF55-629E6DB3ABEF}" destId="{5406E637-62D9-4AC1-BBDC-96A5509A20ED}" srcOrd="0" destOrd="0" presId="urn:microsoft.com/office/officeart/2018/2/layout/IconCircleList"/>
    <dgm:cxn modelId="{FD50DC3F-B19B-4C6B-A9BE-58E5AD10BD60}" type="presParOf" srcId="{ADC1DA88-FAC4-4D66-8396-3873BA5754AC}" destId="{AFE75711-6A07-4AE2-BAF1-73A4DE8FDC55}" srcOrd="0" destOrd="0" presId="urn:microsoft.com/office/officeart/2018/2/layout/IconCircleList"/>
    <dgm:cxn modelId="{3FDAB8B1-99F3-4CB6-A421-406FFB52AC31}" type="presParOf" srcId="{AFE75711-6A07-4AE2-BAF1-73A4DE8FDC55}" destId="{453EEEDD-56EC-4D2A-9785-8F1FC2557D6C}" srcOrd="0" destOrd="0" presId="urn:microsoft.com/office/officeart/2018/2/layout/IconCircleList"/>
    <dgm:cxn modelId="{591839EC-F48F-49B6-9D1E-9326589DC262}" type="presParOf" srcId="{453EEEDD-56EC-4D2A-9785-8F1FC2557D6C}" destId="{2C38F81C-1C6D-4FC2-A593-329AEC177B49}" srcOrd="0" destOrd="0" presId="urn:microsoft.com/office/officeart/2018/2/layout/IconCircleList"/>
    <dgm:cxn modelId="{9BA74107-4B8B-4364-A3F9-C1D77385C48E}" type="presParOf" srcId="{453EEEDD-56EC-4D2A-9785-8F1FC2557D6C}" destId="{A78F87A8-01F9-4057-A786-9A25A1F84C51}" srcOrd="1" destOrd="0" presId="urn:microsoft.com/office/officeart/2018/2/layout/IconCircleList"/>
    <dgm:cxn modelId="{D3A69EE7-301E-4DD0-8D2A-643C8B8AFD94}" type="presParOf" srcId="{453EEEDD-56EC-4D2A-9785-8F1FC2557D6C}" destId="{5F56547A-1221-4D72-B315-8C3365B38F5A}" srcOrd="2" destOrd="0" presId="urn:microsoft.com/office/officeart/2018/2/layout/IconCircleList"/>
    <dgm:cxn modelId="{5C299E2B-4D7A-4D83-B63F-216AC5FAC5D5}" type="presParOf" srcId="{453EEEDD-56EC-4D2A-9785-8F1FC2557D6C}" destId="{01AFF4AE-A39E-4CD7-BF71-1578C8A9CDED}" srcOrd="3" destOrd="0" presId="urn:microsoft.com/office/officeart/2018/2/layout/IconCircleList"/>
    <dgm:cxn modelId="{3F0F427C-920E-4BFD-A254-FC9F2D5A4354}" type="presParOf" srcId="{AFE75711-6A07-4AE2-BAF1-73A4DE8FDC55}" destId="{29A8AA42-F8FD-47A2-AF02-86EB72E2F4FF}" srcOrd="1" destOrd="0" presId="urn:microsoft.com/office/officeart/2018/2/layout/IconCircleList"/>
    <dgm:cxn modelId="{336B1E90-5D98-4BC1-A5D4-4327845BA400}" type="presParOf" srcId="{AFE75711-6A07-4AE2-BAF1-73A4DE8FDC55}" destId="{061B4782-C104-4792-B02A-18D2A1D19AE5}" srcOrd="2" destOrd="0" presId="urn:microsoft.com/office/officeart/2018/2/layout/IconCircleList"/>
    <dgm:cxn modelId="{0C1ECE37-3C41-4298-AF15-CF90288B53DC}" type="presParOf" srcId="{061B4782-C104-4792-B02A-18D2A1D19AE5}" destId="{414AECA8-6D30-4947-90FF-50EF01E23E9B}" srcOrd="0" destOrd="0" presId="urn:microsoft.com/office/officeart/2018/2/layout/IconCircleList"/>
    <dgm:cxn modelId="{FE62C5D3-AA6B-413B-B0EA-1B991F1C9ACD}" type="presParOf" srcId="{061B4782-C104-4792-B02A-18D2A1D19AE5}" destId="{09CE7AD1-A87F-41BB-911D-6D9B63312B9D}" srcOrd="1" destOrd="0" presId="urn:microsoft.com/office/officeart/2018/2/layout/IconCircleList"/>
    <dgm:cxn modelId="{D522E470-37F1-434B-A08E-F2659DC12541}" type="presParOf" srcId="{061B4782-C104-4792-B02A-18D2A1D19AE5}" destId="{62D8F21F-2D83-48CE-8B1C-442ED740718C}" srcOrd="2" destOrd="0" presId="urn:microsoft.com/office/officeart/2018/2/layout/IconCircleList"/>
    <dgm:cxn modelId="{81F7BEDB-DC59-4C78-96E8-CFAEFB7A6109}" type="presParOf" srcId="{061B4782-C104-4792-B02A-18D2A1D19AE5}" destId="{F1FB5531-9965-470C-984D-BC26B844688A}" srcOrd="3" destOrd="0" presId="urn:microsoft.com/office/officeart/2018/2/layout/IconCircleList"/>
    <dgm:cxn modelId="{8225D4CC-ED95-404D-8196-9066A859F64D}" type="presParOf" srcId="{AFE75711-6A07-4AE2-BAF1-73A4DE8FDC55}" destId="{E8B12712-A62C-4EB9-9FC0-A00CDCFE944E}" srcOrd="3" destOrd="0" presId="urn:microsoft.com/office/officeart/2018/2/layout/IconCircleList"/>
    <dgm:cxn modelId="{07687092-EB4C-45C5-8E9F-31B82CE82048}" type="presParOf" srcId="{AFE75711-6A07-4AE2-BAF1-73A4DE8FDC55}" destId="{2A73B248-2071-47EE-A7B1-DF80346B8264}" srcOrd="4" destOrd="0" presId="urn:microsoft.com/office/officeart/2018/2/layout/IconCircleList"/>
    <dgm:cxn modelId="{FC4026B1-DEAF-4A86-8AFB-0D2D8A2B4190}" type="presParOf" srcId="{2A73B248-2071-47EE-A7B1-DF80346B8264}" destId="{D67B3AF8-10A3-4BCF-B3EE-1BD56F6ACF87}" srcOrd="0" destOrd="0" presId="urn:microsoft.com/office/officeart/2018/2/layout/IconCircleList"/>
    <dgm:cxn modelId="{05D0677E-DA21-4D01-83F7-9C99B4ACB4F5}" type="presParOf" srcId="{2A73B248-2071-47EE-A7B1-DF80346B8264}" destId="{CC9FBDC7-BA35-4CC5-B020-39CBDF8DEE82}" srcOrd="1" destOrd="0" presId="urn:microsoft.com/office/officeart/2018/2/layout/IconCircleList"/>
    <dgm:cxn modelId="{73F1E4D7-2F98-4EA3-9E70-237937952D0A}" type="presParOf" srcId="{2A73B248-2071-47EE-A7B1-DF80346B8264}" destId="{F5A22787-8407-4557-808E-0A3FEB6ACE6A}" srcOrd="2" destOrd="0" presId="urn:microsoft.com/office/officeart/2018/2/layout/IconCircleList"/>
    <dgm:cxn modelId="{FC1572DC-1AE0-4AF1-8B01-BAE93894DA38}" type="presParOf" srcId="{2A73B248-2071-47EE-A7B1-DF80346B8264}" destId="{46C82A3C-DB66-4EE1-8E82-F17662E35AE8}" srcOrd="3" destOrd="0" presId="urn:microsoft.com/office/officeart/2018/2/layout/IconCircleList"/>
    <dgm:cxn modelId="{29C00454-0570-424C-B013-04A39BDC6231}" type="presParOf" srcId="{AFE75711-6A07-4AE2-BAF1-73A4DE8FDC55}" destId="{736781F8-ABF3-473B-9FCB-AB7C6FF5B55B}" srcOrd="5" destOrd="0" presId="urn:microsoft.com/office/officeart/2018/2/layout/IconCircleList"/>
    <dgm:cxn modelId="{F3A7AC97-F1BF-489B-BE3F-CBF7840502D1}" type="presParOf" srcId="{AFE75711-6A07-4AE2-BAF1-73A4DE8FDC55}" destId="{44AA8A43-C980-4708-8975-4189B23B5006}" srcOrd="6" destOrd="0" presId="urn:microsoft.com/office/officeart/2018/2/layout/IconCircleList"/>
    <dgm:cxn modelId="{CA9F7BA5-705E-466A-8725-33937F53DEFA}" type="presParOf" srcId="{44AA8A43-C980-4708-8975-4189B23B5006}" destId="{175AAE15-A597-40D2-8FDF-798A6A87E3BA}" srcOrd="0" destOrd="0" presId="urn:microsoft.com/office/officeart/2018/2/layout/IconCircleList"/>
    <dgm:cxn modelId="{CC155CE5-3540-421E-9681-9C0BD69CC81F}" type="presParOf" srcId="{44AA8A43-C980-4708-8975-4189B23B5006}" destId="{7D7C5920-5402-457A-804B-FC61846B954A}" srcOrd="1" destOrd="0" presId="urn:microsoft.com/office/officeart/2018/2/layout/IconCircleList"/>
    <dgm:cxn modelId="{BE755B31-A740-445B-A427-2DD4D67FD748}" type="presParOf" srcId="{44AA8A43-C980-4708-8975-4189B23B5006}" destId="{D196A6CE-8184-47E1-BE9E-A5E534641A15}" srcOrd="2" destOrd="0" presId="urn:microsoft.com/office/officeart/2018/2/layout/IconCircleList"/>
    <dgm:cxn modelId="{11DBCEC6-196F-41DC-88CE-DB21F98DC59F}" type="presParOf" srcId="{44AA8A43-C980-4708-8975-4189B23B5006}" destId="{5406E637-62D9-4AC1-BBDC-96A5509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4C2D6F-3EF9-46D2-ABF6-0C495293874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5DB59A-6386-495B-99CB-74AA018BEF7F}">
      <dgm:prSet/>
      <dgm:spPr/>
      <dgm:t>
        <a:bodyPr/>
        <a:lstStyle/>
        <a:p>
          <a:pPr>
            <a:defRPr cap="all"/>
          </a:pPr>
          <a:r>
            <a:rPr lang="en-US"/>
            <a:t>Only use technology and tools that support learning goals</a:t>
          </a:r>
        </a:p>
      </dgm:t>
    </dgm:pt>
    <dgm:pt modelId="{E8C2C395-EBC6-4FC2-8549-89E3721F1F04}" type="parTrans" cxnId="{396E28D8-5088-41C5-B55E-BB36A208DCA1}">
      <dgm:prSet/>
      <dgm:spPr/>
      <dgm:t>
        <a:bodyPr/>
        <a:lstStyle/>
        <a:p>
          <a:endParaRPr lang="en-US"/>
        </a:p>
      </dgm:t>
    </dgm:pt>
    <dgm:pt modelId="{E15BCBD3-FDBB-4C48-A185-81B162AAE920}" type="sibTrans" cxnId="{396E28D8-5088-41C5-B55E-BB36A208DCA1}">
      <dgm:prSet/>
      <dgm:spPr/>
      <dgm:t>
        <a:bodyPr/>
        <a:lstStyle/>
        <a:p>
          <a:endParaRPr lang="en-US"/>
        </a:p>
      </dgm:t>
    </dgm:pt>
    <dgm:pt modelId="{DA5AEB8B-AA6A-473C-8520-25A38D448E3C}">
      <dgm:prSet/>
      <dgm:spPr/>
      <dgm:t>
        <a:bodyPr/>
        <a:lstStyle/>
        <a:p>
          <a:pPr>
            <a:defRPr cap="all"/>
          </a:pPr>
          <a:r>
            <a:rPr lang="en-US"/>
            <a:t>Don’t use “shiny objects” because they are shiny</a:t>
          </a:r>
        </a:p>
      </dgm:t>
    </dgm:pt>
    <dgm:pt modelId="{B8C3C70D-2829-4866-B209-862B609C7133}" type="parTrans" cxnId="{9163C346-241D-47B8-ACE3-51605186E1F6}">
      <dgm:prSet/>
      <dgm:spPr/>
      <dgm:t>
        <a:bodyPr/>
        <a:lstStyle/>
        <a:p>
          <a:endParaRPr lang="en-US"/>
        </a:p>
      </dgm:t>
    </dgm:pt>
    <dgm:pt modelId="{295303A9-8A3C-473D-BB63-565A2D6A8F9D}" type="sibTrans" cxnId="{9163C346-241D-47B8-ACE3-51605186E1F6}">
      <dgm:prSet/>
      <dgm:spPr/>
      <dgm:t>
        <a:bodyPr/>
        <a:lstStyle/>
        <a:p>
          <a:endParaRPr lang="en-US"/>
        </a:p>
      </dgm:t>
    </dgm:pt>
    <dgm:pt modelId="{458BFA48-45B2-4838-ACDC-28061BCF5C68}">
      <dgm:prSet/>
      <dgm:spPr/>
      <dgm:t>
        <a:bodyPr/>
        <a:lstStyle/>
        <a:p>
          <a:pPr>
            <a:defRPr cap="all"/>
          </a:pPr>
          <a:r>
            <a:rPr lang="en-US"/>
            <a:t>Focus on engagement and active learning</a:t>
          </a:r>
        </a:p>
      </dgm:t>
    </dgm:pt>
    <dgm:pt modelId="{28399521-D4C9-4974-B77C-441D1A67F5C2}" type="parTrans" cxnId="{9E47C66D-1F1E-4A57-928B-347C3C0E573E}">
      <dgm:prSet/>
      <dgm:spPr/>
      <dgm:t>
        <a:bodyPr/>
        <a:lstStyle/>
        <a:p>
          <a:endParaRPr lang="en-US"/>
        </a:p>
      </dgm:t>
    </dgm:pt>
    <dgm:pt modelId="{744D9458-A12A-4E82-9248-6DD3E6675552}" type="sibTrans" cxnId="{9E47C66D-1F1E-4A57-928B-347C3C0E573E}">
      <dgm:prSet/>
      <dgm:spPr/>
      <dgm:t>
        <a:bodyPr/>
        <a:lstStyle/>
        <a:p>
          <a:endParaRPr lang="en-US"/>
        </a:p>
      </dgm:t>
    </dgm:pt>
    <dgm:pt modelId="{2B9FE777-748F-4191-A558-ADE86753ADF5}" type="pres">
      <dgm:prSet presAssocID="{A64C2D6F-3EF9-46D2-ABF6-0C4952938740}" presName="root" presStyleCnt="0">
        <dgm:presLayoutVars>
          <dgm:dir/>
          <dgm:resizeHandles val="exact"/>
        </dgm:presLayoutVars>
      </dgm:prSet>
      <dgm:spPr/>
    </dgm:pt>
    <dgm:pt modelId="{17362E48-5BBA-439B-8DF3-28C3F3562D82}" type="pres">
      <dgm:prSet presAssocID="{975DB59A-6386-495B-99CB-74AA018BEF7F}" presName="compNode" presStyleCnt="0"/>
      <dgm:spPr/>
    </dgm:pt>
    <dgm:pt modelId="{3111955F-3B14-4D90-8920-873F94D28444}" type="pres">
      <dgm:prSet presAssocID="{975DB59A-6386-495B-99CB-74AA018BEF7F}" presName="iconBgRect" presStyleLbl="bgShp" presStyleIdx="0" presStyleCnt="3"/>
      <dgm:spPr>
        <a:prstGeom prst="round2DiagRect">
          <a:avLst>
            <a:gd name="adj1" fmla="val 29727"/>
            <a:gd name="adj2" fmla="val 0"/>
          </a:avLst>
        </a:prstGeom>
      </dgm:spPr>
    </dgm:pt>
    <dgm:pt modelId="{2B9D31B7-E16A-4992-B158-A067BDE0FC6C}" type="pres">
      <dgm:prSet presAssocID="{975DB59A-6386-495B-99CB-74AA018BEF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5D50EB-26B9-4E64-9698-9BFD2F63C6AF}" type="pres">
      <dgm:prSet presAssocID="{975DB59A-6386-495B-99CB-74AA018BEF7F}" presName="spaceRect" presStyleCnt="0"/>
      <dgm:spPr/>
    </dgm:pt>
    <dgm:pt modelId="{11B4D468-7BE5-4F68-80D9-10AD13F5846E}" type="pres">
      <dgm:prSet presAssocID="{975DB59A-6386-495B-99CB-74AA018BEF7F}" presName="textRect" presStyleLbl="revTx" presStyleIdx="0" presStyleCnt="3">
        <dgm:presLayoutVars>
          <dgm:chMax val="1"/>
          <dgm:chPref val="1"/>
        </dgm:presLayoutVars>
      </dgm:prSet>
      <dgm:spPr/>
    </dgm:pt>
    <dgm:pt modelId="{C99423A4-9DF9-4E84-AC31-3381E82F2341}" type="pres">
      <dgm:prSet presAssocID="{E15BCBD3-FDBB-4C48-A185-81B162AAE920}" presName="sibTrans" presStyleCnt="0"/>
      <dgm:spPr/>
    </dgm:pt>
    <dgm:pt modelId="{CD4372DF-6DB3-4468-A062-1F1DC55CF03E}" type="pres">
      <dgm:prSet presAssocID="{DA5AEB8B-AA6A-473C-8520-25A38D448E3C}" presName="compNode" presStyleCnt="0"/>
      <dgm:spPr/>
    </dgm:pt>
    <dgm:pt modelId="{CD61FEE6-38A1-45FE-8C42-D3F73C689AC1}" type="pres">
      <dgm:prSet presAssocID="{DA5AEB8B-AA6A-473C-8520-25A38D448E3C}" presName="iconBgRect" presStyleLbl="bgShp" presStyleIdx="1" presStyleCnt="3"/>
      <dgm:spPr>
        <a:prstGeom prst="round2DiagRect">
          <a:avLst>
            <a:gd name="adj1" fmla="val 29727"/>
            <a:gd name="adj2" fmla="val 0"/>
          </a:avLst>
        </a:prstGeom>
      </dgm:spPr>
    </dgm:pt>
    <dgm:pt modelId="{9B478DDF-A7A7-4BBB-9E8C-65AB3AB54789}" type="pres">
      <dgm:prSet presAssocID="{DA5AEB8B-AA6A-473C-8520-25A38D448E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7F1D072-3A05-44AF-A755-6B9AF2390EC6}" type="pres">
      <dgm:prSet presAssocID="{DA5AEB8B-AA6A-473C-8520-25A38D448E3C}" presName="spaceRect" presStyleCnt="0"/>
      <dgm:spPr/>
    </dgm:pt>
    <dgm:pt modelId="{42602BA2-E995-4E49-B232-EA49D3EA00C0}" type="pres">
      <dgm:prSet presAssocID="{DA5AEB8B-AA6A-473C-8520-25A38D448E3C}" presName="textRect" presStyleLbl="revTx" presStyleIdx="1" presStyleCnt="3">
        <dgm:presLayoutVars>
          <dgm:chMax val="1"/>
          <dgm:chPref val="1"/>
        </dgm:presLayoutVars>
      </dgm:prSet>
      <dgm:spPr/>
    </dgm:pt>
    <dgm:pt modelId="{3836C71A-B6DD-4F78-89E6-2BB4832A5DF2}" type="pres">
      <dgm:prSet presAssocID="{295303A9-8A3C-473D-BB63-565A2D6A8F9D}" presName="sibTrans" presStyleCnt="0"/>
      <dgm:spPr/>
    </dgm:pt>
    <dgm:pt modelId="{3BF1E61E-9A43-4F83-844E-46994446A09A}" type="pres">
      <dgm:prSet presAssocID="{458BFA48-45B2-4838-ACDC-28061BCF5C68}" presName="compNode" presStyleCnt="0"/>
      <dgm:spPr/>
    </dgm:pt>
    <dgm:pt modelId="{5DA9AE06-FACA-4420-A9A9-4858469D075A}" type="pres">
      <dgm:prSet presAssocID="{458BFA48-45B2-4838-ACDC-28061BCF5C68}" presName="iconBgRect" presStyleLbl="bgShp" presStyleIdx="2" presStyleCnt="3"/>
      <dgm:spPr>
        <a:prstGeom prst="round2DiagRect">
          <a:avLst>
            <a:gd name="adj1" fmla="val 29727"/>
            <a:gd name="adj2" fmla="val 0"/>
          </a:avLst>
        </a:prstGeom>
      </dgm:spPr>
    </dgm:pt>
    <dgm:pt modelId="{8943FBC5-9F76-4661-B7A8-975C055AE099}" type="pres">
      <dgm:prSet presAssocID="{458BFA48-45B2-4838-ACDC-28061BCF5C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E70B80B-39F1-4396-A2E1-DF2F6E98E57B}" type="pres">
      <dgm:prSet presAssocID="{458BFA48-45B2-4838-ACDC-28061BCF5C68}" presName="spaceRect" presStyleCnt="0"/>
      <dgm:spPr/>
    </dgm:pt>
    <dgm:pt modelId="{85DCF8AD-0684-4C47-AEC6-13B5AEC08DB7}" type="pres">
      <dgm:prSet presAssocID="{458BFA48-45B2-4838-ACDC-28061BCF5C68}" presName="textRect" presStyleLbl="revTx" presStyleIdx="2" presStyleCnt="3">
        <dgm:presLayoutVars>
          <dgm:chMax val="1"/>
          <dgm:chPref val="1"/>
        </dgm:presLayoutVars>
      </dgm:prSet>
      <dgm:spPr/>
    </dgm:pt>
  </dgm:ptLst>
  <dgm:cxnLst>
    <dgm:cxn modelId="{05FF0D04-7C7D-47B4-BE16-BF3FFB455DA2}" type="presOf" srcId="{A64C2D6F-3EF9-46D2-ABF6-0C4952938740}" destId="{2B9FE777-748F-4191-A558-ADE86753ADF5}" srcOrd="0" destOrd="0" presId="urn:microsoft.com/office/officeart/2018/5/layout/IconLeafLabelList"/>
    <dgm:cxn modelId="{3A8BC30B-9B83-44A8-A7FA-6A7609E4FAF8}" type="presOf" srcId="{975DB59A-6386-495B-99CB-74AA018BEF7F}" destId="{11B4D468-7BE5-4F68-80D9-10AD13F5846E}" srcOrd="0" destOrd="0" presId="urn:microsoft.com/office/officeart/2018/5/layout/IconLeafLabelList"/>
    <dgm:cxn modelId="{9163C346-241D-47B8-ACE3-51605186E1F6}" srcId="{A64C2D6F-3EF9-46D2-ABF6-0C4952938740}" destId="{DA5AEB8B-AA6A-473C-8520-25A38D448E3C}" srcOrd="1" destOrd="0" parTransId="{B8C3C70D-2829-4866-B209-862B609C7133}" sibTransId="{295303A9-8A3C-473D-BB63-565A2D6A8F9D}"/>
    <dgm:cxn modelId="{9E47C66D-1F1E-4A57-928B-347C3C0E573E}" srcId="{A64C2D6F-3EF9-46D2-ABF6-0C4952938740}" destId="{458BFA48-45B2-4838-ACDC-28061BCF5C68}" srcOrd="2" destOrd="0" parTransId="{28399521-D4C9-4974-B77C-441D1A67F5C2}" sibTransId="{744D9458-A12A-4E82-9248-6DD3E6675552}"/>
    <dgm:cxn modelId="{B6DA9B53-38DE-4A35-9ABA-A3271AFA24CC}" type="presOf" srcId="{DA5AEB8B-AA6A-473C-8520-25A38D448E3C}" destId="{42602BA2-E995-4E49-B232-EA49D3EA00C0}" srcOrd="0" destOrd="0" presId="urn:microsoft.com/office/officeart/2018/5/layout/IconLeafLabelList"/>
    <dgm:cxn modelId="{5F7C6876-458F-4953-BE9D-19435AE383FB}" type="presOf" srcId="{458BFA48-45B2-4838-ACDC-28061BCF5C68}" destId="{85DCF8AD-0684-4C47-AEC6-13B5AEC08DB7}" srcOrd="0" destOrd="0" presId="urn:microsoft.com/office/officeart/2018/5/layout/IconLeafLabelList"/>
    <dgm:cxn modelId="{396E28D8-5088-41C5-B55E-BB36A208DCA1}" srcId="{A64C2D6F-3EF9-46D2-ABF6-0C4952938740}" destId="{975DB59A-6386-495B-99CB-74AA018BEF7F}" srcOrd="0" destOrd="0" parTransId="{E8C2C395-EBC6-4FC2-8549-89E3721F1F04}" sibTransId="{E15BCBD3-FDBB-4C48-A185-81B162AAE920}"/>
    <dgm:cxn modelId="{8252B23D-D8F1-4105-ADA7-99BE0843BD51}" type="presParOf" srcId="{2B9FE777-748F-4191-A558-ADE86753ADF5}" destId="{17362E48-5BBA-439B-8DF3-28C3F3562D82}" srcOrd="0" destOrd="0" presId="urn:microsoft.com/office/officeart/2018/5/layout/IconLeafLabelList"/>
    <dgm:cxn modelId="{8C69DE01-0254-4907-97B7-D35C4E08C050}" type="presParOf" srcId="{17362E48-5BBA-439B-8DF3-28C3F3562D82}" destId="{3111955F-3B14-4D90-8920-873F94D28444}" srcOrd="0" destOrd="0" presId="urn:microsoft.com/office/officeart/2018/5/layout/IconLeafLabelList"/>
    <dgm:cxn modelId="{C4FB5152-DF98-495B-8D1F-FA1287A96983}" type="presParOf" srcId="{17362E48-5BBA-439B-8DF3-28C3F3562D82}" destId="{2B9D31B7-E16A-4992-B158-A067BDE0FC6C}" srcOrd="1" destOrd="0" presId="urn:microsoft.com/office/officeart/2018/5/layout/IconLeafLabelList"/>
    <dgm:cxn modelId="{C5A37426-6695-415B-9F29-9408751434D1}" type="presParOf" srcId="{17362E48-5BBA-439B-8DF3-28C3F3562D82}" destId="{005D50EB-26B9-4E64-9698-9BFD2F63C6AF}" srcOrd="2" destOrd="0" presId="urn:microsoft.com/office/officeart/2018/5/layout/IconLeafLabelList"/>
    <dgm:cxn modelId="{050B1939-83EA-4071-A730-1108426E394F}" type="presParOf" srcId="{17362E48-5BBA-439B-8DF3-28C3F3562D82}" destId="{11B4D468-7BE5-4F68-80D9-10AD13F5846E}" srcOrd="3" destOrd="0" presId="urn:microsoft.com/office/officeart/2018/5/layout/IconLeafLabelList"/>
    <dgm:cxn modelId="{546D1708-197F-47DC-AD93-9A71AD872DDE}" type="presParOf" srcId="{2B9FE777-748F-4191-A558-ADE86753ADF5}" destId="{C99423A4-9DF9-4E84-AC31-3381E82F2341}" srcOrd="1" destOrd="0" presId="urn:microsoft.com/office/officeart/2018/5/layout/IconLeafLabelList"/>
    <dgm:cxn modelId="{A5FF84E7-1941-4846-AC46-8999FB860CE3}" type="presParOf" srcId="{2B9FE777-748F-4191-A558-ADE86753ADF5}" destId="{CD4372DF-6DB3-4468-A062-1F1DC55CF03E}" srcOrd="2" destOrd="0" presId="urn:microsoft.com/office/officeart/2018/5/layout/IconLeafLabelList"/>
    <dgm:cxn modelId="{3463207E-907D-49DA-A3E6-390523C95608}" type="presParOf" srcId="{CD4372DF-6DB3-4468-A062-1F1DC55CF03E}" destId="{CD61FEE6-38A1-45FE-8C42-D3F73C689AC1}" srcOrd="0" destOrd="0" presId="urn:microsoft.com/office/officeart/2018/5/layout/IconLeafLabelList"/>
    <dgm:cxn modelId="{586903D2-FF1D-4A35-AA3F-42FD0B46A635}" type="presParOf" srcId="{CD4372DF-6DB3-4468-A062-1F1DC55CF03E}" destId="{9B478DDF-A7A7-4BBB-9E8C-65AB3AB54789}" srcOrd="1" destOrd="0" presId="urn:microsoft.com/office/officeart/2018/5/layout/IconLeafLabelList"/>
    <dgm:cxn modelId="{0F4B70C6-4BE3-4028-9BBE-D00C3599DAAD}" type="presParOf" srcId="{CD4372DF-6DB3-4468-A062-1F1DC55CF03E}" destId="{C7F1D072-3A05-44AF-A755-6B9AF2390EC6}" srcOrd="2" destOrd="0" presId="urn:microsoft.com/office/officeart/2018/5/layout/IconLeafLabelList"/>
    <dgm:cxn modelId="{169D25E8-87E8-4C0D-ADF5-640904104986}" type="presParOf" srcId="{CD4372DF-6DB3-4468-A062-1F1DC55CF03E}" destId="{42602BA2-E995-4E49-B232-EA49D3EA00C0}" srcOrd="3" destOrd="0" presId="urn:microsoft.com/office/officeart/2018/5/layout/IconLeafLabelList"/>
    <dgm:cxn modelId="{46678B8E-01EF-4CDE-B155-AEE909D7773B}" type="presParOf" srcId="{2B9FE777-748F-4191-A558-ADE86753ADF5}" destId="{3836C71A-B6DD-4F78-89E6-2BB4832A5DF2}" srcOrd="3" destOrd="0" presId="urn:microsoft.com/office/officeart/2018/5/layout/IconLeafLabelList"/>
    <dgm:cxn modelId="{D55D4DD6-48F0-4313-82E2-44D0EB1823C2}" type="presParOf" srcId="{2B9FE777-748F-4191-A558-ADE86753ADF5}" destId="{3BF1E61E-9A43-4F83-844E-46994446A09A}" srcOrd="4" destOrd="0" presId="urn:microsoft.com/office/officeart/2018/5/layout/IconLeafLabelList"/>
    <dgm:cxn modelId="{B9702506-B357-4B73-9FF6-1419440503A0}" type="presParOf" srcId="{3BF1E61E-9A43-4F83-844E-46994446A09A}" destId="{5DA9AE06-FACA-4420-A9A9-4858469D075A}" srcOrd="0" destOrd="0" presId="urn:microsoft.com/office/officeart/2018/5/layout/IconLeafLabelList"/>
    <dgm:cxn modelId="{BC06B94C-0BD7-44B5-B615-B4C7461B79E0}" type="presParOf" srcId="{3BF1E61E-9A43-4F83-844E-46994446A09A}" destId="{8943FBC5-9F76-4661-B7A8-975C055AE099}" srcOrd="1" destOrd="0" presId="urn:microsoft.com/office/officeart/2018/5/layout/IconLeafLabelList"/>
    <dgm:cxn modelId="{7C2A1C16-8359-4A23-93A3-BA1AE6C1A239}" type="presParOf" srcId="{3BF1E61E-9A43-4F83-844E-46994446A09A}" destId="{BE70B80B-39F1-4396-A2E1-DF2F6E98E57B}" srcOrd="2" destOrd="0" presId="urn:microsoft.com/office/officeart/2018/5/layout/IconLeafLabelList"/>
    <dgm:cxn modelId="{40ECFD51-01B1-49DE-9547-6B87DFE68A5B}" type="presParOf" srcId="{3BF1E61E-9A43-4F83-844E-46994446A09A}" destId="{85DCF8AD-0684-4C47-AEC6-13B5AEC08DB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105B223-C05B-450C-BD3B-413A2E24B482}"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55E19E76-3332-4B3A-992A-0A826ADACDB2}">
      <dgm:prSet/>
      <dgm:spPr/>
      <dgm:t>
        <a:bodyPr/>
        <a:lstStyle/>
        <a:p>
          <a:pPr>
            <a:lnSpc>
              <a:spcPct val="100000"/>
            </a:lnSpc>
          </a:pPr>
          <a:r>
            <a:rPr lang="en-US" dirty="0">
              <a:hlinkClick xmlns:r="http://schemas.openxmlformats.org/officeDocument/2006/relationships" r:id="rId1"/>
            </a:rPr>
            <a:t>D2l course site template</a:t>
          </a:r>
          <a:endParaRPr lang="en-US" dirty="0"/>
        </a:p>
      </dgm:t>
    </dgm:pt>
    <dgm:pt modelId="{D1AD5EA8-FF76-47C7-8A31-ECADDAB90927}" type="parTrans" cxnId="{7DD7D249-6E1F-4480-B39A-5D1BA32A12C4}">
      <dgm:prSet/>
      <dgm:spPr/>
      <dgm:t>
        <a:bodyPr/>
        <a:lstStyle/>
        <a:p>
          <a:endParaRPr lang="en-US"/>
        </a:p>
      </dgm:t>
    </dgm:pt>
    <dgm:pt modelId="{E4E50A22-4FA9-4A00-BA26-FC2ED786BF65}" type="sibTrans" cxnId="{7DD7D249-6E1F-4480-B39A-5D1BA32A12C4}">
      <dgm:prSet/>
      <dgm:spPr/>
      <dgm:t>
        <a:bodyPr/>
        <a:lstStyle/>
        <a:p>
          <a:endParaRPr lang="en-US"/>
        </a:p>
      </dgm:t>
    </dgm:pt>
    <dgm:pt modelId="{DAA13B83-CF1C-4A78-B16A-33947ADDA5EF}">
      <dgm:prSet/>
      <dgm:spPr/>
      <dgm:t>
        <a:bodyPr/>
        <a:lstStyle/>
        <a:p>
          <a:pPr>
            <a:lnSpc>
              <a:spcPct val="100000"/>
            </a:lnSpc>
          </a:pPr>
          <a:r>
            <a:rPr lang="en-US" dirty="0">
              <a:hlinkClick xmlns:r="http://schemas.openxmlformats.org/officeDocument/2006/relationships" r:id="rId2"/>
            </a:rPr>
            <a:t>CTL website</a:t>
          </a:r>
          <a:endParaRPr lang="en-US" dirty="0"/>
        </a:p>
      </dgm:t>
    </dgm:pt>
    <dgm:pt modelId="{31066BBC-F352-4F01-9FF0-0FE77ACD0697}" type="parTrans" cxnId="{22879D9D-E164-4874-978E-C20A1928312B}">
      <dgm:prSet/>
      <dgm:spPr/>
      <dgm:t>
        <a:bodyPr/>
        <a:lstStyle/>
        <a:p>
          <a:endParaRPr lang="en-US"/>
        </a:p>
      </dgm:t>
    </dgm:pt>
    <dgm:pt modelId="{6ECF6A06-1567-4060-818D-4270A4F85100}" type="sibTrans" cxnId="{22879D9D-E164-4874-978E-C20A1928312B}">
      <dgm:prSet/>
      <dgm:spPr/>
      <dgm:t>
        <a:bodyPr/>
        <a:lstStyle/>
        <a:p>
          <a:endParaRPr lang="en-US"/>
        </a:p>
      </dgm:t>
    </dgm:pt>
    <dgm:pt modelId="{786E750A-3C31-4E1A-94C0-954B6DED82B6}">
      <dgm:prSet/>
      <dgm:spPr/>
      <dgm:t>
        <a:bodyPr/>
        <a:lstStyle/>
        <a:p>
          <a:pPr>
            <a:lnSpc>
              <a:spcPct val="100000"/>
            </a:lnSpc>
          </a:pPr>
          <a:r>
            <a:rPr lang="en-US" dirty="0">
              <a:hlinkClick xmlns:r="http://schemas.openxmlformats.org/officeDocument/2006/relationships" r:id="rId3"/>
            </a:rPr>
            <a:t>DL website</a:t>
          </a:r>
          <a:endParaRPr lang="en-US" dirty="0"/>
        </a:p>
      </dgm:t>
    </dgm:pt>
    <dgm:pt modelId="{4D4E212B-F51B-4109-9A69-A53672AEF9DB}" type="parTrans" cxnId="{ACA0B39B-8A17-4C56-83A0-7B9BCB02F079}">
      <dgm:prSet/>
      <dgm:spPr/>
      <dgm:t>
        <a:bodyPr/>
        <a:lstStyle/>
        <a:p>
          <a:endParaRPr lang="en-US"/>
        </a:p>
      </dgm:t>
    </dgm:pt>
    <dgm:pt modelId="{6C4F57E8-062C-48B9-A497-79E3EC883046}" type="sibTrans" cxnId="{ACA0B39B-8A17-4C56-83A0-7B9BCB02F079}">
      <dgm:prSet/>
      <dgm:spPr/>
      <dgm:t>
        <a:bodyPr/>
        <a:lstStyle/>
        <a:p>
          <a:endParaRPr lang="en-US"/>
        </a:p>
      </dgm:t>
    </dgm:pt>
    <dgm:pt modelId="{AEB9017A-C140-4F94-B156-3D32C92607B5}">
      <dgm:prSet/>
      <dgm:spPr/>
      <dgm:t>
        <a:bodyPr/>
        <a:lstStyle/>
        <a:p>
          <a:pPr>
            <a:lnSpc>
              <a:spcPct val="100000"/>
            </a:lnSpc>
          </a:pPr>
          <a:r>
            <a:rPr lang="en-US" dirty="0"/>
            <a:t>Teaching through a Pandemic: Part 2 (10-1-20 @ 3pm) </a:t>
          </a:r>
        </a:p>
      </dgm:t>
    </dgm:pt>
    <dgm:pt modelId="{B4A005E0-2A49-40FD-A6E1-2D80668F386D}" type="parTrans" cxnId="{62CA53F4-DDAF-4CA2-9151-4A1FCDD15DB5}">
      <dgm:prSet/>
      <dgm:spPr/>
      <dgm:t>
        <a:bodyPr/>
        <a:lstStyle/>
        <a:p>
          <a:endParaRPr lang="en-US"/>
        </a:p>
      </dgm:t>
    </dgm:pt>
    <dgm:pt modelId="{9503D467-FF45-4A6E-8D43-9A2D537546AD}" type="sibTrans" cxnId="{62CA53F4-DDAF-4CA2-9151-4A1FCDD15DB5}">
      <dgm:prSet/>
      <dgm:spPr/>
      <dgm:t>
        <a:bodyPr/>
        <a:lstStyle/>
        <a:p>
          <a:endParaRPr lang="en-US"/>
        </a:p>
      </dgm:t>
    </dgm:pt>
    <dgm:pt modelId="{13EA7C00-AA6C-4147-B167-CD3ACF2DCDF8}">
      <dgm:prSet/>
      <dgm:spPr/>
      <dgm:t>
        <a:bodyPr/>
        <a:lstStyle/>
        <a:p>
          <a:pPr>
            <a:lnSpc>
              <a:spcPct val="100000"/>
            </a:lnSpc>
          </a:pPr>
          <a:r>
            <a:rPr lang="en-US" dirty="0"/>
            <a:t>CTL Workshops and Professional Development Fall, 2020 series</a:t>
          </a:r>
        </a:p>
      </dgm:t>
    </dgm:pt>
    <dgm:pt modelId="{FC685E27-ACBD-4EC9-AC14-8E4870256182}" type="parTrans" cxnId="{D9F4F5F3-D90B-4774-927E-C4B0009EB173}">
      <dgm:prSet/>
      <dgm:spPr/>
      <dgm:t>
        <a:bodyPr/>
        <a:lstStyle/>
        <a:p>
          <a:endParaRPr lang="en-US"/>
        </a:p>
      </dgm:t>
    </dgm:pt>
    <dgm:pt modelId="{EC0DA50F-7FB9-4A7E-887F-2CDA23B65F31}" type="sibTrans" cxnId="{D9F4F5F3-D90B-4774-927E-C4B0009EB173}">
      <dgm:prSet/>
      <dgm:spPr/>
      <dgm:t>
        <a:bodyPr/>
        <a:lstStyle/>
        <a:p>
          <a:endParaRPr lang="en-US"/>
        </a:p>
      </dgm:t>
    </dgm:pt>
    <dgm:pt modelId="{B5C7296B-33A0-4D70-8556-8B4ADB40F799}" type="pres">
      <dgm:prSet presAssocID="{B105B223-C05B-450C-BD3B-413A2E24B482}" presName="root" presStyleCnt="0">
        <dgm:presLayoutVars>
          <dgm:dir/>
          <dgm:resizeHandles val="exact"/>
        </dgm:presLayoutVars>
      </dgm:prSet>
      <dgm:spPr/>
    </dgm:pt>
    <dgm:pt modelId="{AA89B866-CD17-424B-9CD5-FA1FF5780785}" type="pres">
      <dgm:prSet presAssocID="{55E19E76-3332-4B3A-992A-0A826ADACDB2}" presName="compNode" presStyleCnt="0"/>
      <dgm:spPr/>
    </dgm:pt>
    <dgm:pt modelId="{3DC39983-698D-4C9A-8EF6-76740E8017B2}" type="pres">
      <dgm:prSet presAssocID="{55E19E76-3332-4B3A-992A-0A826ADACDB2}" presName="bgRect" presStyleLbl="bgShp" presStyleIdx="0" presStyleCnt="5"/>
      <dgm:spPr/>
    </dgm:pt>
    <dgm:pt modelId="{D2F96E2B-61CD-476C-AA5F-B19945888385}" type="pres">
      <dgm:prSet presAssocID="{55E19E76-3332-4B3A-992A-0A826ADACDB2}"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13AB808-1656-4E49-BD21-BF9A631A48BE}" type="pres">
      <dgm:prSet presAssocID="{55E19E76-3332-4B3A-992A-0A826ADACDB2}" presName="spaceRect" presStyleCnt="0"/>
      <dgm:spPr/>
    </dgm:pt>
    <dgm:pt modelId="{F486098C-F83B-4A03-A9BA-42A50983C1AD}" type="pres">
      <dgm:prSet presAssocID="{55E19E76-3332-4B3A-992A-0A826ADACDB2}" presName="parTx" presStyleLbl="revTx" presStyleIdx="0" presStyleCnt="5">
        <dgm:presLayoutVars>
          <dgm:chMax val="0"/>
          <dgm:chPref val="0"/>
        </dgm:presLayoutVars>
      </dgm:prSet>
      <dgm:spPr/>
    </dgm:pt>
    <dgm:pt modelId="{73402A54-54A2-4893-8CB3-CA538B78D040}" type="pres">
      <dgm:prSet presAssocID="{E4E50A22-4FA9-4A00-BA26-FC2ED786BF65}" presName="sibTrans" presStyleCnt="0"/>
      <dgm:spPr/>
    </dgm:pt>
    <dgm:pt modelId="{1B0410B7-8FC8-4652-8C9E-1B0E6DF195E3}" type="pres">
      <dgm:prSet presAssocID="{DAA13B83-CF1C-4A78-B16A-33947ADDA5EF}" presName="compNode" presStyleCnt="0"/>
      <dgm:spPr/>
    </dgm:pt>
    <dgm:pt modelId="{C380FF76-C020-40CC-9A93-2028EFFA9F4C}" type="pres">
      <dgm:prSet presAssocID="{DAA13B83-CF1C-4A78-B16A-33947ADDA5EF}" presName="bgRect" presStyleLbl="bgShp" presStyleIdx="1" presStyleCnt="5"/>
      <dgm:spPr/>
    </dgm:pt>
    <dgm:pt modelId="{A80149DC-7960-4B93-B6AC-6FE657CB796D}" type="pres">
      <dgm:prSet presAssocID="{DAA13B83-CF1C-4A78-B16A-33947ADDA5EF}"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36FC60D-DABD-4D81-98FD-4727BC697BB0}" type="pres">
      <dgm:prSet presAssocID="{DAA13B83-CF1C-4A78-B16A-33947ADDA5EF}" presName="spaceRect" presStyleCnt="0"/>
      <dgm:spPr/>
    </dgm:pt>
    <dgm:pt modelId="{F407E1F7-1296-4771-B949-09911BF82CA6}" type="pres">
      <dgm:prSet presAssocID="{DAA13B83-CF1C-4A78-B16A-33947ADDA5EF}" presName="parTx" presStyleLbl="revTx" presStyleIdx="1" presStyleCnt="5">
        <dgm:presLayoutVars>
          <dgm:chMax val="0"/>
          <dgm:chPref val="0"/>
        </dgm:presLayoutVars>
      </dgm:prSet>
      <dgm:spPr/>
    </dgm:pt>
    <dgm:pt modelId="{6419254D-CF8E-4469-B180-59F2C4F5082D}" type="pres">
      <dgm:prSet presAssocID="{6ECF6A06-1567-4060-818D-4270A4F85100}" presName="sibTrans" presStyleCnt="0"/>
      <dgm:spPr/>
    </dgm:pt>
    <dgm:pt modelId="{81341E12-5E1D-4D64-830B-DDB85A3A494C}" type="pres">
      <dgm:prSet presAssocID="{786E750A-3C31-4E1A-94C0-954B6DED82B6}" presName="compNode" presStyleCnt="0"/>
      <dgm:spPr/>
    </dgm:pt>
    <dgm:pt modelId="{2F934F1D-E08F-4692-B0EB-3BD1EA0B06E7}" type="pres">
      <dgm:prSet presAssocID="{786E750A-3C31-4E1A-94C0-954B6DED82B6}" presName="bgRect" presStyleLbl="bgShp" presStyleIdx="2" presStyleCnt="5"/>
      <dgm:spPr/>
    </dgm:pt>
    <dgm:pt modelId="{C9D102D7-538B-4C96-8FEB-503E8AE87726}" type="pres">
      <dgm:prSet presAssocID="{786E750A-3C31-4E1A-94C0-954B6DED82B6}"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517B39-A626-4FF2-B159-82B934CF5A3E}" type="pres">
      <dgm:prSet presAssocID="{786E750A-3C31-4E1A-94C0-954B6DED82B6}" presName="spaceRect" presStyleCnt="0"/>
      <dgm:spPr/>
    </dgm:pt>
    <dgm:pt modelId="{BDD614B1-E794-4D90-8219-A300A472F9A5}" type="pres">
      <dgm:prSet presAssocID="{786E750A-3C31-4E1A-94C0-954B6DED82B6}" presName="parTx" presStyleLbl="revTx" presStyleIdx="2" presStyleCnt="5">
        <dgm:presLayoutVars>
          <dgm:chMax val="0"/>
          <dgm:chPref val="0"/>
        </dgm:presLayoutVars>
      </dgm:prSet>
      <dgm:spPr/>
    </dgm:pt>
    <dgm:pt modelId="{9B02A375-71C1-4A55-8A10-593625ADF6E7}" type="pres">
      <dgm:prSet presAssocID="{6C4F57E8-062C-48B9-A497-79E3EC883046}" presName="sibTrans" presStyleCnt="0"/>
      <dgm:spPr/>
    </dgm:pt>
    <dgm:pt modelId="{C192FE03-4B1A-4A66-AA02-D4BDDFA6B93E}" type="pres">
      <dgm:prSet presAssocID="{AEB9017A-C140-4F94-B156-3D32C92607B5}" presName="compNode" presStyleCnt="0"/>
      <dgm:spPr/>
    </dgm:pt>
    <dgm:pt modelId="{DE3FCA73-6F5C-4175-9884-271E5703F0D9}" type="pres">
      <dgm:prSet presAssocID="{AEB9017A-C140-4F94-B156-3D32C92607B5}" presName="bgRect" presStyleLbl="bgShp" presStyleIdx="3" presStyleCnt="5"/>
      <dgm:spPr/>
    </dgm:pt>
    <dgm:pt modelId="{2D97CE20-B285-44B0-A612-8B13EC478297}" type="pres">
      <dgm:prSet presAssocID="{AEB9017A-C140-4F94-B156-3D32C92607B5}"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F73FF64-71CC-4DB7-A8DA-203CEE00FC49}" type="pres">
      <dgm:prSet presAssocID="{AEB9017A-C140-4F94-B156-3D32C92607B5}" presName="spaceRect" presStyleCnt="0"/>
      <dgm:spPr/>
    </dgm:pt>
    <dgm:pt modelId="{F720B978-EB28-4C0C-AA0B-3DE8D361D367}" type="pres">
      <dgm:prSet presAssocID="{AEB9017A-C140-4F94-B156-3D32C92607B5}" presName="parTx" presStyleLbl="revTx" presStyleIdx="3" presStyleCnt="5">
        <dgm:presLayoutVars>
          <dgm:chMax val="0"/>
          <dgm:chPref val="0"/>
        </dgm:presLayoutVars>
      </dgm:prSet>
      <dgm:spPr/>
    </dgm:pt>
    <dgm:pt modelId="{99A86A0A-592B-401A-9BDC-B9378C4AB190}" type="pres">
      <dgm:prSet presAssocID="{9503D467-FF45-4A6E-8D43-9A2D537546AD}" presName="sibTrans" presStyleCnt="0"/>
      <dgm:spPr/>
    </dgm:pt>
    <dgm:pt modelId="{7EF1444F-0A9B-4D61-ADC1-8F1DAEB450A6}" type="pres">
      <dgm:prSet presAssocID="{13EA7C00-AA6C-4147-B167-CD3ACF2DCDF8}" presName="compNode" presStyleCnt="0"/>
      <dgm:spPr/>
    </dgm:pt>
    <dgm:pt modelId="{0E8666F9-0859-4C41-9BEB-1345801F49C6}" type="pres">
      <dgm:prSet presAssocID="{13EA7C00-AA6C-4147-B167-CD3ACF2DCDF8}" presName="bgRect" presStyleLbl="bgShp" presStyleIdx="4" presStyleCnt="5" custLinFactNeighborX="-2" custLinFactNeighborY="470"/>
      <dgm:spPr/>
    </dgm:pt>
    <dgm:pt modelId="{9A49F69C-DE61-4EB6-977F-4C38F677E4F9}" type="pres">
      <dgm:prSet presAssocID="{13EA7C00-AA6C-4147-B167-CD3ACF2DCDF8}" presName="iconRect" presStyleLbl="nod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ACA3BFB-022E-4BF0-88C9-13A31A1DFED3}" type="pres">
      <dgm:prSet presAssocID="{13EA7C00-AA6C-4147-B167-CD3ACF2DCDF8}" presName="spaceRect" presStyleCnt="0"/>
      <dgm:spPr/>
    </dgm:pt>
    <dgm:pt modelId="{3025945E-9F5E-4158-B916-A620B47D3929}" type="pres">
      <dgm:prSet presAssocID="{13EA7C00-AA6C-4147-B167-CD3ACF2DCDF8}" presName="parTx" presStyleLbl="revTx" presStyleIdx="4" presStyleCnt="5">
        <dgm:presLayoutVars>
          <dgm:chMax val="0"/>
          <dgm:chPref val="0"/>
        </dgm:presLayoutVars>
      </dgm:prSet>
      <dgm:spPr/>
    </dgm:pt>
  </dgm:ptLst>
  <dgm:cxnLst>
    <dgm:cxn modelId="{80816305-1E43-41A3-9E79-EAC871EF82CA}" type="presOf" srcId="{AEB9017A-C140-4F94-B156-3D32C92607B5}" destId="{F720B978-EB28-4C0C-AA0B-3DE8D361D367}" srcOrd="0" destOrd="0" presId="urn:microsoft.com/office/officeart/2018/2/layout/IconVerticalSolidList"/>
    <dgm:cxn modelId="{A5915E0B-5851-458B-A62B-09F52B301728}" type="presOf" srcId="{786E750A-3C31-4E1A-94C0-954B6DED82B6}" destId="{BDD614B1-E794-4D90-8219-A300A472F9A5}" srcOrd="0" destOrd="0" presId="urn:microsoft.com/office/officeart/2018/2/layout/IconVerticalSolidList"/>
    <dgm:cxn modelId="{41D9CB10-01D5-43AE-828D-77AB2404B420}" type="presOf" srcId="{55E19E76-3332-4B3A-992A-0A826ADACDB2}" destId="{F486098C-F83B-4A03-A9BA-42A50983C1AD}" srcOrd="0" destOrd="0" presId="urn:microsoft.com/office/officeart/2018/2/layout/IconVerticalSolidList"/>
    <dgm:cxn modelId="{127C842C-71ED-4163-B248-E0B8578F7C92}" type="presOf" srcId="{13EA7C00-AA6C-4147-B167-CD3ACF2DCDF8}" destId="{3025945E-9F5E-4158-B916-A620B47D3929}" srcOrd="0" destOrd="0" presId="urn:microsoft.com/office/officeart/2018/2/layout/IconVerticalSolidList"/>
    <dgm:cxn modelId="{2FC0B03B-6ECB-4056-997F-AB19CDF4DA9C}" type="presOf" srcId="{DAA13B83-CF1C-4A78-B16A-33947ADDA5EF}" destId="{F407E1F7-1296-4771-B949-09911BF82CA6}" srcOrd="0" destOrd="0" presId="urn:microsoft.com/office/officeart/2018/2/layout/IconVerticalSolidList"/>
    <dgm:cxn modelId="{7DD7D249-6E1F-4480-B39A-5D1BA32A12C4}" srcId="{B105B223-C05B-450C-BD3B-413A2E24B482}" destId="{55E19E76-3332-4B3A-992A-0A826ADACDB2}" srcOrd="0" destOrd="0" parTransId="{D1AD5EA8-FF76-47C7-8A31-ECADDAB90927}" sibTransId="{E4E50A22-4FA9-4A00-BA26-FC2ED786BF65}"/>
    <dgm:cxn modelId="{ACA0B39B-8A17-4C56-83A0-7B9BCB02F079}" srcId="{B105B223-C05B-450C-BD3B-413A2E24B482}" destId="{786E750A-3C31-4E1A-94C0-954B6DED82B6}" srcOrd="2" destOrd="0" parTransId="{4D4E212B-F51B-4109-9A69-A53672AEF9DB}" sibTransId="{6C4F57E8-062C-48B9-A497-79E3EC883046}"/>
    <dgm:cxn modelId="{22879D9D-E164-4874-978E-C20A1928312B}" srcId="{B105B223-C05B-450C-BD3B-413A2E24B482}" destId="{DAA13B83-CF1C-4A78-B16A-33947ADDA5EF}" srcOrd="1" destOrd="0" parTransId="{31066BBC-F352-4F01-9FF0-0FE77ACD0697}" sibTransId="{6ECF6A06-1567-4060-818D-4270A4F85100}"/>
    <dgm:cxn modelId="{42DA57A3-BD9D-41D8-ACE9-FB3494E92EBF}" type="presOf" srcId="{B105B223-C05B-450C-BD3B-413A2E24B482}" destId="{B5C7296B-33A0-4D70-8556-8B4ADB40F799}" srcOrd="0" destOrd="0" presId="urn:microsoft.com/office/officeart/2018/2/layout/IconVerticalSolidList"/>
    <dgm:cxn modelId="{D9F4F5F3-D90B-4774-927E-C4B0009EB173}" srcId="{B105B223-C05B-450C-BD3B-413A2E24B482}" destId="{13EA7C00-AA6C-4147-B167-CD3ACF2DCDF8}" srcOrd="4" destOrd="0" parTransId="{FC685E27-ACBD-4EC9-AC14-8E4870256182}" sibTransId="{EC0DA50F-7FB9-4A7E-887F-2CDA23B65F31}"/>
    <dgm:cxn modelId="{62CA53F4-DDAF-4CA2-9151-4A1FCDD15DB5}" srcId="{B105B223-C05B-450C-BD3B-413A2E24B482}" destId="{AEB9017A-C140-4F94-B156-3D32C92607B5}" srcOrd="3" destOrd="0" parTransId="{B4A005E0-2A49-40FD-A6E1-2D80668F386D}" sibTransId="{9503D467-FF45-4A6E-8D43-9A2D537546AD}"/>
    <dgm:cxn modelId="{CF88D07E-D35D-4CB6-825F-8CE4AE7AA7D3}" type="presParOf" srcId="{B5C7296B-33A0-4D70-8556-8B4ADB40F799}" destId="{AA89B866-CD17-424B-9CD5-FA1FF5780785}" srcOrd="0" destOrd="0" presId="urn:microsoft.com/office/officeart/2018/2/layout/IconVerticalSolidList"/>
    <dgm:cxn modelId="{64A0BC31-F575-4269-9B20-6C0B74E31A22}" type="presParOf" srcId="{AA89B866-CD17-424B-9CD5-FA1FF5780785}" destId="{3DC39983-698D-4C9A-8EF6-76740E8017B2}" srcOrd="0" destOrd="0" presId="urn:microsoft.com/office/officeart/2018/2/layout/IconVerticalSolidList"/>
    <dgm:cxn modelId="{A4132329-7729-4434-8F9E-D37FE6387E45}" type="presParOf" srcId="{AA89B866-CD17-424B-9CD5-FA1FF5780785}" destId="{D2F96E2B-61CD-476C-AA5F-B19945888385}" srcOrd="1" destOrd="0" presId="urn:microsoft.com/office/officeart/2018/2/layout/IconVerticalSolidList"/>
    <dgm:cxn modelId="{C50418EC-AA46-4408-903B-CB83A8A5784A}" type="presParOf" srcId="{AA89B866-CD17-424B-9CD5-FA1FF5780785}" destId="{413AB808-1656-4E49-BD21-BF9A631A48BE}" srcOrd="2" destOrd="0" presId="urn:microsoft.com/office/officeart/2018/2/layout/IconVerticalSolidList"/>
    <dgm:cxn modelId="{8628BB20-A18D-4E99-81B9-627C522888B0}" type="presParOf" srcId="{AA89B866-CD17-424B-9CD5-FA1FF5780785}" destId="{F486098C-F83B-4A03-A9BA-42A50983C1AD}" srcOrd="3" destOrd="0" presId="urn:microsoft.com/office/officeart/2018/2/layout/IconVerticalSolidList"/>
    <dgm:cxn modelId="{D45460D9-F2E8-48DA-BD20-D6880134991A}" type="presParOf" srcId="{B5C7296B-33A0-4D70-8556-8B4ADB40F799}" destId="{73402A54-54A2-4893-8CB3-CA538B78D040}" srcOrd="1" destOrd="0" presId="urn:microsoft.com/office/officeart/2018/2/layout/IconVerticalSolidList"/>
    <dgm:cxn modelId="{14CB8DC2-5797-44DA-A330-C1F3E93E419D}" type="presParOf" srcId="{B5C7296B-33A0-4D70-8556-8B4ADB40F799}" destId="{1B0410B7-8FC8-4652-8C9E-1B0E6DF195E3}" srcOrd="2" destOrd="0" presId="urn:microsoft.com/office/officeart/2018/2/layout/IconVerticalSolidList"/>
    <dgm:cxn modelId="{54294772-A853-4708-80FB-E57D0A9CB189}" type="presParOf" srcId="{1B0410B7-8FC8-4652-8C9E-1B0E6DF195E3}" destId="{C380FF76-C020-40CC-9A93-2028EFFA9F4C}" srcOrd="0" destOrd="0" presId="urn:microsoft.com/office/officeart/2018/2/layout/IconVerticalSolidList"/>
    <dgm:cxn modelId="{99933246-DC9A-4556-A5F8-7954A51B89CB}" type="presParOf" srcId="{1B0410B7-8FC8-4652-8C9E-1B0E6DF195E3}" destId="{A80149DC-7960-4B93-B6AC-6FE657CB796D}" srcOrd="1" destOrd="0" presId="urn:microsoft.com/office/officeart/2018/2/layout/IconVerticalSolidList"/>
    <dgm:cxn modelId="{3D38BC75-0407-4A6A-A160-164ECED2D9A9}" type="presParOf" srcId="{1B0410B7-8FC8-4652-8C9E-1B0E6DF195E3}" destId="{B36FC60D-DABD-4D81-98FD-4727BC697BB0}" srcOrd="2" destOrd="0" presId="urn:microsoft.com/office/officeart/2018/2/layout/IconVerticalSolidList"/>
    <dgm:cxn modelId="{60B78F1A-8050-4332-80AD-91CC2DBAE6E9}" type="presParOf" srcId="{1B0410B7-8FC8-4652-8C9E-1B0E6DF195E3}" destId="{F407E1F7-1296-4771-B949-09911BF82CA6}" srcOrd="3" destOrd="0" presId="urn:microsoft.com/office/officeart/2018/2/layout/IconVerticalSolidList"/>
    <dgm:cxn modelId="{54ABC110-5943-434C-882D-E1842431BF7C}" type="presParOf" srcId="{B5C7296B-33A0-4D70-8556-8B4ADB40F799}" destId="{6419254D-CF8E-4469-B180-59F2C4F5082D}" srcOrd="3" destOrd="0" presId="urn:microsoft.com/office/officeart/2018/2/layout/IconVerticalSolidList"/>
    <dgm:cxn modelId="{12180A49-8AA4-460E-945D-E983DE79EBB6}" type="presParOf" srcId="{B5C7296B-33A0-4D70-8556-8B4ADB40F799}" destId="{81341E12-5E1D-4D64-830B-DDB85A3A494C}" srcOrd="4" destOrd="0" presId="urn:microsoft.com/office/officeart/2018/2/layout/IconVerticalSolidList"/>
    <dgm:cxn modelId="{561859D9-C807-453C-A88A-228AA5F75035}" type="presParOf" srcId="{81341E12-5E1D-4D64-830B-DDB85A3A494C}" destId="{2F934F1D-E08F-4692-B0EB-3BD1EA0B06E7}" srcOrd="0" destOrd="0" presId="urn:microsoft.com/office/officeart/2018/2/layout/IconVerticalSolidList"/>
    <dgm:cxn modelId="{CE12F5D1-4DC0-47CD-9418-244803316B60}" type="presParOf" srcId="{81341E12-5E1D-4D64-830B-DDB85A3A494C}" destId="{C9D102D7-538B-4C96-8FEB-503E8AE87726}" srcOrd="1" destOrd="0" presId="urn:microsoft.com/office/officeart/2018/2/layout/IconVerticalSolidList"/>
    <dgm:cxn modelId="{59354337-5F71-4AD8-BAF0-6A8C825A74D4}" type="presParOf" srcId="{81341E12-5E1D-4D64-830B-DDB85A3A494C}" destId="{A4517B39-A626-4FF2-B159-82B934CF5A3E}" srcOrd="2" destOrd="0" presId="urn:microsoft.com/office/officeart/2018/2/layout/IconVerticalSolidList"/>
    <dgm:cxn modelId="{A3D80690-72DF-4BC3-BA85-FC6505D45641}" type="presParOf" srcId="{81341E12-5E1D-4D64-830B-DDB85A3A494C}" destId="{BDD614B1-E794-4D90-8219-A300A472F9A5}" srcOrd="3" destOrd="0" presId="urn:microsoft.com/office/officeart/2018/2/layout/IconVerticalSolidList"/>
    <dgm:cxn modelId="{51242D75-3928-48DB-9488-44AD40C6C4C6}" type="presParOf" srcId="{B5C7296B-33A0-4D70-8556-8B4ADB40F799}" destId="{9B02A375-71C1-4A55-8A10-593625ADF6E7}" srcOrd="5" destOrd="0" presId="urn:microsoft.com/office/officeart/2018/2/layout/IconVerticalSolidList"/>
    <dgm:cxn modelId="{5AC819AF-4E76-4799-A560-4970640CE89E}" type="presParOf" srcId="{B5C7296B-33A0-4D70-8556-8B4ADB40F799}" destId="{C192FE03-4B1A-4A66-AA02-D4BDDFA6B93E}" srcOrd="6" destOrd="0" presId="urn:microsoft.com/office/officeart/2018/2/layout/IconVerticalSolidList"/>
    <dgm:cxn modelId="{0EAEFD04-9E25-4686-A2B6-74F7F18E18AD}" type="presParOf" srcId="{C192FE03-4B1A-4A66-AA02-D4BDDFA6B93E}" destId="{DE3FCA73-6F5C-4175-9884-271E5703F0D9}" srcOrd="0" destOrd="0" presId="urn:microsoft.com/office/officeart/2018/2/layout/IconVerticalSolidList"/>
    <dgm:cxn modelId="{511A341D-B344-46E8-AEB3-8CFB76DF81CB}" type="presParOf" srcId="{C192FE03-4B1A-4A66-AA02-D4BDDFA6B93E}" destId="{2D97CE20-B285-44B0-A612-8B13EC478297}" srcOrd="1" destOrd="0" presId="urn:microsoft.com/office/officeart/2018/2/layout/IconVerticalSolidList"/>
    <dgm:cxn modelId="{436F3F89-7AC8-4809-9E7C-8106E860BCC2}" type="presParOf" srcId="{C192FE03-4B1A-4A66-AA02-D4BDDFA6B93E}" destId="{2F73FF64-71CC-4DB7-A8DA-203CEE00FC49}" srcOrd="2" destOrd="0" presId="urn:microsoft.com/office/officeart/2018/2/layout/IconVerticalSolidList"/>
    <dgm:cxn modelId="{39A208E4-4B5C-47BF-B888-EB46A4E4C593}" type="presParOf" srcId="{C192FE03-4B1A-4A66-AA02-D4BDDFA6B93E}" destId="{F720B978-EB28-4C0C-AA0B-3DE8D361D367}" srcOrd="3" destOrd="0" presId="urn:microsoft.com/office/officeart/2018/2/layout/IconVerticalSolidList"/>
    <dgm:cxn modelId="{CF0E3463-1A01-451C-96B2-A4EAFCFEF479}" type="presParOf" srcId="{B5C7296B-33A0-4D70-8556-8B4ADB40F799}" destId="{99A86A0A-592B-401A-9BDC-B9378C4AB190}" srcOrd="7" destOrd="0" presId="urn:microsoft.com/office/officeart/2018/2/layout/IconVerticalSolidList"/>
    <dgm:cxn modelId="{B46AF4D1-D445-4E4C-B1DD-AA535A2B74F6}" type="presParOf" srcId="{B5C7296B-33A0-4D70-8556-8B4ADB40F799}" destId="{7EF1444F-0A9B-4D61-ADC1-8F1DAEB450A6}" srcOrd="8" destOrd="0" presId="urn:microsoft.com/office/officeart/2018/2/layout/IconVerticalSolidList"/>
    <dgm:cxn modelId="{26CC3BD4-4F4F-4D6A-80C7-33D6315200EA}" type="presParOf" srcId="{7EF1444F-0A9B-4D61-ADC1-8F1DAEB450A6}" destId="{0E8666F9-0859-4C41-9BEB-1345801F49C6}" srcOrd="0" destOrd="0" presId="urn:microsoft.com/office/officeart/2018/2/layout/IconVerticalSolidList"/>
    <dgm:cxn modelId="{172AD570-1773-4FBF-BFAC-7A526D2369A4}" type="presParOf" srcId="{7EF1444F-0A9B-4D61-ADC1-8F1DAEB450A6}" destId="{9A49F69C-DE61-4EB6-977F-4C38F677E4F9}" srcOrd="1" destOrd="0" presId="urn:microsoft.com/office/officeart/2018/2/layout/IconVerticalSolidList"/>
    <dgm:cxn modelId="{FB579532-36C0-4C0D-A79F-85B8B4F85900}" type="presParOf" srcId="{7EF1444F-0A9B-4D61-ADC1-8F1DAEB450A6}" destId="{CACA3BFB-022E-4BF0-88C9-13A31A1DFED3}" srcOrd="2" destOrd="0" presId="urn:microsoft.com/office/officeart/2018/2/layout/IconVerticalSolidList"/>
    <dgm:cxn modelId="{F5D04BE9-425B-434E-8680-1DF03F7C4FDE}" type="presParOf" srcId="{7EF1444F-0A9B-4D61-ADC1-8F1DAEB450A6}" destId="{3025945E-9F5E-4158-B916-A620B47D39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3B505-E02A-4BA0-9897-7185185E09CE}"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E65D04DE-30B4-493E-8EFF-D95A6147EE5B}">
      <dgm:prSet/>
      <dgm:spPr/>
      <dgm:t>
        <a:bodyPr/>
        <a:lstStyle/>
        <a:p>
          <a:r>
            <a:rPr lang="en-US" dirty="0"/>
            <a:t>Identify</a:t>
          </a:r>
        </a:p>
      </dgm:t>
      <dgm:extLst>
        <a:ext uri="{E40237B7-FDA0-4F09-8148-C483321AD2D9}">
          <dgm14:cNvPr xmlns:dgm14="http://schemas.microsoft.com/office/drawing/2010/diagram" id="0" name="" descr="identify">
            <a:extLst>
              <a:ext uri="{C183D7F6-B498-43B3-948B-1728B52AA6E4}">
                <adec:decorative xmlns:adec="http://schemas.microsoft.com/office/drawing/2017/decorative" val="0"/>
              </a:ext>
            </a:extLst>
          </dgm14:cNvPr>
        </a:ext>
      </dgm:extLst>
    </dgm:pt>
    <dgm:pt modelId="{C099BDF6-CD53-4FC9-B921-345FA439D5BB}" type="parTrans" cxnId="{3E483497-7891-427F-90AF-04276D7B8614}">
      <dgm:prSet/>
      <dgm:spPr/>
      <dgm:t>
        <a:bodyPr/>
        <a:lstStyle/>
        <a:p>
          <a:endParaRPr lang="en-US"/>
        </a:p>
      </dgm:t>
    </dgm:pt>
    <dgm:pt modelId="{EDD1F980-FE90-4270-988B-366DAFA35527}" type="sibTrans" cxnId="{3E483497-7891-427F-90AF-04276D7B8614}">
      <dgm:prSet/>
      <dgm:spPr/>
      <dgm:t>
        <a:bodyPr/>
        <a:lstStyle/>
        <a:p>
          <a:endParaRPr lang="en-US"/>
        </a:p>
      </dgm:t>
    </dgm:pt>
    <dgm:pt modelId="{56703637-5063-4C80-8C2C-EF44CBCC7A4E}">
      <dgm:prSet/>
      <dgm:spPr/>
      <dgm:t>
        <a:bodyPr/>
        <a:lstStyle/>
        <a:p>
          <a:r>
            <a:rPr lang="en-US" dirty="0"/>
            <a:t>Hy-flex course model strategies and best practices</a:t>
          </a:r>
        </a:p>
      </dgm:t>
    </dgm:pt>
    <dgm:pt modelId="{0A85F1A7-C846-4071-AF7D-4CF8D7B7DD9E}" type="parTrans" cxnId="{1831D1BA-E51E-4676-A919-8FCDA80FF571}">
      <dgm:prSet/>
      <dgm:spPr/>
      <dgm:t>
        <a:bodyPr/>
        <a:lstStyle/>
        <a:p>
          <a:endParaRPr lang="en-US"/>
        </a:p>
      </dgm:t>
    </dgm:pt>
    <dgm:pt modelId="{F4E7F0BD-5E41-4369-A424-664FE1846CD6}" type="sibTrans" cxnId="{1831D1BA-E51E-4676-A919-8FCDA80FF571}">
      <dgm:prSet/>
      <dgm:spPr/>
      <dgm:t>
        <a:bodyPr/>
        <a:lstStyle/>
        <a:p>
          <a:endParaRPr lang="en-US"/>
        </a:p>
      </dgm:t>
    </dgm:pt>
    <dgm:pt modelId="{F9BDE773-6DA0-454A-89C4-E8BA2254B27D}">
      <dgm:prSet/>
      <dgm:spPr/>
      <dgm:t>
        <a:bodyPr/>
        <a:lstStyle/>
        <a:p>
          <a:r>
            <a:rPr lang="en-US" dirty="0"/>
            <a:t>Identify</a:t>
          </a:r>
        </a:p>
      </dgm:t>
      <dgm:extLst>
        <a:ext uri="{E40237B7-FDA0-4F09-8148-C483321AD2D9}">
          <dgm14:cNvPr xmlns:dgm14="http://schemas.microsoft.com/office/drawing/2010/diagram" id="0" name="" descr="identify">
            <a:extLst>
              <a:ext uri="{C183D7F6-B498-43B3-948B-1728B52AA6E4}">
                <adec:decorative xmlns:adec="http://schemas.microsoft.com/office/drawing/2017/decorative" val="0"/>
              </a:ext>
            </a:extLst>
          </dgm14:cNvPr>
        </a:ext>
      </dgm:extLst>
    </dgm:pt>
    <dgm:pt modelId="{55043F26-D0A4-41BA-8525-9A596C415091}" type="parTrans" cxnId="{2117864C-7CF0-4DD9-9D1F-163247AFFCAC}">
      <dgm:prSet/>
      <dgm:spPr/>
      <dgm:t>
        <a:bodyPr/>
        <a:lstStyle/>
        <a:p>
          <a:endParaRPr lang="en-US"/>
        </a:p>
      </dgm:t>
    </dgm:pt>
    <dgm:pt modelId="{D2B60812-37D4-482D-8D2E-E8ED472999AC}" type="sibTrans" cxnId="{2117864C-7CF0-4DD9-9D1F-163247AFFCAC}">
      <dgm:prSet/>
      <dgm:spPr/>
      <dgm:t>
        <a:bodyPr/>
        <a:lstStyle/>
        <a:p>
          <a:endParaRPr lang="en-US"/>
        </a:p>
      </dgm:t>
    </dgm:pt>
    <dgm:pt modelId="{23FF2C0C-6A27-4D62-81E6-6823201802F0}">
      <dgm:prSet/>
      <dgm:spPr/>
      <dgm:t>
        <a:bodyPr/>
        <a:lstStyle/>
        <a:p>
          <a:r>
            <a:rPr lang="en-US" dirty="0"/>
            <a:t>foundational components of good pedagogy that are present in both face-to-face (f2f) and online courses</a:t>
          </a:r>
        </a:p>
      </dgm:t>
    </dgm:pt>
    <dgm:pt modelId="{93631137-C642-4BA0-810C-A2DF95D7B9BB}" type="parTrans" cxnId="{70460D43-133F-418C-83AB-D5E5C7F29BE8}">
      <dgm:prSet/>
      <dgm:spPr/>
      <dgm:t>
        <a:bodyPr/>
        <a:lstStyle/>
        <a:p>
          <a:endParaRPr lang="en-US"/>
        </a:p>
      </dgm:t>
    </dgm:pt>
    <dgm:pt modelId="{AC52480A-BD47-4DC9-B921-88A99BE999C1}" type="sibTrans" cxnId="{70460D43-133F-418C-83AB-D5E5C7F29BE8}">
      <dgm:prSet/>
      <dgm:spPr/>
      <dgm:t>
        <a:bodyPr/>
        <a:lstStyle/>
        <a:p>
          <a:endParaRPr lang="en-US"/>
        </a:p>
      </dgm:t>
    </dgm:pt>
    <dgm:pt modelId="{10ADB675-3841-4F9E-8AC2-CDE3D9866D74}">
      <dgm:prSet/>
      <dgm:spPr/>
      <dgm:t>
        <a:bodyPr/>
        <a:lstStyle/>
        <a:p>
          <a:r>
            <a:rPr lang="en-US" dirty="0"/>
            <a:t>Identify</a:t>
          </a:r>
        </a:p>
      </dgm:t>
    </dgm:pt>
    <dgm:pt modelId="{D021AACB-5BDA-41BC-87BF-6C965D993081}" type="parTrans" cxnId="{C646FC8C-37A5-4DD5-8DA9-C812CAFDB271}">
      <dgm:prSet/>
      <dgm:spPr/>
      <dgm:t>
        <a:bodyPr/>
        <a:lstStyle/>
        <a:p>
          <a:endParaRPr lang="en-US"/>
        </a:p>
      </dgm:t>
    </dgm:pt>
    <dgm:pt modelId="{1C284B08-A2CA-4B19-95AF-91E6BF63D69E}" type="sibTrans" cxnId="{C646FC8C-37A5-4DD5-8DA9-C812CAFDB271}">
      <dgm:prSet/>
      <dgm:spPr/>
      <dgm:t>
        <a:bodyPr/>
        <a:lstStyle/>
        <a:p>
          <a:endParaRPr lang="en-US"/>
        </a:p>
      </dgm:t>
    </dgm:pt>
    <dgm:pt modelId="{E1C8633A-6124-4BCF-94DA-4CDED82A506E}">
      <dgm:prSet/>
      <dgm:spPr/>
      <dgm:t>
        <a:bodyPr/>
        <a:lstStyle/>
        <a:p>
          <a:r>
            <a:rPr lang="en-US" dirty="0"/>
            <a:t>technology and strategies to explicitly, effectively and efficiently communicate care, passion, expectations, and relevance</a:t>
          </a:r>
        </a:p>
      </dgm:t>
    </dgm:pt>
    <dgm:pt modelId="{B0660E28-4F23-490D-AD37-08C912CC9FB1}" type="parTrans" cxnId="{3E7A3ECA-D25C-4A19-9681-8B9BE2FA0D41}">
      <dgm:prSet/>
      <dgm:spPr/>
      <dgm:t>
        <a:bodyPr/>
        <a:lstStyle/>
        <a:p>
          <a:endParaRPr lang="en-US"/>
        </a:p>
      </dgm:t>
    </dgm:pt>
    <dgm:pt modelId="{6E875E9A-0019-435C-B0A2-DCA01FC92C9F}" type="sibTrans" cxnId="{3E7A3ECA-D25C-4A19-9681-8B9BE2FA0D41}">
      <dgm:prSet/>
      <dgm:spPr/>
      <dgm:t>
        <a:bodyPr/>
        <a:lstStyle/>
        <a:p>
          <a:endParaRPr lang="en-US"/>
        </a:p>
      </dgm:t>
    </dgm:pt>
    <dgm:pt modelId="{F45727A3-B5E9-4D4E-BA28-174A7B20F1E4}" type="pres">
      <dgm:prSet presAssocID="{4EB3B505-E02A-4BA0-9897-7185185E09CE}" presName="Name0" presStyleCnt="0">
        <dgm:presLayoutVars>
          <dgm:dir/>
          <dgm:animLvl val="lvl"/>
          <dgm:resizeHandles val="exact"/>
        </dgm:presLayoutVars>
      </dgm:prSet>
      <dgm:spPr/>
    </dgm:pt>
    <dgm:pt modelId="{A5A5A68A-4FB3-4678-9341-E1EFB2EA57C2}" type="pres">
      <dgm:prSet presAssocID="{10ADB675-3841-4F9E-8AC2-CDE3D9866D74}" presName="boxAndChildren" presStyleCnt="0"/>
      <dgm:spPr/>
    </dgm:pt>
    <dgm:pt modelId="{03BCB083-C1F3-43DB-8EE9-495A0224E837}" type="pres">
      <dgm:prSet presAssocID="{10ADB675-3841-4F9E-8AC2-CDE3D9866D74}" presName="parentTextBox" presStyleLbl="alignNode1" presStyleIdx="0" presStyleCnt="3"/>
      <dgm:spPr/>
    </dgm:pt>
    <dgm:pt modelId="{8C1B359A-2C36-44C6-B280-A2D8DBDAD433}" type="pres">
      <dgm:prSet presAssocID="{10ADB675-3841-4F9E-8AC2-CDE3D9866D74}" presName="descendantBox" presStyleLbl="bgAccFollowNode1" presStyleIdx="0" presStyleCnt="3"/>
      <dgm:spPr/>
    </dgm:pt>
    <dgm:pt modelId="{15AD9BA3-325C-420B-B8AA-83C68F9130C1}" type="pres">
      <dgm:prSet presAssocID="{D2B60812-37D4-482D-8D2E-E8ED472999AC}" presName="sp" presStyleCnt="0"/>
      <dgm:spPr/>
    </dgm:pt>
    <dgm:pt modelId="{F657A829-CC51-4DE7-AB1F-BE7783BB6EC4}" type="pres">
      <dgm:prSet presAssocID="{F9BDE773-6DA0-454A-89C4-E8BA2254B27D}" presName="arrowAndChildren" presStyleCnt="0"/>
      <dgm:spPr/>
    </dgm:pt>
    <dgm:pt modelId="{A2E4FD14-A314-465F-B489-536CA1929B52}" type="pres">
      <dgm:prSet presAssocID="{F9BDE773-6DA0-454A-89C4-E8BA2254B27D}" presName="parentTextArrow" presStyleLbl="node1" presStyleIdx="0" presStyleCnt="0"/>
      <dgm:spPr/>
    </dgm:pt>
    <dgm:pt modelId="{8FDF48AA-5865-4823-ADAE-A0B8B6B83350}" type="pres">
      <dgm:prSet presAssocID="{F9BDE773-6DA0-454A-89C4-E8BA2254B27D}" presName="arrow" presStyleLbl="alignNode1" presStyleIdx="1" presStyleCnt="3"/>
      <dgm:spPr/>
    </dgm:pt>
    <dgm:pt modelId="{37AF4098-23A6-4D82-8213-D2E6BAFFA4E3}" type="pres">
      <dgm:prSet presAssocID="{F9BDE773-6DA0-454A-89C4-E8BA2254B27D}" presName="descendantArrow" presStyleLbl="bgAccFollowNode1" presStyleIdx="1" presStyleCnt="3"/>
      <dgm:spPr/>
    </dgm:pt>
    <dgm:pt modelId="{352C52A3-48EF-4675-BCEC-E93ECB66F46B}" type="pres">
      <dgm:prSet presAssocID="{EDD1F980-FE90-4270-988B-366DAFA35527}" presName="sp" presStyleCnt="0"/>
      <dgm:spPr/>
    </dgm:pt>
    <dgm:pt modelId="{9BDF3909-EAF0-41E9-9AAA-1D04FD8FF4CD}" type="pres">
      <dgm:prSet presAssocID="{E65D04DE-30B4-493E-8EFF-D95A6147EE5B}" presName="arrowAndChildren" presStyleCnt="0"/>
      <dgm:spPr/>
    </dgm:pt>
    <dgm:pt modelId="{E90A9D3F-3EC6-4B46-84B6-466D8DB972BC}" type="pres">
      <dgm:prSet presAssocID="{E65D04DE-30B4-493E-8EFF-D95A6147EE5B}" presName="parentTextArrow" presStyleLbl="node1" presStyleIdx="0" presStyleCnt="0"/>
      <dgm:spPr/>
    </dgm:pt>
    <dgm:pt modelId="{C1007B4D-FE0A-43C1-8E17-F746C0B25260}" type="pres">
      <dgm:prSet presAssocID="{E65D04DE-30B4-493E-8EFF-D95A6147EE5B}" presName="arrow" presStyleLbl="alignNode1" presStyleIdx="2" presStyleCnt="3"/>
      <dgm:spPr/>
    </dgm:pt>
    <dgm:pt modelId="{FBAF2305-4AFC-4EC5-B060-161FA875C885}" type="pres">
      <dgm:prSet presAssocID="{E65D04DE-30B4-493E-8EFF-D95A6147EE5B}" presName="descendantArrow" presStyleLbl="bgAccFollowNode1" presStyleIdx="2" presStyleCnt="3" custLinFactNeighborX="-2" custLinFactNeighborY="-1922"/>
      <dgm:spPr/>
    </dgm:pt>
  </dgm:ptLst>
  <dgm:cxnLst>
    <dgm:cxn modelId="{1575AA2E-CFD5-403E-851F-AD799BE86E22}" type="presOf" srcId="{E65D04DE-30B4-493E-8EFF-D95A6147EE5B}" destId="{E90A9D3F-3EC6-4B46-84B6-466D8DB972BC}" srcOrd="0" destOrd="0" presId="urn:microsoft.com/office/officeart/2016/7/layout/VerticalDownArrowProcess"/>
    <dgm:cxn modelId="{798F6940-321E-4A76-9109-01391858BCEF}" type="presOf" srcId="{F9BDE773-6DA0-454A-89C4-E8BA2254B27D}" destId="{8FDF48AA-5865-4823-ADAE-A0B8B6B83350}" srcOrd="1" destOrd="0" presId="urn:microsoft.com/office/officeart/2016/7/layout/VerticalDownArrowProcess"/>
    <dgm:cxn modelId="{70460D43-133F-418C-83AB-D5E5C7F29BE8}" srcId="{F9BDE773-6DA0-454A-89C4-E8BA2254B27D}" destId="{23FF2C0C-6A27-4D62-81E6-6823201802F0}" srcOrd="0" destOrd="0" parTransId="{93631137-C642-4BA0-810C-A2DF95D7B9BB}" sibTransId="{AC52480A-BD47-4DC9-B921-88A99BE999C1}"/>
    <dgm:cxn modelId="{096CD765-450A-45A8-8E6C-5E6072C6C567}" type="presOf" srcId="{F9BDE773-6DA0-454A-89C4-E8BA2254B27D}" destId="{A2E4FD14-A314-465F-B489-536CA1929B52}" srcOrd="0" destOrd="0" presId="urn:microsoft.com/office/officeart/2016/7/layout/VerticalDownArrowProcess"/>
    <dgm:cxn modelId="{2117864C-7CF0-4DD9-9D1F-163247AFFCAC}" srcId="{4EB3B505-E02A-4BA0-9897-7185185E09CE}" destId="{F9BDE773-6DA0-454A-89C4-E8BA2254B27D}" srcOrd="1" destOrd="0" parTransId="{55043F26-D0A4-41BA-8525-9A596C415091}" sibTransId="{D2B60812-37D4-482D-8D2E-E8ED472999AC}"/>
    <dgm:cxn modelId="{59579384-E241-46B2-ABF8-6E74CA5CFC0B}" type="presOf" srcId="{10ADB675-3841-4F9E-8AC2-CDE3D9866D74}" destId="{03BCB083-C1F3-43DB-8EE9-495A0224E837}" srcOrd="0" destOrd="0" presId="urn:microsoft.com/office/officeart/2016/7/layout/VerticalDownArrowProcess"/>
    <dgm:cxn modelId="{C646FC8C-37A5-4DD5-8DA9-C812CAFDB271}" srcId="{4EB3B505-E02A-4BA0-9897-7185185E09CE}" destId="{10ADB675-3841-4F9E-8AC2-CDE3D9866D74}" srcOrd="2" destOrd="0" parTransId="{D021AACB-5BDA-41BC-87BF-6C965D993081}" sibTransId="{1C284B08-A2CA-4B19-95AF-91E6BF63D69E}"/>
    <dgm:cxn modelId="{F723BC94-4A2E-4CE4-9D2B-31B93770A25B}" type="presOf" srcId="{4EB3B505-E02A-4BA0-9897-7185185E09CE}" destId="{F45727A3-B5E9-4D4E-BA28-174A7B20F1E4}" srcOrd="0" destOrd="0" presId="urn:microsoft.com/office/officeart/2016/7/layout/VerticalDownArrowProcess"/>
    <dgm:cxn modelId="{3E483497-7891-427F-90AF-04276D7B8614}" srcId="{4EB3B505-E02A-4BA0-9897-7185185E09CE}" destId="{E65D04DE-30B4-493E-8EFF-D95A6147EE5B}" srcOrd="0" destOrd="0" parTransId="{C099BDF6-CD53-4FC9-B921-345FA439D5BB}" sibTransId="{EDD1F980-FE90-4270-988B-366DAFA35527}"/>
    <dgm:cxn modelId="{1831D1BA-E51E-4676-A919-8FCDA80FF571}" srcId="{E65D04DE-30B4-493E-8EFF-D95A6147EE5B}" destId="{56703637-5063-4C80-8C2C-EF44CBCC7A4E}" srcOrd="0" destOrd="0" parTransId="{0A85F1A7-C846-4071-AF7D-4CF8D7B7DD9E}" sibTransId="{F4E7F0BD-5E41-4369-A424-664FE1846CD6}"/>
    <dgm:cxn modelId="{3E7A3ECA-D25C-4A19-9681-8B9BE2FA0D41}" srcId="{10ADB675-3841-4F9E-8AC2-CDE3D9866D74}" destId="{E1C8633A-6124-4BCF-94DA-4CDED82A506E}" srcOrd="0" destOrd="0" parTransId="{B0660E28-4F23-490D-AD37-08C912CC9FB1}" sibTransId="{6E875E9A-0019-435C-B0A2-DCA01FC92C9F}"/>
    <dgm:cxn modelId="{DB90ACCB-368E-4954-9530-D7677D3D821B}" type="presOf" srcId="{E65D04DE-30B4-493E-8EFF-D95A6147EE5B}" destId="{C1007B4D-FE0A-43C1-8E17-F746C0B25260}" srcOrd="1" destOrd="0" presId="urn:microsoft.com/office/officeart/2016/7/layout/VerticalDownArrowProcess"/>
    <dgm:cxn modelId="{48561BE0-A972-4B25-91F4-C2DBEF1CAC70}" type="presOf" srcId="{E1C8633A-6124-4BCF-94DA-4CDED82A506E}" destId="{8C1B359A-2C36-44C6-B280-A2D8DBDAD433}" srcOrd="0" destOrd="0" presId="urn:microsoft.com/office/officeart/2016/7/layout/VerticalDownArrowProcess"/>
    <dgm:cxn modelId="{4A6377ED-2B49-4B78-B12D-8FA09888FB3A}" type="presOf" srcId="{23FF2C0C-6A27-4D62-81E6-6823201802F0}" destId="{37AF4098-23A6-4D82-8213-D2E6BAFFA4E3}" srcOrd="0" destOrd="0" presId="urn:microsoft.com/office/officeart/2016/7/layout/VerticalDownArrowProcess"/>
    <dgm:cxn modelId="{563F81F0-4F1C-47DD-843C-3F981E36C744}" type="presOf" srcId="{56703637-5063-4C80-8C2C-EF44CBCC7A4E}" destId="{FBAF2305-4AFC-4EC5-B060-161FA875C885}" srcOrd="0" destOrd="0" presId="urn:microsoft.com/office/officeart/2016/7/layout/VerticalDownArrowProcess"/>
    <dgm:cxn modelId="{B976C785-6D55-45AD-BFDB-9C392C3EBB81}" type="presParOf" srcId="{F45727A3-B5E9-4D4E-BA28-174A7B20F1E4}" destId="{A5A5A68A-4FB3-4678-9341-E1EFB2EA57C2}" srcOrd="0" destOrd="0" presId="urn:microsoft.com/office/officeart/2016/7/layout/VerticalDownArrowProcess"/>
    <dgm:cxn modelId="{8D40365F-D114-44CD-B9C5-FB2C7300CB8B}" type="presParOf" srcId="{A5A5A68A-4FB3-4678-9341-E1EFB2EA57C2}" destId="{03BCB083-C1F3-43DB-8EE9-495A0224E837}" srcOrd="0" destOrd="0" presId="urn:microsoft.com/office/officeart/2016/7/layout/VerticalDownArrowProcess"/>
    <dgm:cxn modelId="{7DA2C340-53F8-4C70-9514-D4137B295B58}" type="presParOf" srcId="{A5A5A68A-4FB3-4678-9341-E1EFB2EA57C2}" destId="{8C1B359A-2C36-44C6-B280-A2D8DBDAD433}" srcOrd="1" destOrd="0" presId="urn:microsoft.com/office/officeart/2016/7/layout/VerticalDownArrowProcess"/>
    <dgm:cxn modelId="{B5141E71-ED91-47CE-BBBB-A19C10819C02}" type="presParOf" srcId="{F45727A3-B5E9-4D4E-BA28-174A7B20F1E4}" destId="{15AD9BA3-325C-420B-B8AA-83C68F9130C1}" srcOrd="1" destOrd="0" presId="urn:microsoft.com/office/officeart/2016/7/layout/VerticalDownArrowProcess"/>
    <dgm:cxn modelId="{3F433073-6529-4B7F-9ED3-05B5DFB0BE5C}" type="presParOf" srcId="{F45727A3-B5E9-4D4E-BA28-174A7B20F1E4}" destId="{F657A829-CC51-4DE7-AB1F-BE7783BB6EC4}" srcOrd="2" destOrd="0" presId="urn:microsoft.com/office/officeart/2016/7/layout/VerticalDownArrowProcess"/>
    <dgm:cxn modelId="{88853606-741E-4D59-8758-5C043A6567DF}" type="presParOf" srcId="{F657A829-CC51-4DE7-AB1F-BE7783BB6EC4}" destId="{A2E4FD14-A314-465F-B489-536CA1929B52}" srcOrd="0" destOrd="0" presId="urn:microsoft.com/office/officeart/2016/7/layout/VerticalDownArrowProcess"/>
    <dgm:cxn modelId="{730445F7-CCAE-4F2E-B6C9-B5498BFE18A5}" type="presParOf" srcId="{F657A829-CC51-4DE7-AB1F-BE7783BB6EC4}" destId="{8FDF48AA-5865-4823-ADAE-A0B8B6B83350}" srcOrd="1" destOrd="0" presId="urn:microsoft.com/office/officeart/2016/7/layout/VerticalDownArrowProcess"/>
    <dgm:cxn modelId="{A02264F4-76F4-432C-AB2F-78BBE27C124F}" type="presParOf" srcId="{F657A829-CC51-4DE7-AB1F-BE7783BB6EC4}" destId="{37AF4098-23A6-4D82-8213-D2E6BAFFA4E3}" srcOrd="2" destOrd="0" presId="urn:microsoft.com/office/officeart/2016/7/layout/VerticalDownArrowProcess"/>
    <dgm:cxn modelId="{75EA9861-1BD8-4EA9-9B41-BC748AA12329}" type="presParOf" srcId="{F45727A3-B5E9-4D4E-BA28-174A7B20F1E4}" destId="{352C52A3-48EF-4675-BCEC-E93ECB66F46B}" srcOrd="3" destOrd="0" presId="urn:microsoft.com/office/officeart/2016/7/layout/VerticalDownArrowProcess"/>
    <dgm:cxn modelId="{A02ECA60-F8DF-4352-BB53-39BF4C87C569}" type="presParOf" srcId="{F45727A3-B5E9-4D4E-BA28-174A7B20F1E4}" destId="{9BDF3909-EAF0-41E9-9AAA-1D04FD8FF4CD}" srcOrd="4" destOrd="0" presId="urn:microsoft.com/office/officeart/2016/7/layout/VerticalDownArrowProcess"/>
    <dgm:cxn modelId="{5FEBA63A-FEFD-4495-9E19-22E496B99B05}" type="presParOf" srcId="{9BDF3909-EAF0-41E9-9AAA-1D04FD8FF4CD}" destId="{E90A9D3F-3EC6-4B46-84B6-466D8DB972BC}" srcOrd="0" destOrd="0" presId="urn:microsoft.com/office/officeart/2016/7/layout/VerticalDownArrowProcess"/>
    <dgm:cxn modelId="{AD28FF17-AA0F-4B8D-AEDE-F6FE6D4C3032}" type="presParOf" srcId="{9BDF3909-EAF0-41E9-9AAA-1D04FD8FF4CD}" destId="{C1007B4D-FE0A-43C1-8E17-F746C0B25260}" srcOrd="1" destOrd="0" presId="urn:microsoft.com/office/officeart/2016/7/layout/VerticalDownArrowProcess"/>
    <dgm:cxn modelId="{1F7B2FB5-4B6F-4664-A438-CB15C9B943CD}" type="presParOf" srcId="{9BDF3909-EAF0-41E9-9AAA-1D04FD8FF4CD}" destId="{FBAF2305-4AFC-4EC5-B060-161FA875C88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03783-FE9A-452F-A9A6-8B4884685AC7}" type="doc">
      <dgm:prSet loTypeId="urn:microsoft.com/office/officeart/2005/8/layout/list1" loCatId="list" qsTypeId="urn:microsoft.com/office/officeart/2005/8/quickstyle/simple1" qsCatId="simple" csTypeId="urn:microsoft.com/office/officeart/2005/8/colors/accent1_1" csCatId="accent1"/>
      <dgm:spPr/>
      <dgm:t>
        <a:bodyPr/>
        <a:lstStyle/>
        <a:p>
          <a:endParaRPr lang="en-US"/>
        </a:p>
      </dgm:t>
    </dgm:pt>
    <dgm:pt modelId="{565A8599-B239-4EAF-959A-8BAF7AE60422}">
      <dgm:prSet/>
      <dgm:spPr/>
      <dgm:t>
        <a:bodyPr/>
        <a:lstStyle/>
        <a:p>
          <a:r>
            <a:rPr lang="en-US"/>
            <a:t>Of those who had challenges with Microsoft Teams, the most cited reasons were:</a:t>
          </a:r>
        </a:p>
      </dgm:t>
    </dgm:pt>
    <dgm:pt modelId="{0F1B0DF7-413F-4E82-95E7-E54D678ECA29}" type="parTrans" cxnId="{5807C080-2449-45A8-8A4B-3BD53C989561}">
      <dgm:prSet/>
      <dgm:spPr/>
      <dgm:t>
        <a:bodyPr/>
        <a:lstStyle/>
        <a:p>
          <a:endParaRPr lang="en-US"/>
        </a:p>
      </dgm:t>
    </dgm:pt>
    <dgm:pt modelId="{FB0CBE63-7812-4948-A208-F4FCCEFDB013}" type="sibTrans" cxnId="{5807C080-2449-45A8-8A4B-3BD53C989561}">
      <dgm:prSet/>
      <dgm:spPr/>
      <dgm:t>
        <a:bodyPr/>
        <a:lstStyle/>
        <a:p>
          <a:endParaRPr lang="en-US"/>
        </a:p>
      </dgm:t>
    </dgm:pt>
    <dgm:pt modelId="{6B5851F0-0602-4824-93D1-F07D390EC934}">
      <dgm:prSet/>
      <dgm:spPr/>
      <dgm:t>
        <a:bodyPr/>
        <a:lstStyle/>
        <a:p>
          <a:r>
            <a:rPr lang="en-US"/>
            <a:t>Poor audio/video quality</a:t>
          </a:r>
        </a:p>
      </dgm:t>
    </dgm:pt>
    <dgm:pt modelId="{7B198E00-6ACF-4126-AA56-895D6090088B}" type="parTrans" cxnId="{111D7B8D-C42F-4850-8BE9-92ACB738A2BA}">
      <dgm:prSet/>
      <dgm:spPr/>
      <dgm:t>
        <a:bodyPr/>
        <a:lstStyle/>
        <a:p>
          <a:endParaRPr lang="en-US"/>
        </a:p>
      </dgm:t>
    </dgm:pt>
    <dgm:pt modelId="{C041CB50-18D6-4CEC-BD84-ADEE8354B01B}" type="sibTrans" cxnId="{111D7B8D-C42F-4850-8BE9-92ACB738A2BA}">
      <dgm:prSet/>
      <dgm:spPr/>
      <dgm:t>
        <a:bodyPr/>
        <a:lstStyle/>
        <a:p>
          <a:endParaRPr lang="en-US"/>
        </a:p>
      </dgm:t>
    </dgm:pt>
    <dgm:pt modelId="{FE706866-E46B-4E1D-9982-639B135E8B2A}">
      <dgm:prSet/>
      <dgm:spPr/>
      <dgm:t>
        <a:bodyPr/>
        <a:lstStyle/>
        <a:p>
          <a:r>
            <a:rPr lang="en-US"/>
            <a:t>Perception that instructors need training </a:t>
          </a:r>
        </a:p>
      </dgm:t>
    </dgm:pt>
    <dgm:pt modelId="{F387260C-7FDD-4FFE-8987-E76FEEE09CD5}" type="parTrans" cxnId="{8FE324BA-60D7-4922-9CBE-2CE5FD0F37D9}">
      <dgm:prSet/>
      <dgm:spPr/>
      <dgm:t>
        <a:bodyPr/>
        <a:lstStyle/>
        <a:p>
          <a:endParaRPr lang="en-US"/>
        </a:p>
      </dgm:t>
    </dgm:pt>
    <dgm:pt modelId="{E9D4371D-D3E5-48A9-999E-4F28F955A5F1}" type="sibTrans" cxnId="{8FE324BA-60D7-4922-9CBE-2CE5FD0F37D9}">
      <dgm:prSet/>
      <dgm:spPr/>
      <dgm:t>
        <a:bodyPr/>
        <a:lstStyle/>
        <a:p>
          <a:endParaRPr lang="en-US"/>
        </a:p>
      </dgm:t>
    </dgm:pt>
    <dgm:pt modelId="{5BC02845-4429-4E26-A7CA-623A5682286A}">
      <dgm:prSet/>
      <dgm:spPr/>
      <dgm:t>
        <a:bodyPr/>
        <a:lstStyle/>
        <a:p>
          <a:r>
            <a:rPr lang="en-US"/>
            <a:t>Lag time</a:t>
          </a:r>
        </a:p>
      </dgm:t>
    </dgm:pt>
    <dgm:pt modelId="{4E307002-1E02-4EF3-BFE7-D1663AF2F8A8}" type="parTrans" cxnId="{3101DFD1-FCFB-4407-9C44-AFCC6FF563EB}">
      <dgm:prSet/>
      <dgm:spPr/>
      <dgm:t>
        <a:bodyPr/>
        <a:lstStyle/>
        <a:p>
          <a:endParaRPr lang="en-US"/>
        </a:p>
      </dgm:t>
    </dgm:pt>
    <dgm:pt modelId="{659DDE93-122C-4840-AFF5-87BA0264D6EB}" type="sibTrans" cxnId="{3101DFD1-FCFB-4407-9C44-AFCC6FF563EB}">
      <dgm:prSet/>
      <dgm:spPr/>
      <dgm:t>
        <a:bodyPr/>
        <a:lstStyle/>
        <a:p>
          <a:endParaRPr lang="en-US"/>
        </a:p>
      </dgm:t>
    </dgm:pt>
    <dgm:pt modelId="{EF19A903-2DBE-487F-B85C-37AAC484FA7A}">
      <dgm:prSet/>
      <dgm:spPr/>
      <dgm:t>
        <a:bodyPr/>
        <a:lstStyle/>
        <a:p>
          <a:r>
            <a:rPr lang="en-US"/>
            <a:t>Of those who had challenges with D2L, the most cited reasons were:</a:t>
          </a:r>
        </a:p>
      </dgm:t>
    </dgm:pt>
    <dgm:pt modelId="{654ADC5B-92EF-47B0-B054-B23850039290}" type="parTrans" cxnId="{B05F009C-95FC-4B4A-80B4-B349C503AB8D}">
      <dgm:prSet/>
      <dgm:spPr/>
      <dgm:t>
        <a:bodyPr/>
        <a:lstStyle/>
        <a:p>
          <a:endParaRPr lang="en-US"/>
        </a:p>
      </dgm:t>
    </dgm:pt>
    <dgm:pt modelId="{CE80EEA8-ED8E-42E1-AA01-837B28441334}" type="sibTrans" cxnId="{B05F009C-95FC-4B4A-80B4-B349C503AB8D}">
      <dgm:prSet/>
      <dgm:spPr/>
      <dgm:t>
        <a:bodyPr/>
        <a:lstStyle/>
        <a:p>
          <a:endParaRPr lang="en-US"/>
        </a:p>
      </dgm:t>
    </dgm:pt>
    <dgm:pt modelId="{22FFFF84-20BB-410A-A9CA-93A058DB6F5D}">
      <dgm:prSet/>
      <dgm:spPr/>
      <dgm:t>
        <a:bodyPr/>
        <a:lstStyle/>
        <a:p>
          <a:r>
            <a:rPr lang="en-US"/>
            <a:t>Inconsistent use across instructors</a:t>
          </a:r>
        </a:p>
      </dgm:t>
    </dgm:pt>
    <dgm:pt modelId="{378DB2C8-5CBC-4BD1-91D4-103BE82A9A2D}" type="parTrans" cxnId="{6983B76A-B0BC-4440-9744-C237D70E3BD9}">
      <dgm:prSet/>
      <dgm:spPr/>
      <dgm:t>
        <a:bodyPr/>
        <a:lstStyle/>
        <a:p>
          <a:endParaRPr lang="en-US"/>
        </a:p>
      </dgm:t>
    </dgm:pt>
    <dgm:pt modelId="{819DD0BA-1770-4FEE-AB2E-4C37D7BA40FE}" type="sibTrans" cxnId="{6983B76A-B0BC-4440-9744-C237D70E3BD9}">
      <dgm:prSet/>
      <dgm:spPr/>
      <dgm:t>
        <a:bodyPr/>
        <a:lstStyle/>
        <a:p>
          <a:endParaRPr lang="en-US"/>
        </a:p>
      </dgm:t>
    </dgm:pt>
    <dgm:pt modelId="{26DA4124-3060-48C4-9C8D-C4F540CCF775}">
      <dgm:prSet/>
      <dgm:spPr/>
      <dgm:t>
        <a:bodyPr/>
        <a:lstStyle/>
        <a:p>
          <a:r>
            <a:rPr lang="en-US"/>
            <a:t>Perception that instructors need training </a:t>
          </a:r>
        </a:p>
      </dgm:t>
    </dgm:pt>
    <dgm:pt modelId="{449F2416-5018-43A4-9218-94909A158FA0}" type="parTrans" cxnId="{AAAA4137-E6E3-4669-9FAF-FCCD2BBBC576}">
      <dgm:prSet/>
      <dgm:spPr/>
      <dgm:t>
        <a:bodyPr/>
        <a:lstStyle/>
        <a:p>
          <a:endParaRPr lang="en-US"/>
        </a:p>
      </dgm:t>
    </dgm:pt>
    <dgm:pt modelId="{7347596D-D6A6-4030-B32B-913B7BBD9360}" type="sibTrans" cxnId="{AAAA4137-E6E3-4669-9FAF-FCCD2BBBC576}">
      <dgm:prSet/>
      <dgm:spPr/>
      <dgm:t>
        <a:bodyPr/>
        <a:lstStyle/>
        <a:p>
          <a:endParaRPr lang="en-US"/>
        </a:p>
      </dgm:t>
    </dgm:pt>
    <dgm:pt modelId="{E928BBA3-A720-4C9E-B863-8541D74C475B}">
      <dgm:prSet/>
      <dgm:spPr/>
      <dgm:t>
        <a:bodyPr/>
        <a:lstStyle/>
        <a:p>
          <a:r>
            <a:rPr lang="en-US"/>
            <a:t>No structure or guidance provided by instructor</a:t>
          </a:r>
        </a:p>
      </dgm:t>
    </dgm:pt>
    <dgm:pt modelId="{91FE13C1-08AE-4133-8886-F38AA2E2F89F}" type="parTrans" cxnId="{ECEFB15C-CFD7-4439-B502-F8BABFC28370}">
      <dgm:prSet/>
      <dgm:spPr/>
      <dgm:t>
        <a:bodyPr/>
        <a:lstStyle/>
        <a:p>
          <a:endParaRPr lang="en-US"/>
        </a:p>
      </dgm:t>
    </dgm:pt>
    <dgm:pt modelId="{098E0C41-5397-48C0-9CF4-1B4F274324F5}" type="sibTrans" cxnId="{ECEFB15C-CFD7-4439-B502-F8BABFC28370}">
      <dgm:prSet/>
      <dgm:spPr/>
      <dgm:t>
        <a:bodyPr/>
        <a:lstStyle/>
        <a:p>
          <a:endParaRPr lang="en-US"/>
        </a:p>
      </dgm:t>
    </dgm:pt>
    <dgm:pt modelId="{CB0B7FC2-5807-46D1-B769-1DF52E09BC35}" type="pres">
      <dgm:prSet presAssocID="{DA703783-FE9A-452F-A9A6-8B4884685AC7}" presName="linear" presStyleCnt="0">
        <dgm:presLayoutVars>
          <dgm:dir/>
          <dgm:animLvl val="lvl"/>
          <dgm:resizeHandles val="exact"/>
        </dgm:presLayoutVars>
      </dgm:prSet>
      <dgm:spPr/>
    </dgm:pt>
    <dgm:pt modelId="{A398D4FE-8D44-4BCE-8855-75296D9D59B7}" type="pres">
      <dgm:prSet presAssocID="{565A8599-B239-4EAF-959A-8BAF7AE60422}" presName="parentLin" presStyleCnt="0"/>
      <dgm:spPr/>
    </dgm:pt>
    <dgm:pt modelId="{5FD3ACA7-2855-4991-AFFF-956E83398503}" type="pres">
      <dgm:prSet presAssocID="{565A8599-B239-4EAF-959A-8BAF7AE60422}" presName="parentLeftMargin" presStyleLbl="node1" presStyleIdx="0" presStyleCnt="2"/>
      <dgm:spPr/>
    </dgm:pt>
    <dgm:pt modelId="{B1A306AE-2DD0-4FBB-9ECF-4F02546FDE83}" type="pres">
      <dgm:prSet presAssocID="{565A8599-B239-4EAF-959A-8BAF7AE60422}" presName="parentText" presStyleLbl="node1" presStyleIdx="0" presStyleCnt="2">
        <dgm:presLayoutVars>
          <dgm:chMax val="0"/>
          <dgm:bulletEnabled val="1"/>
        </dgm:presLayoutVars>
      </dgm:prSet>
      <dgm:spPr/>
    </dgm:pt>
    <dgm:pt modelId="{CBBDB01A-212E-4279-A518-A698D4707745}" type="pres">
      <dgm:prSet presAssocID="{565A8599-B239-4EAF-959A-8BAF7AE60422}" presName="negativeSpace" presStyleCnt="0"/>
      <dgm:spPr/>
    </dgm:pt>
    <dgm:pt modelId="{F8324C55-CA7E-4926-B8FF-8A63B5705744}" type="pres">
      <dgm:prSet presAssocID="{565A8599-B239-4EAF-959A-8BAF7AE60422}" presName="childText" presStyleLbl="conFgAcc1" presStyleIdx="0" presStyleCnt="2">
        <dgm:presLayoutVars>
          <dgm:bulletEnabled val="1"/>
        </dgm:presLayoutVars>
      </dgm:prSet>
      <dgm:spPr/>
    </dgm:pt>
    <dgm:pt modelId="{9325FD66-9AEC-4CF8-8D91-6E6279311D8B}" type="pres">
      <dgm:prSet presAssocID="{FB0CBE63-7812-4948-A208-F4FCCEFDB013}" presName="spaceBetweenRectangles" presStyleCnt="0"/>
      <dgm:spPr/>
    </dgm:pt>
    <dgm:pt modelId="{BECC8952-D14B-4632-8AB8-607CF1B2EA1C}" type="pres">
      <dgm:prSet presAssocID="{EF19A903-2DBE-487F-B85C-37AAC484FA7A}" presName="parentLin" presStyleCnt="0"/>
      <dgm:spPr/>
    </dgm:pt>
    <dgm:pt modelId="{6C45F0AA-C8B2-47CC-A7F7-AE4B11A04887}" type="pres">
      <dgm:prSet presAssocID="{EF19A903-2DBE-487F-B85C-37AAC484FA7A}" presName="parentLeftMargin" presStyleLbl="node1" presStyleIdx="0" presStyleCnt="2"/>
      <dgm:spPr/>
    </dgm:pt>
    <dgm:pt modelId="{9D92BE40-FF71-4BEA-8ED9-C8F7B10BB079}" type="pres">
      <dgm:prSet presAssocID="{EF19A903-2DBE-487F-B85C-37AAC484FA7A}" presName="parentText" presStyleLbl="node1" presStyleIdx="1" presStyleCnt="2">
        <dgm:presLayoutVars>
          <dgm:chMax val="0"/>
          <dgm:bulletEnabled val="1"/>
        </dgm:presLayoutVars>
      </dgm:prSet>
      <dgm:spPr/>
    </dgm:pt>
    <dgm:pt modelId="{A4D84400-E650-4AC8-982F-A084EAF96467}" type="pres">
      <dgm:prSet presAssocID="{EF19A903-2DBE-487F-B85C-37AAC484FA7A}" presName="negativeSpace" presStyleCnt="0"/>
      <dgm:spPr/>
    </dgm:pt>
    <dgm:pt modelId="{657F5E3D-2604-4AE3-9157-E325E8450C41}" type="pres">
      <dgm:prSet presAssocID="{EF19A903-2DBE-487F-B85C-37AAC484FA7A}" presName="childText" presStyleLbl="conFgAcc1" presStyleIdx="1" presStyleCnt="2">
        <dgm:presLayoutVars>
          <dgm:bulletEnabled val="1"/>
        </dgm:presLayoutVars>
      </dgm:prSet>
      <dgm:spPr/>
    </dgm:pt>
  </dgm:ptLst>
  <dgm:cxnLst>
    <dgm:cxn modelId="{61C64305-66FC-47CD-BBBC-F342834D1023}" type="presOf" srcId="{E928BBA3-A720-4C9E-B863-8541D74C475B}" destId="{657F5E3D-2604-4AE3-9157-E325E8450C41}" srcOrd="0" destOrd="2" presId="urn:microsoft.com/office/officeart/2005/8/layout/list1"/>
    <dgm:cxn modelId="{E4CF7609-94B8-4779-819C-2D8CCF941808}" type="presOf" srcId="{565A8599-B239-4EAF-959A-8BAF7AE60422}" destId="{5FD3ACA7-2855-4991-AFFF-956E83398503}" srcOrd="0" destOrd="0" presId="urn:microsoft.com/office/officeart/2005/8/layout/list1"/>
    <dgm:cxn modelId="{46C97726-8349-4B48-80B6-4B790A0059A3}" type="presOf" srcId="{EF19A903-2DBE-487F-B85C-37AAC484FA7A}" destId="{6C45F0AA-C8B2-47CC-A7F7-AE4B11A04887}" srcOrd="0" destOrd="0" presId="urn:microsoft.com/office/officeart/2005/8/layout/list1"/>
    <dgm:cxn modelId="{BDC2C429-376D-45C7-A554-7B75D6AF06E4}" type="presOf" srcId="{26DA4124-3060-48C4-9C8D-C4F540CCF775}" destId="{657F5E3D-2604-4AE3-9157-E325E8450C41}" srcOrd="0" destOrd="1" presId="urn:microsoft.com/office/officeart/2005/8/layout/list1"/>
    <dgm:cxn modelId="{AAAA4137-E6E3-4669-9FAF-FCCD2BBBC576}" srcId="{EF19A903-2DBE-487F-B85C-37AAC484FA7A}" destId="{26DA4124-3060-48C4-9C8D-C4F540CCF775}" srcOrd="1" destOrd="0" parTransId="{449F2416-5018-43A4-9218-94909A158FA0}" sibTransId="{7347596D-D6A6-4030-B32B-913B7BBD9360}"/>
    <dgm:cxn modelId="{ECEFB15C-CFD7-4439-B502-F8BABFC28370}" srcId="{EF19A903-2DBE-487F-B85C-37AAC484FA7A}" destId="{E928BBA3-A720-4C9E-B863-8541D74C475B}" srcOrd="2" destOrd="0" parTransId="{91FE13C1-08AE-4133-8886-F38AA2E2F89F}" sibTransId="{098E0C41-5397-48C0-9CF4-1B4F274324F5}"/>
    <dgm:cxn modelId="{6983B76A-B0BC-4440-9744-C237D70E3BD9}" srcId="{EF19A903-2DBE-487F-B85C-37AAC484FA7A}" destId="{22FFFF84-20BB-410A-A9CA-93A058DB6F5D}" srcOrd="0" destOrd="0" parTransId="{378DB2C8-5CBC-4BD1-91D4-103BE82A9A2D}" sibTransId="{819DD0BA-1770-4FEE-AB2E-4C37D7BA40FE}"/>
    <dgm:cxn modelId="{86609774-8FF8-4FEC-91D9-26FFEEC100AB}" type="presOf" srcId="{565A8599-B239-4EAF-959A-8BAF7AE60422}" destId="{B1A306AE-2DD0-4FBB-9ECF-4F02546FDE83}" srcOrd="1" destOrd="0" presId="urn:microsoft.com/office/officeart/2005/8/layout/list1"/>
    <dgm:cxn modelId="{C3FC847E-DA62-41C7-ADF1-843119C550EC}" type="presOf" srcId="{EF19A903-2DBE-487F-B85C-37AAC484FA7A}" destId="{9D92BE40-FF71-4BEA-8ED9-C8F7B10BB079}" srcOrd="1" destOrd="0" presId="urn:microsoft.com/office/officeart/2005/8/layout/list1"/>
    <dgm:cxn modelId="{5807C080-2449-45A8-8A4B-3BD53C989561}" srcId="{DA703783-FE9A-452F-A9A6-8B4884685AC7}" destId="{565A8599-B239-4EAF-959A-8BAF7AE60422}" srcOrd="0" destOrd="0" parTransId="{0F1B0DF7-413F-4E82-95E7-E54D678ECA29}" sibTransId="{FB0CBE63-7812-4948-A208-F4FCCEFDB013}"/>
    <dgm:cxn modelId="{A2E47586-8A49-4F76-8ACC-B0CD41A4C6FE}" type="presOf" srcId="{5BC02845-4429-4E26-A7CA-623A5682286A}" destId="{F8324C55-CA7E-4926-B8FF-8A63B5705744}" srcOrd="0" destOrd="2" presId="urn:microsoft.com/office/officeart/2005/8/layout/list1"/>
    <dgm:cxn modelId="{111D7B8D-C42F-4850-8BE9-92ACB738A2BA}" srcId="{565A8599-B239-4EAF-959A-8BAF7AE60422}" destId="{6B5851F0-0602-4824-93D1-F07D390EC934}" srcOrd="0" destOrd="0" parTransId="{7B198E00-6ACF-4126-AA56-895D6090088B}" sibTransId="{C041CB50-18D6-4CEC-BD84-ADEE8354B01B}"/>
    <dgm:cxn modelId="{B05F009C-95FC-4B4A-80B4-B349C503AB8D}" srcId="{DA703783-FE9A-452F-A9A6-8B4884685AC7}" destId="{EF19A903-2DBE-487F-B85C-37AAC484FA7A}" srcOrd="1" destOrd="0" parTransId="{654ADC5B-92EF-47B0-B054-B23850039290}" sibTransId="{CE80EEA8-ED8E-42E1-AA01-837B28441334}"/>
    <dgm:cxn modelId="{5EBBF7A9-24EF-4F74-8607-DFA7AD7025E3}" type="presOf" srcId="{FE706866-E46B-4E1D-9982-639B135E8B2A}" destId="{F8324C55-CA7E-4926-B8FF-8A63B5705744}" srcOrd="0" destOrd="1" presId="urn:microsoft.com/office/officeart/2005/8/layout/list1"/>
    <dgm:cxn modelId="{9E4B6BAF-507D-4D3C-9DC8-3CBF9449816B}" type="presOf" srcId="{6B5851F0-0602-4824-93D1-F07D390EC934}" destId="{F8324C55-CA7E-4926-B8FF-8A63B5705744}" srcOrd="0" destOrd="0" presId="urn:microsoft.com/office/officeart/2005/8/layout/list1"/>
    <dgm:cxn modelId="{8FE324BA-60D7-4922-9CBE-2CE5FD0F37D9}" srcId="{565A8599-B239-4EAF-959A-8BAF7AE60422}" destId="{FE706866-E46B-4E1D-9982-639B135E8B2A}" srcOrd="1" destOrd="0" parTransId="{F387260C-7FDD-4FFE-8987-E76FEEE09CD5}" sibTransId="{E9D4371D-D3E5-48A9-999E-4F28F955A5F1}"/>
    <dgm:cxn modelId="{3101DFD1-FCFB-4407-9C44-AFCC6FF563EB}" srcId="{565A8599-B239-4EAF-959A-8BAF7AE60422}" destId="{5BC02845-4429-4E26-A7CA-623A5682286A}" srcOrd="2" destOrd="0" parTransId="{4E307002-1E02-4EF3-BFE7-D1663AF2F8A8}" sibTransId="{659DDE93-122C-4840-AFF5-87BA0264D6EB}"/>
    <dgm:cxn modelId="{4C118DDB-C0D4-45DC-A8EC-82758FA7B3A0}" type="presOf" srcId="{DA703783-FE9A-452F-A9A6-8B4884685AC7}" destId="{CB0B7FC2-5807-46D1-B769-1DF52E09BC35}" srcOrd="0" destOrd="0" presId="urn:microsoft.com/office/officeart/2005/8/layout/list1"/>
    <dgm:cxn modelId="{226F36FF-DB3F-4E1A-AA13-E29C3DEBF6B2}" type="presOf" srcId="{22FFFF84-20BB-410A-A9CA-93A058DB6F5D}" destId="{657F5E3D-2604-4AE3-9157-E325E8450C41}" srcOrd="0" destOrd="0" presId="urn:microsoft.com/office/officeart/2005/8/layout/list1"/>
    <dgm:cxn modelId="{E0C5DFC9-D2B0-45EE-B71F-07AFBB3755AF}" type="presParOf" srcId="{CB0B7FC2-5807-46D1-B769-1DF52E09BC35}" destId="{A398D4FE-8D44-4BCE-8855-75296D9D59B7}" srcOrd="0" destOrd="0" presId="urn:microsoft.com/office/officeart/2005/8/layout/list1"/>
    <dgm:cxn modelId="{FB1A1446-902B-4BC7-BB1B-A43663DECBBC}" type="presParOf" srcId="{A398D4FE-8D44-4BCE-8855-75296D9D59B7}" destId="{5FD3ACA7-2855-4991-AFFF-956E83398503}" srcOrd="0" destOrd="0" presId="urn:microsoft.com/office/officeart/2005/8/layout/list1"/>
    <dgm:cxn modelId="{F06E61FC-8489-483E-9A6B-134987E7E1CC}" type="presParOf" srcId="{A398D4FE-8D44-4BCE-8855-75296D9D59B7}" destId="{B1A306AE-2DD0-4FBB-9ECF-4F02546FDE83}" srcOrd="1" destOrd="0" presId="urn:microsoft.com/office/officeart/2005/8/layout/list1"/>
    <dgm:cxn modelId="{5CD44708-780B-4829-A2B8-937E7C70658D}" type="presParOf" srcId="{CB0B7FC2-5807-46D1-B769-1DF52E09BC35}" destId="{CBBDB01A-212E-4279-A518-A698D4707745}" srcOrd="1" destOrd="0" presId="urn:microsoft.com/office/officeart/2005/8/layout/list1"/>
    <dgm:cxn modelId="{ADB51BAA-AC06-46B4-A877-A73515AA52BE}" type="presParOf" srcId="{CB0B7FC2-5807-46D1-B769-1DF52E09BC35}" destId="{F8324C55-CA7E-4926-B8FF-8A63B5705744}" srcOrd="2" destOrd="0" presId="urn:microsoft.com/office/officeart/2005/8/layout/list1"/>
    <dgm:cxn modelId="{B2A40639-4627-4140-B8CD-AC175E663259}" type="presParOf" srcId="{CB0B7FC2-5807-46D1-B769-1DF52E09BC35}" destId="{9325FD66-9AEC-4CF8-8D91-6E6279311D8B}" srcOrd="3" destOrd="0" presId="urn:microsoft.com/office/officeart/2005/8/layout/list1"/>
    <dgm:cxn modelId="{49B6B83A-0A15-4423-AADF-FF29DBCD138A}" type="presParOf" srcId="{CB0B7FC2-5807-46D1-B769-1DF52E09BC35}" destId="{BECC8952-D14B-4632-8AB8-607CF1B2EA1C}" srcOrd="4" destOrd="0" presId="urn:microsoft.com/office/officeart/2005/8/layout/list1"/>
    <dgm:cxn modelId="{67760C4D-1B54-4D86-8AAE-71A382792746}" type="presParOf" srcId="{BECC8952-D14B-4632-8AB8-607CF1B2EA1C}" destId="{6C45F0AA-C8B2-47CC-A7F7-AE4B11A04887}" srcOrd="0" destOrd="0" presId="urn:microsoft.com/office/officeart/2005/8/layout/list1"/>
    <dgm:cxn modelId="{44CE08E9-18F0-4EDA-B47F-2B7C46C5A846}" type="presParOf" srcId="{BECC8952-D14B-4632-8AB8-607CF1B2EA1C}" destId="{9D92BE40-FF71-4BEA-8ED9-C8F7B10BB079}" srcOrd="1" destOrd="0" presId="urn:microsoft.com/office/officeart/2005/8/layout/list1"/>
    <dgm:cxn modelId="{92136AC0-7CA7-4690-9EEA-0F69AC8C2FFF}" type="presParOf" srcId="{CB0B7FC2-5807-46D1-B769-1DF52E09BC35}" destId="{A4D84400-E650-4AC8-982F-A084EAF96467}" srcOrd="5" destOrd="0" presId="urn:microsoft.com/office/officeart/2005/8/layout/list1"/>
    <dgm:cxn modelId="{152A9988-E67B-4DD4-B591-D432DB5CB259}" type="presParOf" srcId="{CB0B7FC2-5807-46D1-B769-1DF52E09BC35}" destId="{657F5E3D-2604-4AE3-9157-E325E8450C4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E7F7BF-9DFE-49D2-AC97-EE8CDFB78BB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83D868E-38EB-456B-B24D-56126DA2457F}">
      <dgm:prSet/>
      <dgm:spPr/>
      <dgm:t>
        <a:bodyPr/>
        <a:lstStyle/>
        <a:p>
          <a:r>
            <a:rPr lang="en-US" dirty="0"/>
            <a:t>Technology updates to classrooms: experiencing supply chain issues</a:t>
          </a:r>
        </a:p>
      </dgm:t>
    </dgm:pt>
    <dgm:pt modelId="{BD27F8D8-123F-42AB-9FD4-86ED716E0097}" type="parTrans" cxnId="{23242A16-CD31-4B5C-8AEB-304E59753440}">
      <dgm:prSet/>
      <dgm:spPr/>
      <dgm:t>
        <a:bodyPr/>
        <a:lstStyle/>
        <a:p>
          <a:endParaRPr lang="en-US"/>
        </a:p>
      </dgm:t>
    </dgm:pt>
    <dgm:pt modelId="{97D9CDD2-C5AC-4EF5-A2A9-024B8B30A27E}" type="sibTrans" cxnId="{23242A16-CD31-4B5C-8AEB-304E59753440}">
      <dgm:prSet/>
      <dgm:spPr/>
      <dgm:t>
        <a:bodyPr/>
        <a:lstStyle/>
        <a:p>
          <a:endParaRPr lang="en-US"/>
        </a:p>
      </dgm:t>
    </dgm:pt>
    <dgm:pt modelId="{21613463-4169-4152-A308-79E3A912A241}">
      <dgm:prSet/>
      <dgm:spPr/>
      <dgm:t>
        <a:bodyPr/>
        <a:lstStyle/>
        <a:p>
          <a:r>
            <a:rPr lang="en-US"/>
            <a:t>Webcams to podiums as plan b</a:t>
          </a:r>
        </a:p>
      </dgm:t>
    </dgm:pt>
    <dgm:pt modelId="{E60F9F14-B12F-4C16-9FF7-A8423E17E0C8}" type="parTrans" cxnId="{4FB23186-04A7-4612-91B2-A03F724D750E}">
      <dgm:prSet/>
      <dgm:spPr/>
      <dgm:t>
        <a:bodyPr/>
        <a:lstStyle/>
        <a:p>
          <a:endParaRPr lang="en-US"/>
        </a:p>
      </dgm:t>
    </dgm:pt>
    <dgm:pt modelId="{69C12AE3-EE3B-4352-902F-8BF26983BB87}" type="sibTrans" cxnId="{4FB23186-04A7-4612-91B2-A03F724D750E}">
      <dgm:prSet/>
      <dgm:spPr/>
      <dgm:t>
        <a:bodyPr/>
        <a:lstStyle/>
        <a:p>
          <a:endParaRPr lang="en-US"/>
        </a:p>
      </dgm:t>
    </dgm:pt>
    <dgm:pt modelId="{0ACFB716-A83D-4692-BF6C-7CCBFF24AFFE}">
      <dgm:prSet/>
      <dgm:spPr/>
      <dgm:t>
        <a:bodyPr/>
        <a:lstStyle/>
        <a:p>
          <a:r>
            <a:rPr lang="en-US"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SmartClassroom</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ITS website</a:t>
          </a:r>
          <a:endParaRPr lang="en-US" dirty="0">
            <a:solidFill>
              <a:schemeClr val="bg1"/>
            </a:solidFill>
          </a:endParaRPr>
        </a:p>
      </dgm:t>
    </dgm:pt>
    <dgm:pt modelId="{7C826E66-0A47-4636-BC9B-4E8F90352C8E}" type="parTrans" cxnId="{9705867B-744A-4716-B5EC-98D26F4067DF}">
      <dgm:prSet/>
      <dgm:spPr/>
      <dgm:t>
        <a:bodyPr/>
        <a:lstStyle/>
        <a:p>
          <a:endParaRPr lang="en-US"/>
        </a:p>
      </dgm:t>
    </dgm:pt>
    <dgm:pt modelId="{EACB00EB-5205-4E9A-9E5A-199BAA615BB9}" type="sibTrans" cxnId="{9705867B-744A-4716-B5EC-98D26F4067DF}">
      <dgm:prSet/>
      <dgm:spPr/>
      <dgm:t>
        <a:bodyPr/>
        <a:lstStyle/>
        <a:p>
          <a:endParaRPr lang="en-US"/>
        </a:p>
      </dgm:t>
    </dgm:pt>
    <dgm:pt modelId="{C50E3EB8-42E5-4005-8876-ABDB068C94EB}">
      <dgm:prSet/>
      <dgm:spPr/>
      <dgm:t>
        <a:bodyPr/>
        <a:lstStyle/>
        <a:p>
          <a:r>
            <a:rPr lang="en-US" dirty="0"/>
            <a:t>Online synchronous students can feel excluded</a:t>
          </a:r>
        </a:p>
      </dgm:t>
    </dgm:pt>
    <dgm:pt modelId="{A380D160-1CF2-47F0-BF70-05F31B744B4E}" type="parTrans" cxnId="{8C8C12CA-D7E6-41F6-868E-8AF98452AA48}">
      <dgm:prSet/>
      <dgm:spPr/>
      <dgm:t>
        <a:bodyPr/>
        <a:lstStyle/>
        <a:p>
          <a:endParaRPr lang="en-US"/>
        </a:p>
      </dgm:t>
    </dgm:pt>
    <dgm:pt modelId="{76B39FF2-A413-4779-904A-D1473A1AECCA}" type="sibTrans" cxnId="{8C8C12CA-D7E6-41F6-868E-8AF98452AA48}">
      <dgm:prSet/>
      <dgm:spPr/>
      <dgm:t>
        <a:bodyPr/>
        <a:lstStyle/>
        <a:p>
          <a:endParaRPr lang="en-US"/>
        </a:p>
      </dgm:t>
    </dgm:pt>
    <dgm:pt modelId="{7C0C3373-D564-4237-B381-F01160C05CBD}">
      <dgm:prSet/>
      <dgm:spPr/>
      <dgm:t>
        <a:bodyPr/>
        <a:lstStyle/>
        <a:p>
          <a:r>
            <a:rPr lang="en-US"/>
            <a:t>Use D2L for asynchronous activities</a:t>
          </a:r>
        </a:p>
      </dgm:t>
    </dgm:pt>
    <dgm:pt modelId="{E7770AE0-25CC-431D-8250-12CD2651594E}" type="parTrans" cxnId="{3413EA4E-6DFD-4E98-BE2E-33BC9F23495E}">
      <dgm:prSet/>
      <dgm:spPr/>
      <dgm:t>
        <a:bodyPr/>
        <a:lstStyle/>
        <a:p>
          <a:endParaRPr lang="en-US"/>
        </a:p>
      </dgm:t>
    </dgm:pt>
    <dgm:pt modelId="{4294D723-5417-4E0E-92C9-9865F3970E2C}" type="sibTrans" cxnId="{3413EA4E-6DFD-4E98-BE2E-33BC9F23495E}">
      <dgm:prSet/>
      <dgm:spPr/>
      <dgm:t>
        <a:bodyPr/>
        <a:lstStyle/>
        <a:p>
          <a:endParaRPr lang="en-US"/>
        </a:p>
      </dgm:t>
    </dgm:pt>
    <dgm:pt modelId="{57ADF458-A3CB-461A-ABD9-5B2DC055B449}" type="pres">
      <dgm:prSet presAssocID="{8EE7F7BF-9DFE-49D2-AC97-EE8CDFB78BB7}" presName="hierChild1" presStyleCnt="0">
        <dgm:presLayoutVars>
          <dgm:chPref val="1"/>
          <dgm:dir/>
          <dgm:animOne val="branch"/>
          <dgm:animLvl val="lvl"/>
          <dgm:resizeHandles/>
        </dgm:presLayoutVars>
      </dgm:prSet>
      <dgm:spPr/>
    </dgm:pt>
    <dgm:pt modelId="{7B4A6AC7-FA92-4CF8-BA6D-7A21719DC1BA}" type="pres">
      <dgm:prSet presAssocID="{E83D868E-38EB-456B-B24D-56126DA2457F}" presName="hierRoot1" presStyleCnt="0"/>
      <dgm:spPr/>
    </dgm:pt>
    <dgm:pt modelId="{21C8CF89-784E-4F3B-8A60-75541D748805}" type="pres">
      <dgm:prSet presAssocID="{E83D868E-38EB-456B-B24D-56126DA2457F}" presName="composite" presStyleCnt="0"/>
      <dgm:spPr/>
    </dgm:pt>
    <dgm:pt modelId="{FB1CEF03-51BE-49A1-858E-2DCA40D36BA4}" type="pres">
      <dgm:prSet presAssocID="{E83D868E-38EB-456B-B24D-56126DA2457F}" presName="background" presStyleLbl="node0" presStyleIdx="0" presStyleCnt="2"/>
      <dgm:spPr/>
    </dgm:pt>
    <dgm:pt modelId="{30885301-4407-4B70-B0EA-8F6942731730}" type="pres">
      <dgm:prSet presAssocID="{E83D868E-38EB-456B-B24D-56126DA2457F}" presName="text" presStyleLbl="fgAcc0" presStyleIdx="0" presStyleCnt="2">
        <dgm:presLayoutVars>
          <dgm:chPref val="3"/>
        </dgm:presLayoutVars>
      </dgm:prSet>
      <dgm:spPr/>
    </dgm:pt>
    <dgm:pt modelId="{636B0F3A-AEA8-4CF1-8D28-132B226DD5E1}" type="pres">
      <dgm:prSet presAssocID="{E83D868E-38EB-456B-B24D-56126DA2457F}" presName="hierChild2" presStyleCnt="0"/>
      <dgm:spPr/>
    </dgm:pt>
    <dgm:pt modelId="{7768EAAE-DE3A-449A-84E2-9056E2C0A4A6}" type="pres">
      <dgm:prSet presAssocID="{E60F9F14-B12F-4C16-9FF7-A8423E17E0C8}" presName="Name10" presStyleLbl="parChTrans1D2" presStyleIdx="0" presStyleCnt="3"/>
      <dgm:spPr/>
    </dgm:pt>
    <dgm:pt modelId="{731B23F3-5933-4175-9216-2B6E0032F0EB}" type="pres">
      <dgm:prSet presAssocID="{21613463-4169-4152-A308-79E3A912A241}" presName="hierRoot2" presStyleCnt="0"/>
      <dgm:spPr/>
    </dgm:pt>
    <dgm:pt modelId="{22A8D17C-6623-4BFA-96E3-E33FBB789BB7}" type="pres">
      <dgm:prSet presAssocID="{21613463-4169-4152-A308-79E3A912A241}" presName="composite2" presStyleCnt="0"/>
      <dgm:spPr/>
    </dgm:pt>
    <dgm:pt modelId="{7BE63259-814E-4171-AD2C-3A98E0DA53E1}" type="pres">
      <dgm:prSet presAssocID="{21613463-4169-4152-A308-79E3A912A241}" presName="background2" presStyleLbl="node2" presStyleIdx="0" presStyleCnt="3"/>
      <dgm:spPr/>
    </dgm:pt>
    <dgm:pt modelId="{392F3EC7-4B5A-42B5-8C54-8D448E281E11}" type="pres">
      <dgm:prSet presAssocID="{21613463-4169-4152-A308-79E3A912A241}" presName="text2" presStyleLbl="fgAcc2" presStyleIdx="0" presStyleCnt="3">
        <dgm:presLayoutVars>
          <dgm:chPref val="3"/>
        </dgm:presLayoutVars>
      </dgm:prSet>
      <dgm:spPr/>
    </dgm:pt>
    <dgm:pt modelId="{027163C6-5758-4773-A2AD-37A4F923C8B5}" type="pres">
      <dgm:prSet presAssocID="{21613463-4169-4152-A308-79E3A912A241}" presName="hierChild3" presStyleCnt="0"/>
      <dgm:spPr/>
    </dgm:pt>
    <dgm:pt modelId="{F470BFBB-776F-4EEC-9885-7E6EB0649616}" type="pres">
      <dgm:prSet presAssocID="{7C826E66-0A47-4636-BC9B-4E8F90352C8E}" presName="Name10" presStyleLbl="parChTrans1D2" presStyleIdx="1" presStyleCnt="3"/>
      <dgm:spPr/>
    </dgm:pt>
    <dgm:pt modelId="{86D3C3A5-9EC0-4A5F-9B7E-4CC40535B35B}" type="pres">
      <dgm:prSet presAssocID="{0ACFB716-A83D-4692-BF6C-7CCBFF24AFFE}" presName="hierRoot2" presStyleCnt="0"/>
      <dgm:spPr/>
    </dgm:pt>
    <dgm:pt modelId="{A7DEF3EB-CF3C-49D7-8088-DCBFDB81E8F6}" type="pres">
      <dgm:prSet presAssocID="{0ACFB716-A83D-4692-BF6C-7CCBFF24AFFE}" presName="composite2" presStyleCnt="0"/>
      <dgm:spPr/>
    </dgm:pt>
    <dgm:pt modelId="{728CF2FF-4540-4AF6-8555-6E25AC758064}" type="pres">
      <dgm:prSet presAssocID="{0ACFB716-A83D-4692-BF6C-7CCBFF24AFFE}" presName="background2" presStyleLbl="node2" presStyleIdx="1" presStyleCnt="3"/>
      <dgm:spPr/>
    </dgm:pt>
    <dgm:pt modelId="{B22BA64B-FF07-46BF-AAA1-60C975BBD6D4}" type="pres">
      <dgm:prSet presAssocID="{0ACFB716-A83D-4692-BF6C-7CCBFF24AFFE}" presName="text2" presStyleLbl="fgAcc2" presStyleIdx="1" presStyleCnt="3">
        <dgm:presLayoutVars>
          <dgm:chPref val="3"/>
        </dgm:presLayoutVars>
      </dgm:prSet>
      <dgm:spPr/>
    </dgm:pt>
    <dgm:pt modelId="{954200C7-B404-45E7-A201-DF6092A781B0}" type="pres">
      <dgm:prSet presAssocID="{0ACFB716-A83D-4692-BF6C-7CCBFF24AFFE}" presName="hierChild3" presStyleCnt="0"/>
      <dgm:spPr/>
    </dgm:pt>
    <dgm:pt modelId="{6E254808-F202-4691-BAFC-E41684EC8BAB}" type="pres">
      <dgm:prSet presAssocID="{C50E3EB8-42E5-4005-8876-ABDB068C94EB}" presName="hierRoot1" presStyleCnt="0"/>
      <dgm:spPr/>
    </dgm:pt>
    <dgm:pt modelId="{11FF2ACB-3A8E-4132-83C1-1D339558EF76}" type="pres">
      <dgm:prSet presAssocID="{C50E3EB8-42E5-4005-8876-ABDB068C94EB}" presName="composite" presStyleCnt="0"/>
      <dgm:spPr/>
    </dgm:pt>
    <dgm:pt modelId="{6F8F4175-A80E-4E76-9C7C-36FD047171F4}" type="pres">
      <dgm:prSet presAssocID="{C50E3EB8-42E5-4005-8876-ABDB068C94EB}" presName="background" presStyleLbl="node0" presStyleIdx="1" presStyleCnt="2"/>
      <dgm:spPr/>
    </dgm:pt>
    <dgm:pt modelId="{AC0B4586-C7F4-4BC9-90AC-7981FDDB25CE}" type="pres">
      <dgm:prSet presAssocID="{C50E3EB8-42E5-4005-8876-ABDB068C94EB}" presName="text" presStyleLbl="fgAcc0" presStyleIdx="1" presStyleCnt="2">
        <dgm:presLayoutVars>
          <dgm:chPref val="3"/>
        </dgm:presLayoutVars>
      </dgm:prSet>
      <dgm:spPr/>
    </dgm:pt>
    <dgm:pt modelId="{D549FBE4-CE8C-4B6B-B339-3D90660EB771}" type="pres">
      <dgm:prSet presAssocID="{C50E3EB8-42E5-4005-8876-ABDB068C94EB}" presName="hierChild2" presStyleCnt="0"/>
      <dgm:spPr/>
    </dgm:pt>
    <dgm:pt modelId="{B491AB79-330F-4679-9B77-5C6445CC3267}" type="pres">
      <dgm:prSet presAssocID="{E7770AE0-25CC-431D-8250-12CD2651594E}" presName="Name10" presStyleLbl="parChTrans1D2" presStyleIdx="2" presStyleCnt="3"/>
      <dgm:spPr/>
    </dgm:pt>
    <dgm:pt modelId="{3AC71C06-6D12-4FFE-B3D4-A8EE3F78D2D0}" type="pres">
      <dgm:prSet presAssocID="{7C0C3373-D564-4237-B381-F01160C05CBD}" presName="hierRoot2" presStyleCnt="0"/>
      <dgm:spPr/>
    </dgm:pt>
    <dgm:pt modelId="{330DF152-2A4A-4610-B329-BEE1F991A85E}" type="pres">
      <dgm:prSet presAssocID="{7C0C3373-D564-4237-B381-F01160C05CBD}" presName="composite2" presStyleCnt="0"/>
      <dgm:spPr/>
    </dgm:pt>
    <dgm:pt modelId="{41E2A172-A10C-4198-9855-4DA1DBD2176A}" type="pres">
      <dgm:prSet presAssocID="{7C0C3373-D564-4237-B381-F01160C05CBD}" presName="background2" presStyleLbl="node2" presStyleIdx="2" presStyleCnt="3"/>
      <dgm:spPr/>
    </dgm:pt>
    <dgm:pt modelId="{DEBA0D75-53DB-4876-9DDF-C4A911C34F85}" type="pres">
      <dgm:prSet presAssocID="{7C0C3373-D564-4237-B381-F01160C05CBD}" presName="text2" presStyleLbl="fgAcc2" presStyleIdx="2" presStyleCnt="3">
        <dgm:presLayoutVars>
          <dgm:chPref val="3"/>
        </dgm:presLayoutVars>
      </dgm:prSet>
      <dgm:spPr/>
    </dgm:pt>
    <dgm:pt modelId="{4880E8ED-0D80-498E-9CF5-B8A19CB37197}" type="pres">
      <dgm:prSet presAssocID="{7C0C3373-D564-4237-B381-F01160C05CBD}" presName="hierChild3" presStyleCnt="0"/>
      <dgm:spPr/>
    </dgm:pt>
  </dgm:ptLst>
  <dgm:cxnLst>
    <dgm:cxn modelId="{5A4B0C00-533A-4E6E-8C58-440819728900}" type="presOf" srcId="{0ACFB716-A83D-4692-BF6C-7CCBFF24AFFE}" destId="{B22BA64B-FF07-46BF-AAA1-60C975BBD6D4}" srcOrd="0" destOrd="0" presId="urn:microsoft.com/office/officeart/2005/8/layout/hierarchy1"/>
    <dgm:cxn modelId="{925BDD12-03A8-483E-AA56-4F5398C5B552}" type="presOf" srcId="{E83D868E-38EB-456B-B24D-56126DA2457F}" destId="{30885301-4407-4B70-B0EA-8F6942731730}" srcOrd="0" destOrd="0" presId="urn:microsoft.com/office/officeart/2005/8/layout/hierarchy1"/>
    <dgm:cxn modelId="{23242A16-CD31-4B5C-8AEB-304E59753440}" srcId="{8EE7F7BF-9DFE-49D2-AC97-EE8CDFB78BB7}" destId="{E83D868E-38EB-456B-B24D-56126DA2457F}" srcOrd="0" destOrd="0" parTransId="{BD27F8D8-123F-42AB-9FD4-86ED716E0097}" sibTransId="{97D9CDD2-C5AC-4EF5-A2A9-024B8B30A27E}"/>
    <dgm:cxn modelId="{4521A720-A8CF-4E24-8462-87A58883B7BE}" type="presOf" srcId="{E7770AE0-25CC-431D-8250-12CD2651594E}" destId="{B491AB79-330F-4679-9B77-5C6445CC3267}" srcOrd="0" destOrd="0" presId="urn:microsoft.com/office/officeart/2005/8/layout/hierarchy1"/>
    <dgm:cxn modelId="{69CE9726-816C-47F9-9FAF-474EC3B45305}" type="presOf" srcId="{21613463-4169-4152-A308-79E3A912A241}" destId="{392F3EC7-4B5A-42B5-8C54-8D448E281E11}" srcOrd="0" destOrd="0" presId="urn:microsoft.com/office/officeart/2005/8/layout/hierarchy1"/>
    <dgm:cxn modelId="{F3A8EB3B-D277-4299-BFE2-344F3F6F11EE}" type="presOf" srcId="{E60F9F14-B12F-4C16-9FF7-A8423E17E0C8}" destId="{7768EAAE-DE3A-449A-84E2-9056E2C0A4A6}" srcOrd="0" destOrd="0" presId="urn:microsoft.com/office/officeart/2005/8/layout/hierarchy1"/>
    <dgm:cxn modelId="{3413EA4E-6DFD-4E98-BE2E-33BC9F23495E}" srcId="{C50E3EB8-42E5-4005-8876-ABDB068C94EB}" destId="{7C0C3373-D564-4237-B381-F01160C05CBD}" srcOrd="0" destOrd="0" parTransId="{E7770AE0-25CC-431D-8250-12CD2651594E}" sibTransId="{4294D723-5417-4E0E-92C9-9865F3970E2C}"/>
    <dgm:cxn modelId="{9705867B-744A-4716-B5EC-98D26F4067DF}" srcId="{E83D868E-38EB-456B-B24D-56126DA2457F}" destId="{0ACFB716-A83D-4692-BF6C-7CCBFF24AFFE}" srcOrd="1" destOrd="0" parTransId="{7C826E66-0A47-4636-BC9B-4E8F90352C8E}" sibTransId="{EACB00EB-5205-4E9A-9E5A-199BAA615BB9}"/>
    <dgm:cxn modelId="{4FB23186-04A7-4612-91B2-A03F724D750E}" srcId="{E83D868E-38EB-456B-B24D-56126DA2457F}" destId="{21613463-4169-4152-A308-79E3A912A241}" srcOrd="0" destOrd="0" parTransId="{E60F9F14-B12F-4C16-9FF7-A8423E17E0C8}" sibTransId="{69C12AE3-EE3B-4352-902F-8BF26983BB87}"/>
    <dgm:cxn modelId="{EAF2ECB6-EBA7-49D1-8F3E-7F4FDE755830}" type="presOf" srcId="{7C0C3373-D564-4237-B381-F01160C05CBD}" destId="{DEBA0D75-53DB-4876-9DDF-C4A911C34F85}" srcOrd="0" destOrd="0" presId="urn:microsoft.com/office/officeart/2005/8/layout/hierarchy1"/>
    <dgm:cxn modelId="{8C8C12CA-D7E6-41F6-868E-8AF98452AA48}" srcId="{8EE7F7BF-9DFE-49D2-AC97-EE8CDFB78BB7}" destId="{C50E3EB8-42E5-4005-8876-ABDB068C94EB}" srcOrd="1" destOrd="0" parTransId="{A380D160-1CF2-47F0-BF70-05F31B744B4E}" sibTransId="{76B39FF2-A413-4779-904A-D1473A1AECCA}"/>
    <dgm:cxn modelId="{3E3EF6DA-D9A5-4D56-862F-F01605D501E6}" type="presOf" srcId="{7C826E66-0A47-4636-BC9B-4E8F90352C8E}" destId="{F470BFBB-776F-4EEC-9885-7E6EB0649616}" srcOrd="0" destOrd="0" presId="urn:microsoft.com/office/officeart/2005/8/layout/hierarchy1"/>
    <dgm:cxn modelId="{EBE1CFE2-5F7B-4DAE-BD3B-31F143F29420}" type="presOf" srcId="{8EE7F7BF-9DFE-49D2-AC97-EE8CDFB78BB7}" destId="{57ADF458-A3CB-461A-ABD9-5B2DC055B449}" srcOrd="0" destOrd="0" presId="urn:microsoft.com/office/officeart/2005/8/layout/hierarchy1"/>
    <dgm:cxn modelId="{6CFF7AEC-3E19-4A0B-994A-B8DD3029A112}" type="presOf" srcId="{C50E3EB8-42E5-4005-8876-ABDB068C94EB}" destId="{AC0B4586-C7F4-4BC9-90AC-7981FDDB25CE}" srcOrd="0" destOrd="0" presId="urn:microsoft.com/office/officeart/2005/8/layout/hierarchy1"/>
    <dgm:cxn modelId="{2F499C8B-B609-4A97-B492-735A391CAE00}" type="presParOf" srcId="{57ADF458-A3CB-461A-ABD9-5B2DC055B449}" destId="{7B4A6AC7-FA92-4CF8-BA6D-7A21719DC1BA}" srcOrd="0" destOrd="0" presId="urn:microsoft.com/office/officeart/2005/8/layout/hierarchy1"/>
    <dgm:cxn modelId="{DE2564FC-5E1F-4213-BD79-E0FA2597FD02}" type="presParOf" srcId="{7B4A6AC7-FA92-4CF8-BA6D-7A21719DC1BA}" destId="{21C8CF89-784E-4F3B-8A60-75541D748805}" srcOrd="0" destOrd="0" presId="urn:microsoft.com/office/officeart/2005/8/layout/hierarchy1"/>
    <dgm:cxn modelId="{80DC1689-1BDA-4E9B-9B90-A4088D76A698}" type="presParOf" srcId="{21C8CF89-784E-4F3B-8A60-75541D748805}" destId="{FB1CEF03-51BE-49A1-858E-2DCA40D36BA4}" srcOrd="0" destOrd="0" presId="urn:microsoft.com/office/officeart/2005/8/layout/hierarchy1"/>
    <dgm:cxn modelId="{F9751AA0-44CE-41E0-AEC4-DAE65B2C041A}" type="presParOf" srcId="{21C8CF89-784E-4F3B-8A60-75541D748805}" destId="{30885301-4407-4B70-B0EA-8F6942731730}" srcOrd="1" destOrd="0" presId="urn:microsoft.com/office/officeart/2005/8/layout/hierarchy1"/>
    <dgm:cxn modelId="{83122300-35AF-403C-8312-66074E4E5BD1}" type="presParOf" srcId="{7B4A6AC7-FA92-4CF8-BA6D-7A21719DC1BA}" destId="{636B0F3A-AEA8-4CF1-8D28-132B226DD5E1}" srcOrd="1" destOrd="0" presId="urn:microsoft.com/office/officeart/2005/8/layout/hierarchy1"/>
    <dgm:cxn modelId="{9CE3B5A8-01BD-43E9-931C-B4F687B9FF7A}" type="presParOf" srcId="{636B0F3A-AEA8-4CF1-8D28-132B226DD5E1}" destId="{7768EAAE-DE3A-449A-84E2-9056E2C0A4A6}" srcOrd="0" destOrd="0" presId="urn:microsoft.com/office/officeart/2005/8/layout/hierarchy1"/>
    <dgm:cxn modelId="{F226E8C7-517C-450A-A1A2-C0E6FAAF4547}" type="presParOf" srcId="{636B0F3A-AEA8-4CF1-8D28-132B226DD5E1}" destId="{731B23F3-5933-4175-9216-2B6E0032F0EB}" srcOrd="1" destOrd="0" presId="urn:microsoft.com/office/officeart/2005/8/layout/hierarchy1"/>
    <dgm:cxn modelId="{DC9E9249-2888-4203-9C74-234EA1A210EC}" type="presParOf" srcId="{731B23F3-5933-4175-9216-2B6E0032F0EB}" destId="{22A8D17C-6623-4BFA-96E3-E33FBB789BB7}" srcOrd="0" destOrd="0" presId="urn:microsoft.com/office/officeart/2005/8/layout/hierarchy1"/>
    <dgm:cxn modelId="{6951C6A8-268F-4A98-ABB9-68AF31EF0958}" type="presParOf" srcId="{22A8D17C-6623-4BFA-96E3-E33FBB789BB7}" destId="{7BE63259-814E-4171-AD2C-3A98E0DA53E1}" srcOrd="0" destOrd="0" presId="urn:microsoft.com/office/officeart/2005/8/layout/hierarchy1"/>
    <dgm:cxn modelId="{DC7EB02B-7A87-4E43-B80D-268CCB3620E2}" type="presParOf" srcId="{22A8D17C-6623-4BFA-96E3-E33FBB789BB7}" destId="{392F3EC7-4B5A-42B5-8C54-8D448E281E11}" srcOrd="1" destOrd="0" presId="urn:microsoft.com/office/officeart/2005/8/layout/hierarchy1"/>
    <dgm:cxn modelId="{39BE5B35-DEC1-4236-8599-DF331D974161}" type="presParOf" srcId="{731B23F3-5933-4175-9216-2B6E0032F0EB}" destId="{027163C6-5758-4773-A2AD-37A4F923C8B5}" srcOrd="1" destOrd="0" presId="urn:microsoft.com/office/officeart/2005/8/layout/hierarchy1"/>
    <dgm:cxn modelId="{139906E9-17C8-4B2D-9CC5-C34592A088E3}" type="presParOf" srcId="{636B0F3A-AEA8-4CF1-8D28-132B226DD5E1}" destId="{F470BFBB-776F-4EEC-9885-7E6EB0649616}" srcOrd="2" destOrd="0" presId="urn:microsoft.com/office/officeart/2005/8/layout/hierarchy1"/>
    <dgm:cxn modelId="{0034C591-D71A-4308-A4C3-0AE57BAE1D48}" type="presParOf" srcId="{636B0F3A-AEA8-4CF1-8D28-132B226DD5E1}" destId="{86D3C3A5-9EC0-4A5F-9B7E-4CC40535B35B}" srcOrd="3" destOrd="0" presId="urn:microsoft.com/office/officeart/2005/8/layout/hierarchy1"/>
    <dgm:cxn modelId="{6239996C-7D4F-423B-8C5A-31CE412F1432}" type="presParOf" srcId="{86D3C3A5-9EC0-4A5F-9B7E-4CC40535B35B}" destId="{A7DEF3EB-CF3C-49D7-8088-DCBFDB81E8F6}" srcOrd="0" destOrd="0" presId="urn:microsoft.com/office/officeart/2005/8/layout/hierarchy1"/>
    <dgm:cxn modelId="{8B0D9CF0-0E60-41FF-9A40-24363AB785B1}" type="presParOf" srcId="{A7DEF3EB-CF3C-49D7-8088-DCBFDB81E8F6}" destId="{728CF2FF-4540-4AF6-8555-6E25AC758064}" srcOrd="0" destOrd="0" presId="urn:microsoft.com/office/officeart/2005/8/layout/hierarchy1"/>
    <dgm:cxn modelId="{42E3C217-3775-41B5-B07E-4CB4422A8A27}" type="presParOf" srcId="{A7DEF3EB-CF3C-49D7-8088-DCBFDB81E8F6}" destId="{B22BA64B-FF07-46BF-AAA1-60C975BBD6D4}" srcOrd="1" destOrd="0" presId="urn:microsoft.com/office/officeart/2005/8/layout/hierarchy1"/>
    <dgm:cxn modelId="{69B38700-9E86-466D-8E8B-E37E4CAE1D16}" type="presParOf" srcId="{86D3C3A5-9EC0-4A5F-9B7E-4CC40535B35B}" destId="{954200C7-B404-45E7-A201-DF6092A781B0}" srcOrd="1" destOrd="0" presId="urn:microsoft.com/office/officeart/2005/8/layout/hierarchy1"/>
    <dgm:cxn modelId="{BF167F1B-052A-4F4D-A3B2-55F415E33AF3}" type="presParOf" srcId="{57ADF458-A3CB-461A-ABD9-5B2DC055B449}" destId="{6E254808-F202-4691-BAFC-E41684EC8BAB}" srcOrd="1" destOrd="0" presId="urn:microsoft.com/office/officeart/2005/8/layout/hierarchy1"/>
    <dgm:cxn modelId="{8F25A50E-41CB-40B7-A3D6-D15849D7AEE0}" type="presParOf" srcId="{6E254808-F202-4691-BAFC-E41684EC8BAB}" destId="{11FF2ACB-3A8E-4132-83C1-1D339558EF76}" srcOrd="0" destOrd="0" presId="urn:microsoft.com/office/officeart/2005/8/layout/hierarchy1"/>
    <dgm:cxn modelId="{7F8E7C15-2122-41B7-8636-111BC9D3C1D8}" type="presParOf" srcId="{11FF2ACB-3A8E-4132-83C1-1D339558EF76}" destId="{6F8F4175-A80E-4E76-9C7C-36FD047171F4}" srcOrd="0" destOrd="0" presId="urn:microsoft.com/office/officeart/2005/8/layout/hierarchy1"/>
    <dgm:cxn modelId="{55AD7257-C7AB-44B1-BB07-3792646C7B58}" type="presParOf" srcId="{11FF2ACB-3A8E-4132-83C1-1D339558EF76}" destId="{AC0B4586-C7F4-4BC9-90AC-7981FDDB25CE}" srcOrd="1" destOrd="0" presId="urn:microsoft.com/office/officeart/2005/8/layout/hierarchy1"/>
    <dgm:cxn modelId="{AAA305CB-D238-46AD-924E-69688BE7689C}" type="presParOf" srcId="{6E254808-F202-4691-BAFC-E41684EC8BAB}" destId="{D549FBE4-CE8C-4B6B-B339-3D90660EB771}" srcOrd="1" destOrd="0" presId="urn:microsoft.com/office/officeart/2005/8/layout/hierarchy1"/>
    <dgm:cxn modelId="{330834C9-D80E-41D0-BDA4-E48107ADB876}" type="presParOf" srcId="{D549FBE4-CE8C-4B6B-B339-3D90660EB771}" destId="{B491AB79-330F-4679-9B77-5C6445CC3267}" srcOrd="0" destOrd="0" presId="urn:microsoft.com/office/officeart/2005/8/layout/hierarchy1"/>
    <dgm:cxn modelId="{65181BBB-F713-4338-A162-78FA99463A5C}" type="presParOf" srcId="{D549FBE4-CE8C-4B6B-B339-3D90660EB771}" destId="{3AC71C06-6D12-4FFE-B3D4-A8EE3F78D2D0}" srcOrd="1" destOrd="0" presId="urn:microsoft.com/office/officeart/2005/8/layout/hierarchy1"/>
    <dgm:cxn modelId="{BC959C92-5916-47CB-B8B1-318648A4FE48}" type="presParOf" srcId="{3AC71C06-6D12-4FFE-B3D4-A8EE3F78D2D0}" destId="{330DF152-2A4A-4610-B329-BEE1F991A85E}" srcOrd="0" destOrd="0" presId="urn:microsoft.com/office/officeart/2005/8/layout/hierarchy1"/>
    <dgm:cxn modelId="{AE813C83-3983-4FFD-BAFA-FA129F694CC6}" type="presParOf" srcId="{330DF152-2A4A-4610-B329-BEE1F991A85E}" destId="{41E2A172-A10C-4198-9855-4DA1DBD2176A}" srcOrd="0" destOrd="0" presId="urn:microsoft.com/office/officeart/2005/8/layout/hierarchy1"/>
    <dgm:cxn modelId="{93C9B310-FE9F-4A4A-9C2C-659542B8859A}" type="presParOf" srcId="{330DF152-2A4A-4610-B329-BEE1F991A85E}" destId="{DEBA0D75-53DB-4876-9DDF-C4A911C34F85}" srcOrd="1" destOrd="0" presId="urn:microsoft.com/office/officeart/2005/8/layout/hierarchy1"/>
    <dgm:cxn modelId="{46338B89-1B66-4A62-9058-0270ABAA2C23}" type="presParOf" srcId="{3AC71C06-6D12-4FFE-B3D4-A8EE3F78D2D0}" destId="{4880E8ED-0D80-498E-9CF5-B8A19CB371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AAF0B-923F-4887-98D3-6A6E7FB7EB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B35BC2-4410-40F0-9DF4-FD4E8B369150}">
      <dgm:prSet/>
      <dgm:spPr/>
      <dgm:t>
        <a:bodyPr/>
        <a:lstStyle/>
        <a:p>
          <a:r>
            <a:rPr lang="en-US"/>
            <a:t>Organized content</a:t>
          </a:r>
        </a:p>
      </dgm:t>
    </dgm:pt>
    <dgm:pt modelId="{C12E1AC1-9DD6-4BFA-A5B3-AD03BE2AB692}" type="parTrans" cxnId="{FB825192-845E-46A9-97F9-690C225C962A}">
      <dgm:prSet/>
      <dgm:spPr/>
      <dgm:t>
        <a:bodyPr/>
        <a:lstStyle/>
        <a:p>
          <a:endParaRPr lang="en-US"/>
        </a:p>
      </dgm:t>
    </dgm:pt>
    <dgm:pt modelId="{99B7AA34-A76F-416C-965A-2D9E299130DE}" type="sibTrans" cxnId="{FB825192-845E-46A9-97F9-690C225C962A}">
      <dgm:prSet/>
      <dgm:spPr/>
      <dgm:t>
        <a:bodyPr/>
        <a:lstStyle/>
        <a:p>
          <a:endParaRPr lang="en-US"/>
        </a:p>
      </dgm:t>
    </dgm:pt>
    <dgm:pt modelId="{0115EAAE-3EB8-4B1C-A6F0-26A8A0E9EEBE}">
      <dgm:prSet/>
      <dgm:spPr/>
      <dgm:t>
        <a:bodyPr/>
        <a:lstStyle/>
        <a:p>
          <a:r>
            <a:rPr lang="en-US"/>
            <a:t>Support</a:t>
          </a:r>
        </a:p>
      </dgm:t>
    </dgm:pt>
    <dgm:pt modelId="{48B869F8-1897-46D6-9BBF-4F90B85C5C38}" type="parTrans" cxnId="{CD4A9804-9935-48B0-BA12-5DA14870F225}">
      <dgm:prSet/>
      <dgm:spPr/>
      <dgm:t>
        <a:bodyPr/>
        <a:lstStyle/>
        <a:p>
          <a:endParaRPr lang="en-US"/>
        </a:p>
      </dgm:t>
    </dgm:pt>
    <dgm:pt modelId="{BBE1C8B8-5861-4810-8F2D-47BF8ECE0392}" type="sibTrans" cxnId="{CD4A9804-9935-48B0-BA12-5DA14870F225}">
      <dgm:prSet/>
      <dgm:spPr/>
      <dgm:t>
        <a:bodyPr/>
        <a:lstStyle/>
        <a:p>
          <a:endParaRPr lang="en-US"/>
        </a:p>
      </dgm:t>
    </dgm:pt>
    <dgm:pt modelId="{BD711259-291D-4FE1-BE05-295A6B11197A}">
      <dgm:prSet/>
      <dgm:spPr/>
      <dgm:t>
        <a:bodyPr/>
        <a:lstStyle/>
        <a:p>
          <a:r>
            <a:rPr lang="en-US"/>
            <a:t>Engagement</a:t>
          </a:r>
        </a:p>
      </dgm:t>
    </dgm:pt>
    <dgm:pt modelId="{506196FC-923A-4F38-A404-A3088C59A10B}" type="parTrans" cxnId="{3BF0CC0F-A550-4AC3-8B15-F7BFD945EEFC}">
      <dgm:prSet/>
      <dgm:spPr/>
      <dgm:t>
        <a:bodyPr/>
        <a:lstStyle/>
        <a:p>
          <a:endParaRPr lang="en-US"/>
        </a:p>
      </dgm:t>
    </dgm:pt>
    <dgm:pt modelId="{D258835B-88A8-43FB-8010-727B8AB21AED}" type="sibTrans" cxnId="{3BF0CC0F-A550-4AC3-8B15-F7BFD945EEFC}">
      <dgm:prSet/>
      <dgm:spPr/>
      <dgm:t>
        <a:bodyPr/>
        <a:lstStyle/>
        <a:p>
          <a:endParaRPr lang="en-US"/>
        </a:p>
      </dgm:t>
    </dgm:pt>
    <dgm:pt modelId="{584CAB83-6FA6-4203-BF55-629E6DB3ABEF}">
      <dgm:prSet/>
      <dgm:spPr/>
      <dgm:t>
        <a:bodyPr/>
        <a:lstStyle/>
        <a:p>
          <a:r>
            <a:rPr lang="en-US" dirty="0"/>
            <a:t>Instructor presence</a:t>
          </a:r>
        </a:p>
      </dgm:t>
    </dgm:pt>
    <dgm:pt modelId="{FCFC4173-5E8D-4032-AE16-FD07C74C1CF7}" type="parTrans" cxnId="{4369556C-16B4-4067-B275-0ADE9F01FDDF}">
      <dgm:prSet/>
      <dgm:spPr/>
      <dgm:t>
        <a:bodyPr/>
        <a:lstStyle/>
        <a:p>
          <a:endParaRPr lang="en-US"/>
        </a:p>
      </dgm:t>
    </dgm:pt>
    <dgm:pt modelId="{EEB6A326-8CDE-46AF-940D-DC4BC7181AD3}" type="sibTrans" cxnId="{4369556C-16B4-4067-B275-0ADE9F01FDDF}">
      <dgm:prSet/>
      <dgm:spPr/>
      <dgm:t>
        <a:bodyPr/>
        <a:lstStyle/>
        <a:p>
          <a:endParaRPr lang="en-US"/>
        </a:p>
      </dgm:t>
    </dgm:pt>
    <dgm:pt modelId="{ADC1DA88-FAC4-4D66-8396-3873BA5754AC}" type="pres">
      <dgm:prSet presAssocID="{FCAAAF0B-923F-4887-98D3-6A6E7FB7EB18}" presName="root" presStyleCnt="0">
        <dgm:presLayoutVars>
          <dgm:dir/>
          <dgm:resizeHandles val="exact"/>
        </dgm:presLayoutVars>
      </dgm:prSet>
      <dgm:spPr/>
    </dgm:pt>
    <dgm:pt modelId="{AFE75711-6A07-4AE2-BAF1-73A4DE8FDC55}" type="pres">
      <dgm:prSet presAssocID="{FCAAAF0B-923F-4887-98D3-6A6E7FB7EB18}" presName="container" presStyleCnt="0">
        <dgm:presLayoutVars>
          <dgm:dir/>
          <dgm:resizeHandles val="exact"/>
        </dgm:presLayoutVars>
      </dgm:prSet>
      <dgm:spPr/>
    </dgm:pt>
    <dgm:pt modelId="{453EEEDD-56EC-4D2A-9785-8F1FC2557D6C}" type="pres">
      <dgm:prSet presAssocID="{91B35BC2-4410-40F0-9DF4-FD4E8B369150}" presName="compNode" presStyleCnt="0"/>
      <dgm:spPr/>
    </dgm:pt>
    <dgm:pt modelId="{2C38F81C-1C6D-4FC2-A593-329AEC177B49}" type="pres">
      <dgm:prSet presAssocID="{91B35BC2-4410-40F0-9DF4-FD4E8B369150}"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78F87A8-01F9-4057-A786-9A25A1F84C51}" type="pres">
      <dgm:prSet presAssocID="{91B35BC2-4410-40F0-9DF4-FD4E8B3691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56547A-1221-4D72-B315-8C3365B38F5A}" type="pres">
      <dgm:prSet presAssocID="{91B35BC2-4410-40F0-9DF4-FD4E8B369150}" presName="spaceRect" presStyleCnt="0"/>
      <dgm:spPr/>
    </dgm:pt>
    <dgm:pt modelId="{01AFF4AE-A39E-4CD7-BF71-1578C8A9CDED}" type="pres">
      <dgm:prSet presAssocID="{91B35BC2-4410-40F0-9DF4-FD4E8B369150}" presName="textRect" presStyleLbl="revTx" presStyleIdx="0" presStyleCnt="4">
        <dgm:presLayoutVars>
          <dgm:chMax val="1"/>
          <dgm:chPref val="1"/>
        </dgm:presLayoutVars>
      </dgm:prSet>
      <dgm:spPr/>
    </dgm:pt>
    <dgm:pt modelId="{29A8AA42-F8FD-47A2-AF02-86EB72E2F4FF}" type="pres">
      <dgm:prSet presAssocID="{99B7AA34-A76F-416C-965A-2D9E299130DE}" presName="sibTrans" presStyleLbl="sibTrans2D1" presStyleIdx="0" presStyleCnt="0"/>
      <dgm:spPr/>
    </dgm:pt>
    <dgm:pt modelId="{061B4782-C104-4792-B02A-18D2A1D19AE5}" type="pres">
      <dgm:prSet presAssocID="{0115EAAE-3EB8-4B1C-A6F0-26A8A0E9EEBE}" presName="compNode" presStyleCnt="0"/>
      <dgm:spPr/>
    </dgm:pt>
    <dgm:pt modelId="{414AECA8-6D30-4947-90FF-50EF01E23E9B}" type="pres">
      <dgm:prSet presAssocID="{0115EAAE-3EB8-4B1C-A6F0-26A8A0E9EEBE}"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CE7AD1-A87F-41BB-911D-6D9B63312B9D}" type="pres">
      <dgm:prSet presAssocID="{0115EAAE-3EB8-4B1C-A6F0-26A8A0E9E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D8F21F-2D83-48CE-8B1C-442ED740718C}" type="pres">
      <dgm:prSet presAssocID="{0115EAAE-3EB8-4B1C-A6F0-26A8A0E9EEBE}" presName="spaceRect" presStyleCnt="0"/>
      <dgm:spPr/>
    </dgm:pt>
    <dgm:pt modelId="{F1FB5531-9965-470C-984D-BC26B844688A}" type="pres">
      <dgm:prSet presAssocID="{0115EAAE-3EB8-4B1C-A6F0-26A8A0E9EEBE}" presName="textRect" presStyleLbl="revTx" presStyleIdx="1" presStyleCnt="4">
        <dgm:presLayoutVars>
          <dgm:chMax val="1"/>
          <dgm:chPref val="1"/>
        </dgm:presLayoutVars>
      </dgm:prSet>
      <dgm:spPr/>
    </dgm:pt>
    <dgm:pt modelId="{E8B12712-A62C-4EB9-9FC0-A00CDCFE944E}" type="pres">
      <dgm:prSet presAssocID="{BBE1C8B8-5861-4810-8F2D-47BF8ECE0392}" presName="sibTrans" presStyleLbl="sibTrans2D1" presStyleIdx="0" presStyleCnt="0"/>
      <dgm:spPr/>
    </dgm:pt>
    <dgm:pt modelId="{2A73B248-2071-47EE-A7B1-DF80346B8264}" type="pres">
      <dgm:prSet presAssocID="{BD711259-291D-4FE1-BE05-295A6B11197A}" presName="compNode" presStyleCnt="0"/>
      <dgm:spPr/>
    </dgm:pt>
    <dgm:pt modelId="{D67B3AF8-10A3-4BCF-B3EE-1BD56F6ACF87}" type="pres">
      <dgm:prSet presAssocID="{BD711259-291D-4FE1-BE05-295A6B11197A}" presName="iconBgRect" presStyleLbl="bgShp" presStyleIdx="2" presStyleCnt="4"/>
      <dgm:spPr/>
    </dgm:pt>
    <dgm:pt modelId="{CC9FBDC7-BA35-4CC5-B020-39CBDF8DEE82}" type="pres">
      <dgm:prSet presAssocID="{BD711259-291D-4FE1-BE05-295A6B111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A22787-8407-4557-808E-0A3FEB6ACE6A}" type="pres">
      <dgm:prSet presAssocID="{BD711259-291D-4FE1-BE05-295A6B11197A}" presName="spaceRect" presStyleCnt="0"/>
      <dgm:spPr/>
    </dgm:pt>
    <dgm:pt modelId="{46C82A3C-DB66-4EE1-8E82-F17662E35AE8}" type="pres">
      <dgm:prSet presAssocID="{BD711259-291D-4FE1-BE05-295A6B11197A}" presName="textRect" presStyleLbl="revTx" presStyleIdx="2" presStyleCnt="4">
        <dgm:presLayoutVars>
          <dgm:chMax val="1"/>
          <dgm:chPref val="1"/>
        </dgm:presLayoutVars>
      </dgm:prSet>
      <dgm:spPr/>
    </dgm:pt>
    <dgm:pt modelId="{736781F8-ABF3-473B-9FCB-AB7C6FF5B55B}" type="pres">
      <dgm:prSet presAssocID="{D258835B-88A8-43FB-8010-727B8AB21AED}" presName="sibTrans" presStyleLbl="sibTrans2D1" presStyleIdx="0" presStyleCnt="0"/>
      <dgm:spPr/>
    </dgm:pt>
    <dgm:pt modelId="{44AA8A43-C980-4708-8975-4189B23B5006}" type="pres">
      <dgm:prSet presAssocID="{584CAB83-6FA6-4203-BF55-629E6DB3ABEF}" presName="compNode" presStyleCnt="0"/>
      <dgm:spPr/>
    </dgm:pt>
    <dgm:pt modelId="{175AAE15-A597-40D2-8FDF-798A6A87E3BA}" type="pres">
      <dgm:prSet presAssocID="{584CAB83-6FA6-4203-BF55-629E6DB3ABEF}"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7C5920-5402-457A-804B-FC61846B954A}" type="pres">
      <dgm:prSet presAssocID="{584CAB83-6FA6-4203-BF55-629E6DB3AB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96A6CE-8184-47E1-BE9E-A5E534641A15}" type="pres">
      <dgm:prSet presAssocID="{584CAB83-6FA6-4203-BF55-629E6DB3ABEF}" presName="spaceRect" presStyleCnt="0"/>
      <dgm:spPr/>
    </dgm:pt>
    <dgm:pt modelId="{5406E637-62D9-4AC1-BBDC-96A5509A20ED}" type="pres">
      <dgm:prSet presAssocID="{584CAB83-6FA6-4203-BF55-629E6DB3ABEF}" presName="textRect" presStyleLbl="revTx" presStyleIdx="3" presStyleCnt="4">
        <dgm:presLayoutVars>
          <dgm:chMax val="1"/>
          <dgm:chPref val="1"/>
        </dgm:presLayoutVars>
      </dgm:prSet>
      <dgm:spPr/>
    </dgm:pt>
  </dgm:ptLst>
  <dgm:cxnLst>
    <dgm:cxn modelId="{CD4A9804-9935-48B0-BA12-5DA14870F225}" srcId="{FCAAAF0B-923F-4887-98D3-6A6E7FB7EB18}" destId="{0115EAAE-3EB8-4B1C-A6F0-26A8A0E9EEBE}" srcOrd="1" destOrd="0" parTransId="{48B869F8-1897-46D6-9BBF-4F90B85C5C38}" sibTransId="{BBE1C8B8-5861-4810-8F2D-47BF8ECE0392}"/>
    <dgm:cxn modelId="{3BF0CC0F-A550-4AC3-8B15-F7BFD945EEFC}" srcId="{FCAAAF0B-923F-4887-98D3-6A6E7FB7EB18}" destId="{BD711259-291D-4FE1-BE05-295A6B11197A}" srcOrd="2" destOrd="0" parTransId="{506196FC-923A-4F38-A404-A3088C59A10B}" sibTransId="{D258835B-88A8-43FB-8010-727B8AB21AED}"/>
    <dgm:cxn modelId="{D73C9A47-9642-4ADD-A477-78955C569840}" type="presOf" srcId="{BD711259-291D-4FE1-BE05-295A6B11197A}" destId="{46C82A3C-DB66-4EE1-8E82-F17662E35AE8}" srcOrd="0" destOrd="0" presId="urn:microsoft.com/office/officeart/2018/2/layout/IconCircleList"/>
    <dgm:cxn modelId="{7B973F4C-14FB-4721-970E-A9CC18D12B2B}" type="presOf" srcId="{FCAAAF0B-923F-4887-98D3-6A6E7FB7EB18}" destId="{ADC1DA88-FAC4-4D66-8396-3873BA5754AC}" srcOrd="0" destOrd="0" presId="urn:microsoft.com/office/officeart/2018/2/layout/IconCircleList"/>
    <dgm:cxn modelId="{4369556C-16B4-4067-B275-0ADE9F01FDDF}" srcId="{FCAAAF0B-923F-4887-98D3-6A6E7FB7EB18}" destId="{584CAB83-6FA6-4203-BF55-629E6DB3ABEF}" srcOrd="3" destOrd="0" parTransId="{FCFC4173-5E8D-4032-AE16-FD07C74C1CF7}" sibTransId="{EEB6A326-8CDE-46AF-940D-DC4BC7181AD3}"/>
    <dgm:cxn modelId="{47FDCD56-D3E6-4D22-A32D-170CAE018E9D}" type="presOf" srcId="{D258835B-88A8-43FB-8010-727B8AB21AED}" destId="{736781F8-ABF3-473B-9FCB-AB7C6FF5B55B}" srcOrd="0" destOrd="0" presId="urn:microsoft.com/office/officeart/2018/2/layout/IconCircleList"/>
    <dgm:cxn modelId="{FB825192-845E-46A9-97F9-690C225C962A}" srcId="{FCAAAF0B-923F-4887-98D3-6A6E7FB7EB18}" destId="{91B35BC2-4410-40F0-9DF4-FD4E8B369150}" srcOrd="0" destOrd="0" parTransId="{C12E1AC1-9DD6-4BFA-A5B3-AD03BE2AB692}" sibTransId="{99B7AA34-A76F-416C-965A-2D9E299130DE}"/>
    <dgm:cxn modelId="{A7286398-E6E7-4163-9A6B-5DA012255808}" type="presOf" srcId="{BBE1C8B8-5861-4810-8F2D-47BF8ECE0392}" destId="{E8B12712-A62C-4EB9-9FC0-A00CDCFE944E}" srcOrd="0" destOrd="0" presId="urn:microsoft.com/office/officeart/2018/2/layout/IconCircleList"/>
    <dgm:cxn modelId="{A48464A3-BD98-4AC8-8870-A70EEFC4384F}" type="presOf" srcId="{0115EAAE-3EB8-4B1C-A6F0-26A8A0E9EEBE}" destId="{F1FB5531-9965-470C-984D-BC26B844688A}" srcOrd="0" destOrd="0" presId="urn:microsoft.com/office/officeart/2018/2/layout/IconCircleList"/>
    <dgm:cxn modelId="{63809FBF-C228-4B56-BB3C-00302722DA1D}" type="presOf" srcId="{91B35BC2-4410-40F0-9DF4-FD4E8B369150}" destId="{01AFF4AE-A39E-4CD7-BF71-1578C8A9CDED}" srcOrd="0" destOrd="0" presId="urn:microsoft.com/office/officeart/2018/2/layout/IconCircleList"/>
    <dgm:cxn modelId="{FEB334EF-FACD-4582-BD5E-E948A9BB1CA5}" type="presOf" srcId="{99B7AA34-A76F-416C-965A-2D9E299130DE}" destId="{29A8AA42-F8FD-47A2-AF02-86EB72E2F4FF}" srcOrd="0" destOrd="0" presId="urn:microsoft.com/office/officeart/2018/2/layout/IconCircleList"/>
    <dgm:cxn modelId="{F2C813FE-B712-4563-B946-6A29064ECEC0}" type="presOf" srcId="{584CAB83-6FA6-4203-BF55-629E6DB3ABEF}" destId="{5406E637-62D9-4AC1-BBDC-96A5509A20ED}" srcOrd="0" destOrd="0" presId="urn:microsoft.com/office/officeart/2018/2/layout/IconCircleList"/>
    <dgm:cxn modelId="{FD50DC3F-B19B-4C6B-A9BE-58E5AD10BD60}" type="presParOf" srcId="{ADC1DA88-FAC4-4D66-8396-3873BA5754AC}" destId="{AFE75711-6A07-4AE2-BAF1-73A4DE8FDC55}" srcOrd="0" destOrd="0" presId="urn:microsoft.com/office/officeart/2018/2/layout/IconCircleList"/>
    <dgm:cxn modelId="{3FDAB8B1-99F3-4CB6-A421-406FFB52AC31}" type="presParOf" srcId="{AFE75711-6A07-4AE2-BAF1-73A4DE8FDC55}" destId="{453EEEDD-56EC-4D2A-9785-8F1FC2557D6C}" srcOrd="0" destOrd="0" presId="urn:microsoft.com/office/officeart/2018/2/layout/IconCircleList"/>
    <dgm:cxn modelId="{591839EC-F48F-49B6-9D1E-9326589DC262}" type="presParOf" srcId="{453EEEDD-56EC-4D2A-9785-8F1FC2557D6C}" destId="{2C38F81C-1C6D-4FC2-A593-329AEC177B49}" srcOrd="0" destOrd="0" presId="urn:microsoft.com/office/officeart/2018/2/layout/IconCircleList"/>
    <dgm:cxn modelId="{9BA74107-4B8B-4364-A3F9-C1D77385C48E}" type="presParOf" srcId="{453EEEDD-56EC-4D2A-9785-8F1FC2557D6C}" destId="{A78F87A8-01F9-4057-A786-9A25A1F84C51}" srcOrd="1" destOrd="0" presId="urn:microsoft.com/office/officeart/2018/2/layout/IconCircleList"/>
    <dgm:cxn modelId="{D3A69EE7-301E-4DD0-8D2A-643C8B8AFD94}" type="presParOf" srcId="{453EEEDD-56EC-4D2A-9785-8F1FC2557D6C}" destId="{5F56547A-1221-4D72-B315-8C3365B38F5A}" srcOrd="2" destOrd="0" presId="urn:microsoft.com/office/officeart/2018/2/layout/IconCircleList"/>
    <dgm:cxn modelId="{5C299E2B-4D7A-4D83-B63F-216AC5FAC5D5}" type="presParOf" srcId="{453EEEDD-56EC-4D2A-9785-8F1FC2557D6C}" destId="{01AFF4AE-A39E-4CD7-BF71-1578C8A9CDED}" srcOrd="3" destOrd="0" presId="urn:microsoft.com/office/officeart/2018/2/layout/IconCircleList"/>
    <dgm:cxn modelId="{3F0F427C-920E-4BFD-A254-FC9F2D5A4354}" type="presParOf" srcId="{AFE75711-6A07-4AE2-BAF1-73A4DE8FDC55}" destId="{29A8AA42-F8FD-47A2-AF02-86EB72E2F4FF}" srcOrd="1" destOrd="0" presId="urn:microsoft.com/office/officeart/2018/2/layout/IconCircleList"/>
    <dgm:cxn modelId="{336B1E90-5D98-4BC1-A5D4-4327845BA400}" type="presParOf" srcId="{AFE75711-6A07-4AE2-BAF1-73A4DE8FDC55}" destId="{061B4782-C104-4792-B02A-18D2A1D19AE5}" srcOrd="2" destOrd="0" presId="urn:microsoft.com/office/officeart/2018/2/layout/IconCircleList"/>
    <dgm:cxn modelId="{0C1ECE37-3C41-4298-AF15-CF90288B53DC}" type="presParOf" srcId="{061B4782-C104-4792-B02A-18D2A1D19AE5}" destId="{414AECA8-6D30-4947-90FF-50EF01E23E9B}" srcOrd="0" destOrd="0" presId="urn:microsoft.com/office/officeart/2018/2/layout/IconCircleList"/>
    <dgm:cxn modelId="{FE62C5D3-AA6B-413B-B0EA-1B991F1C9ACD}" type="presParOf" srcId="{061B4782-C104-4792-B02A-18D2A1D19AE5}" destId="{09CE7AD1-A87F-41BB-911D-6D9B63312B9D}" srcOrd="1" destOrd="0" presId="urn:microsoft.com/office/officeart/2018/2/layout/IconCircleList"/>
    <dgm:cxn modelId="{D522E470-37F1-434B-A08E-F2659DC12541}" type="presParOf" srcId="{061B4782-C104-4792-B02A-18D2A1D19AE5}" destId="{62D8F21F-2D83-48CE-8B1C-442ED740718C}" srcOrd="2" destOrd="0" presId="urn:microsoft.com/office/officeart/2018/2/layout/IconCircleList"/>
    <dgm:cxn modelId="{81F7BEDB-DC59-4C78-96E8-CFAEFB7A6109}" type="presParOf" srcId="{061B4782-C104-4792-B02A-18D2A1D19AE5}" destId="{F1FB5531-9965-470C-984D-BC26B844688A}" srcOrd="3" destOrd="0" presId="urn:microsoft.com/office/officeart/2018/2/layout/IconCircleList"/>
    <dgm:cxn modelId="{8225D4CC-ED95-404D-8196-9066A859F64D}" type="presParOf" srcId="{AFE75711-6A07-4AE2-BAF1-73A4DE8FDC55}" destId="{E8B12712-A62C-4EB9-9FC0-A00CDCFE944E}" srcOrd="3" destOrd="0" presId="urn:microsoft.com/office/officeart/2018/2/layout/IconCircleList"/>
    <dgm:cxn modelId="{07687092-EB4C-45C5-8E9F-31B82CE82048}" type="presParOf" srcId="{AFE75711-6A07-4AE2-BAF1-73A4DE8FDC55}" destId="{2A73B248-2071-47EE-A7B1-DF80346B8264}" srcOrd="4" destOrd="0" presId="urn:microsoft.com/office/officeart/2018/2/layout/IconCircleList"/>
    <dgm:cxn modelId="{FC4026B1-DEAF-4A86-8AFB-0D2D8A2B4190}" type="presParOf" srcId="{2A73B248-2071-47EE-A7B1-DF80346B8264}" destId="{D67B3AF8-10A3-4BCF-B3EE-1BD56F6ACF87}" srcOrd="0" destOrd="0" presId="urn:microsoft.com/office/officeart/2018/2/layout/IconCircleList"/>
    <dgm:cxn modelId="{05D0677E-DA21-4D01-83F7-9C99B4ACB4F5}" type="presParOf" srcId="{2A73B248-2071-47EE-A7B1-DF80346B8264}" destId="{CC9FBDC7-BA35-4CC5-B020-39CBDF8DEE82}" srcOrd="1" destOrd="0" presId="urn:microsoft.com/office/officeart/2018/2/layout/IconCircleList"/>
    <dgm:cxn modelId="{73F1E4D7-2F98-4EA3-9E70-237937952D0A}" type="presParOf" srcId="{2A73B248-2071-47EE-A7B1-DF80346B8264}" destId="{F5A22787-8407-4557-808E-0A3FEB6ACE6A}" srcOrd="2" destOrd="0" presId="urn:microsoft.com/office/officeart/2018/2/layout/IconCircleList"/>
    <dgm:cxn modelId="{FC1572DC-1AE0-4AF1-8B01-BAE93894DA38}" type="presParOf" srcId="{2A73B248-2071-47EE-A7B1-DF80346B8264}" destId="{46C82A3C-DB66-4EE1-8E82-F17662E35AE8}" srcOrd="3" destOrd="0" presId="urn:microsoft.com/office/officeart/2018/2/layout/IconCircleList"/>
    <dgm:cxn modelId="{29C00454-0570-424C-B013-04A39BDC6231}" type="presParOf" srcId="{AFE75711-6A07-4AE2-BAF1-73A4DE8FDC55}" destId="{736781F8-ABF3-473B-9FCB-AB7C6FF5B55B}" srcOrd="5" destOrd="0" presId="urn:microsoft.com/office/officeart/2018/2/layout/IconCircleList"/>
    <dgm:cxn modelId="{F3A7AC97-F1BF-489B-BE3F-CBF7840502D1}" type="presParOf" srcId="{AFE75711-6A07-4AE2-BAF1-73A4DE8FDC55}" destId="{44AA8A43-C980-4708-8975-4189B23B5006}" srcOrd="6" destOrd="0" presId="urn:microsoft.com/office/officeart/2018/2/layout/IconCircleList"/>
    <dgm:cxn modelId="{CA9F7BA5-705E-466A-8725-33937F53DEFA}" type="presParOf" srcId="{44AA8A43-C980-4708-8975-4189B23B5006}" destId="{175AAE15-A597-40D2-8FDF-798A6A87E3BA}" srcOrd="0" destOrd="0" presId="urn:microsoft.com/office/officeart/2018/2/layout/IconCircleList"/>
    <dgm:cxn modelId="{CC155CE5-3540-421E-9681-9C0BD69CC81F}" type="presParOf" srcId="{44AA8A43-C980-4708-8975-4189B23B5006}" destId="{7D7C5920-5402-457A-804B-FC61846B954A}" srcOrd="1" destOrd="0" presId="urn:microsoft.com/office/officeart/2018/2/layout/IconCircleList"/>
    <dgm:cxn modelId="{BE755B31-A740-445B-A427-2DD4D67FD748}" type="presParOf" srcId="{44AA8A43-C980-4708-8975-4189B23B5006}" destId="{D196A6CE-8184-47E1-BE9E-A5E534641A15}" srcOrd="2" destOrd="0" presId="urn:microsoft.com/office/officeart/2018/2/layout/IconCircleList"/>
    <dgm:cxn modelId="{11DBCEC6-196F-41DC-88CE-DB21F98DC59F}" type="presParOf" srcId="{44AA8A43-C980-4708-8975-4189B23B5006}" destId="{5406E637-62D9-4AC1-BBDC-96A5509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C8D345-42E9-48BA-86E1-B4599A615853}"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0F2BC6C7-AC6E-4E94-BC15-35623DF6F546}">
      <dgm:prSet/>
      <dgm:spPr/>
      <dgm:t>
        <a:bodyPr/>
        <a:lstStyle/>
        <a:p>
          <a:r>
            <a:rPr lang="en-US" dirty="0"/>
            <a:t>Focus on instructional goals</a:t>
          </a:r>
        </a:p>
      </dgm:t>
    </dgm:pt>
    <dgm:pt modelId="{CD2E136B-30F1-46DF-A0F3-C844400AABF1}" type="parTrans" cxnId="{C3B8926C-61A4-4578-ACAA-AB2F698CAFCB}">
      <dgm:prSet/>
      <dgm:spPr/>
      <dgm:t>
        <a:bodyPr/>
        <a:lstStyle/>
        <a:p>
          <a:endParaRPr lang="en-US"/>
        </a:p>
      </dgm:t>
    </dgm:pt>
    <dgm:pt modelId="{AE61E647-D85C-41DC-8608-C7F8C63E8320}" type="sibTrans" cxnId="{C3B8926C-61A4-4578-ACAA-AB2F698CAFCB}">
      <dgm:prSet phldrT="1" phldr="0"/>
      <dgm:spPr/>
      <dgm:t>
        <a:bodyPr/>
        <a:lstStyle/>
        <a:p>
          <a:r>
            <a:rPr lang="en-US"/>
            <a:t>1</a:t>
          </a:r>
        </a:p>
      </dgm:t>
      <dgm:extLst>
        <a:ext uri="{E40237B7-FDA0-4F09-8148-C483321AD2D9}">
          <dgm14:cNvPr xmlns:dgm14="http://schemas.microsoft.com/office/drawing/2010/diagram" id="0" name="" descr="1"/>
        </a:ext>
      </dgm:extLst>
    </dgm:pt>
    <dgm:pt modelId="{4A0B2485-87EB-4E85-BD4F-4111C0544118}">
      <dgm:prSet/>
      <dgm:spPr/>
      <dgm:t>
        <a:bodyPr/>
        <a:lstStyle/>
        <a:p>
          <a:r>
            <a:rPr lang="en-US" dirty="0"/>
            <a:t>Engage f2f and online students</a:t>
          </a:r>
        </a:p>
      </dgm:t>
    </dgm:pt>
    <dgm:pt modelId="{1A4F075B-0439-4C08-A54C-B281A5F734C0}" type="parTrans" cxnId="{BC0F1BB2-42B0-48B6-B5B2-6C5B962C4E42}">
      <dgm:prSet/>
      <dgm:spPr/>
      <dgm:t>
        <a:bodyPr/>
        <a:lstStyle/>
        <a:p>
          <a:endParaRPr lang="en-US"/>
        </a:p>
      </dgm:t>
    </dgm:pt>
    <dgm:pt modelId="{DC9A1E9D-F1EF-4E54-8A72-33C087FD2A49}" type="sibTrans" cxnId="{BC0F1BB2-42B0-48B6-B5B2-6C5B962C4E42}">
      <dgm:prSet phldrT="2" phldr="0"/>
      <dgm:spPr/>
      <dgm:t>
        <a:bodyPr/>
        <a:lstStyle/>
        <a:p>
          <a:r>
            <a:rPr lang="en-US"/>
            <a:t>2</a:t>
          </a:r>
        </a:p>
      </dgm:t>
      <dgm:extLst>
        <a:ext uri="{E40237B7-FDA0-4F09-8148-C483321AD2D9}">
          <dgm14:cNvPr xmlns:dgm14="http://schemas.microsoft.com/office/drawing/2010/diagram" id="0" name="" descr="2"/>
        </a:ext>
      </dgm:extLst>
    </dgm:pt>
    <dgm:pt modelId="{D37B191A-466D-452D-9061-5ABDF0EAEBFF}">
      <dgm:prSet/>
      <dgm:spPr/>
      <dgm:t>
        <a:bodyPr/>
        <a:lstStyle/>
        <a:p>
          <a:r>
            <a:rPr lang="en-US" dirty="0"/>
            <a:t>Provide explicit directions</a:t>
          </a:r>
        </a:p>
      </dgm:t>
    </dgm:pt>
    <dgm:pt modelId="{65CA2CB8-95D6-4D50-9DF1-29859E51D23E}" type="parTrans" cxnId="{25D0C13A-2C95-4BDA-BAE0-2A4BDF5E8CD0}">
      <dgm:prSet/>
      <dgm:spPr/>
      <dgm:t>
        <a:bodyPr/>
        <a:lstStyle/>
        <a:p>
          <a:endParaRPr lang="en-US"/>
        </a:p>
      </dgm:t>
    </dgm:pt>
    <dgm:pt modelId="{55B7B749-3EC0-4F62-8740-1F33E4746594}" type="sibTrans" cxnId="{25D0C13A-2C95-4BDA-BAE0-2A4BDF5E8CD0}">
      <dgm:prSet phldrT="3" phldr="0"/>
      <dgm:spPr/>
      <dgm:t>
        <a:bodyPr/>
        <a:lstStyle/>
        <a:p>
          <a:r>
            <a:rPr lang="en-US" dirty="0"/>
            <a:t>3</a:t>
          </a:r>
        </a:p>
      </dgm:t>
      <dgm:extLst>
        <a:ext uri="{E40237B7-FDA0-4F09-8148-C483321AD2D9}">
          <dgm14:cNvPr xmlns:dgm14="http://schemas.microsoft.com/office/drawing/2010/diagram" id="0" name="" descr="3"/>
        </a:ext>
      </dgm:extLst>
    </dgm:pt>
    <dgm:pt modelId="{02BBFA9B-3442-417E-9E03-CEEB4244B9D5}" type="pres">
      <dgm:prSet presAssocID="{94C8D345-42E9-48BA-86E1-B4599A615853}" presName="Name0" presStyleCnt="0">
        <dgm:presLayoutVars>
          <dgm:animLvl val="lvl"/>
          <dgm:resizeHandles val="exact"/>
        </dgm:presLayoutVars>
      </dgm:prSet>
      <dgm:spPr/>
    </dgm:pt>
    <dgm:pt modelId="{34B92E35-55E1-41E4-AE31-280E3822B3F3}" type="pres">
      <dgm:prSet presAssocID="{0F2BC6C7-AC6E-4E94-BC15-35623DF6F546}" presName="compositeNode" presStyleCnt="0">
        <dgm:presLayoutVars>
          <dgm:bulletEnabled val="1"/>
        </dgm:presLayoutVars>
      </dgm:prSet>
      <dgm:spPr/>
    </dgm:pt>
    <dgm:pt modelId="{8140BD53-03F0-4289-8212-8C818CACADC9}" type="pres">
      <dgm:prSet presAssocID="{0F2BC6C7-AC6E-4E94-BC15-35623DF6F546}" presName="bgRect" presStyleLbl="bgAccFollowNode1" presStyleIdx="0" presStyleCnt="3"/>
      <dgm:spPr/>
    </dgm:pt>
    <dgm:pt modelId="{871FAAB1-8966-4141-BD09-00A9D04AB12C}" type="pres">
      <dgm:prSet presAssocID="{AE61E647-D85C-41DC-8608-C7F8C63E8320}" presName="sibTransNodeCircle" presStyleLbl="alignNode1" presStyleIdx="0" presStyleCnt="6">
        <dgm:presLayoutVars>
          <dgm:chMax val="0"/>
          <dgm:bulletEnabled/>
        </dgm:presLayoutVars>
      </dgm:prSet>
      <dgm:spPr/>
    </dgm:pt>
    <dgm:pt modelId="{966B52FF-7E92-41CE-A9F9-3E3992A4AE72}" type="pres">
      <dgm:prSet presAssocID="{0F2BC6C7-AC6E-4E94-BC15-35623DF6F546}" presName="bottomLine" presStyleLbl="alignNode1" presStyleIdx="1" presStyleCnt="6">
        <dgm:presLayoutVars/>
      </dgm:prSet>
      <dgm:spPr/>
    </dgm:pt>
    <dgm:pt modelId="{4BA57FAC-2D44-4533-8512-234D8A24264F}" type="pres">
      <dgm:prSet presAssocID="{0F2BC6C7-AC6E-4E94-BC15-35623DF6F546}" presName="nodeText" presStyleLbl="bgAccFollowNode1" presStyleIdx="0" presStyleCnt="3">
        <dgm:presLayoutVars>
          <dgm:bulletEnabled val="1"/>
        </dgm:presLayoutVars>
      </dgm:prSet>
      <dgm:spPr/>
    </dgm:pt>
    <dgm:pt modelId="{2D097193-73F8-41BC-A942-066BB8900398}" type="pres">
      <dgm:prSet presAssocID="{AE61E647-D85C-41DC-8608-C7F8C63E8320}" presName="sibTrans" presStyleCnt="0"/>
      <dgm:spPr/>
    </dgm:pt>
    <dgm:pt modelId="{BB0517D6-97B4-41EC-A6E9-C32F62808CE0}" type="pres">
      <dgm:prSet presAssocID="{4A0B2485-87EB-4E85-BD4F-4111C0544118}" presName="compositeNode" presStyleCnt="0">
        <dgm:presLayoutVars>
          <dgm:bulletEnabled val="1"/>
        </dgm:presLayoutVars>
      </dgm:prSet>
      <dgm:spPr/>
    </dgm:pt>
    <dgm:pt modelId="{857FFC25-7DD8-40ED-84BF-8C69E2968F72}" type="pres">
      <dgm:prSet presAssocID="{4A0B2485-87EB-4E85-BD4F-4111C0544118}" presName="bgRect" presStyleLbl="bgAccFollowNode1" presStyleIdx="1" presStyleCnt="3"/>
      <dgm:spPr/>
    </dgm:pt>
    <dgm:pt modelId="{DBD0973F-4CF1-486D-8F49-5C59EB9D9D67}" type="pres">
      <dgm:prSet presAssocID="{DC9A1E9D-F1EF-4E54-8A72-33C087FD2A49}" presName="sibTransNodeCircle" presStyleLbl="alignNode1" presStyleIdx="2" presStyleCnt="6">
        <dgm:presLayoutVars>
          <dgm:chMax val="0"/>
          <dgm:bulletEnabled/>
        </dgm:presLayoutVars>
      </dgm:prSet>
      <dgm:spPr/>
    </dgm:pt>
    <dgm:pt modelId="{66FE854B-8380-4942-8C3F-7EDFD17D41FB}" type="pres">
      <dgm:prSet presAssocID="{4A0B2485-87EB-4E85-BD4F-4111C0544118}" presName="bottomLine" presStyleLbl="alignNode1" presStyleIdx="3" presStyleCnt="6">
        <dgm:presLayoutVars/>
      </dgm:prSet>
      <dgm:spPr/>
    </dgm:pt>
    <dgm:pt modelId="{D08CEE65-FC9B-475A-B654-7C59D38A13D8}" type="pres">
      <dgm:prSet presAssocID="{4A0B2485-87EB-4E85-BD4F-4111C0544118}" presName="nodeText" presStyleLbl="bgAccFollowNode1" presStyleIdx="1" presStyleCnt="3">
        <dgm:presLayoutVars>
          <dgm:bulletEnabled val="1"/>
        </dgm:presLayoutVars>
      </dgm:prSet>
      <dgm:spPr/>
    </dgm:pt>
    <dgm:pt modelId="{2AEFDC55-EE82-4E76-8701-9E9D4357E269}" type="pres">
      <dgm:prSet presAssocID="{DC9A1E9D-F1EF-4E54-8A72-33C087FD2A49}" presName="sibTrans" presStyleCnt="0"/>
      <dgm:spPr/>
    </dgm:pt>
    <dgm:pt modelId="{FAF563AF-7566-45B8-A71A-3B2E63739233}" type="pres">
      <dgm:prSet presAssocID="{D37B191A-466D-452D-9061-5ABDF0EAEBFF}" presName="compositeNode" presStyleCnt="0">
        <dgm:presLayoutVars>
          <dgm:bulletEnabled val="1"/>
        </dgm:presLayoutVars>
      </dgm:prSet>
      <dgm:spPr/>
    </dgm:pt>
    <dgm:pt modelId="{E61E70A2-FF3D-4891-82E1-00B279A18242}" type="pres">
      <dgm:prSet presAssocID="{D37B191A-466D-452D-9061-5ABDF0EAEBFF}" presName="bgRect" presStyleLbl="bgAccFollowNode1" presStyleIdx="2" presStyleCnt="3"/>
      <dgm:spPr/>
    </dgm:pt>
    <dgm:pt modelId="{C3902E4E-0553-421A-B9F6-9BA8243778B4}" type="pres">
      <dgm:prSet presAssocID="{55B7B749-3EC0-4F62-8740-1F33E4746594}" presName="sibTransNodeCircle" presStyleLbl="alignNode1" presStyleIdx="4" presStyleCnt="6">
        <dgm:presLayoutVars>
          <dgm:chMax val="0"/>
          <dgm:bulletEnabled/>
        </dgm:presLayoutVars>
      </dgm:prSet>
      <dgm:spPr/>
    </dgm:pt>
    <dgm:pt modelId="{C09BDC26-5826-4724-AA90-FD6BF50DE209}" type="pres">
      <dgm:prSet presAssocID="{D37B191A-466D-452D-9061-5ABDF0EAEBFF}" presName="bottomLine" presStyleLbl="alignNode1" presStyleIdx="5" presStyleCnt="6">
        <dgm:presLayoutVars/>
      </dgm:prSet>
      <dgm:spPr/>
    </dgm:pt>
    <dgm:pt modelId="{80A2046B-3033-4337-AA82-96E02FE93054}" type="pres">
      <dgm:prSet presAssocID="{D37B191A-466D-452D-9061-5ABDF0EAEBFF}" presName="nodeText" presStyleLbl="bgAccFollowNode1" presStyleIdx="2" presStyleCnt="3">
        <dgm:presLayoutVars>
          <dgm:bulletEnabled val="1"/>
        </dgm:presLayoutVars>
      </dgm:prSet>
      <dgm:spPr/>
    </dgm:pt>
  </dgm:ptLst>
  <dgm:cxnLst>
    <dgm:cxn modelId="{46383900-F09E-45F5-BE72-DD29E291328E}" type="presOf" srcId="{0F2BC6C7-AC6E-4E94-BC15-35623DF6F546}" destId="{8140BD53-03F0-4289-8212-8C818CACADC9}" srcOrd="0" destOrd="0" presId="urn:microsoft.com/office/officeart/2016/7/layout/BasicLinearProcessNumbered"/>
    <dgm:cxn modelId="{25D0C13A-2C95-4BDA-BAE0-2A4BDF5E8CD0}" srcId="{94C8D345-42E9-48BA-86E1-B4599A615853}" destId="{D37B191A-466D-452D-9061-5ABDF0EAEBFF}" srcOrd="2" destOrd="0" parTransId="{65CA2CB8-95D6-4D50-9DF1-29859E51D23E}" sibTransId="{55B7B749-3EC0-4F62-8740-1F33E4746594}"/>
    <dgm:cxn modelId="{29878C3B-5DCE-4A9C-8A5D-6413A7183C7E}" type="presOf" srcId="{DC9A1E9D-F1EF-4E54-8A72-33C087FD2A49}" destId="{DBD0973F-4CF1-486D-8F49-5C59EB9D9D67}" srcOrd="0" destOrd="0" presId="urn:microsoft.com/office/officeart/2016/7/layout/BasicLinearProcessNumbered"/>
    <dgm:cxn modelId="{D106BE60-F4AF-411E-B111-B77812A60DEF}" type="presOf" srcId="{94C8D345-42E9-48BA-86E1-B4599A615853}" destId="{02BBFA9B-3442-417E-9E03-CEEB4244B9D5}" srcOrd="0" destOrd="0" presId="urn:microsoft.com/office/officeart/2016/7/layout/BasicLinearProcessNumbered"/>
    <dgm:cxn modelId="{FB7FCF69-0118-44C7-995A-BE23B58279A4}" type="presOf" srcId="{0F2BC6C7-AC6E-4E94-BC15-35623DF6F546}" destId="{4BA57FAC-2D44-4533-8512-234D8A24264F}" srcOrd="1" destOrd="0" presId="urn:microsoft.com/office/officeart/2016/7/layout/BasicLinearProcessNumbered"/>
    <dgm:cxn modelId="{C3B8926C-61A4-4578-ACAA-AB2F698CAFCB}" srcId="{94C8D345-42E9-48BA-86E1-B4599A615853}" destId="{0F2BC6C7-AC6E-4E94-BC15-35623DF6F546}" srcOrd="0" destOrd="0" parTransId="{CD2E136B-30F1-46DF-A0F3-C844400AABF1}" sibTransId="{AE61E647-D85C-41DC-8608-C7F8C63E8320}"/>
    <dgm:cxn modelId="{C5399871-16AB-445A-913D-A6B7930528D5}" type="presOf" srcId="{D37B191A-466D-452D-9061-5ABDF0EAEBFF}" destId="{E61E70A2-FF3D-4891-82E1-00B279A18242}" srcOrd="0" destOrd="0" presId="urn:microsoft.com/office/officeart/2016/7/layout/BasicLinearProcessNumbered"/>
    <dgm:cxn modelId="{26762D75-B720-445E-8ABA-7CEF89ECEED2}" type="presOf" srcId="{AE61E647-D85C-41DC-8608-C7F8C63E8320}" destId="{871FAAB1-8966-4141-BD09-00A9D04AB12C}" srcOrd="0" destOrd="0" presId="urn:microsoft.com/office/officeart/2016/7/layout/BasicLinearProcessNumbered"/>
    <dgm:cxn modelId="{BC0F1BB2-42B0-48B6-B5B2-6C5B962C4E42}" srcId="{94C8D345-42E9-48BA-86E1-B4599A615853}" destId="{4A0B2485-87EB-4E85-BD4F-4111C0544118}" srcOrd="1" destOrd="0" parTransId="{1A4F075B-0439-4C08-A54C-B281A5F734C0}" sibTransId="{DC9A1E9D-F1EF-4E54-8A72-33C087FD2A49}"/>
    <dgm:cxn modelId="{E4CA36D2-984C-458E-8E69-379AC6E443F5}" type="presOf" srcId="{4A0B2485-87EB-4E85-BD4F-4111C0544118}" destId="{D08CEE65-FC9B-475A-B654-7C59D38A13D8}" srcOrd="1" destOrd="0" presId="urn:microsoft.com/office/officeart/2016/7/layout/BasicLinearProcessNumbered"/>
    <dgm:cxn modelId="{CF9EDFEA-2FB4-40F8-9D17-80F4F194F153}" type="presOf" srcId="{55B7B749-3EC0-4F62-8740-1F33E4746594}" destId="{C3902E4E-0553-421A-B9F6-9BA8243778B4}" srcOrd="0" destOrd="0" presId="urn:microsoft.com/office/officeart/2016/7/layout/BasicLinearProcessNumbered"/>
    <dgm:cxn modelId="{376B2BEF-4723-4B5B-AFA5-0D51BC66EEEE}" type="presOf" srcId="{D37B191A-466D-452D-9061-5ABDF0EAEBFF}" destId="{80A2046B-3033-4337-AA82-96E02FE93054}" srcOrd="1" destOrd="0" presId="urn:microsoft.com/office/officeart/2016/7/layout/BasicLinearProcessNumbered"/>
    <dgm:cxn modelId="{678F04F7-9815-482D-AD0F-A402DACE1085}" type="presOf" srcId="{4A0B2485-87EB-4E85-BD4F-4111C0544118}" destId="{857FFC25-7DD8-40ED-84BF-8C69E2968F72}" srcOrd="0" destOrd="0" presId="urn:microsoft.com/office/officeart/2016/7/layout/BasicLinearProcessNumbered"/>
    <dgm:cxn modelId="{05886E84-3D4A-4C7D-925B-F807C1178548}" type="presParOf" srcId="{02BBFA9B-3442-417E-9E03-CEEB4244B9D5}" destId="{34B92E35-55E1-41E4-AE31-280E3822B3F3}" srcOrd="0" destOrd="0" presId="urn:microsoft.com/office/officeart/2016/7/layout/BasicLinearProcessNumbered"/>
    <dgm:cxn modelId="{2CCB1D44-09CF-4AD3-9211-21B9AE5E8B75}" type="presParOf" srcId="{34B92E35-55E1-41E4-AE31-280E3822B3F3}" destId="{8140BD53-03F0-4289-8212-8C818CACADC9}" srcOrd="0" destOrd="0" presId="urn:microsoft.com/office/officeart/2016/7/layout/BasicLinearProcessNumbered"/>
    <dgm:cxn modelId="{71A1C98F-B5B8-4DD2-8D87-36C708C714B6}" type="presParOf" srcId="{34B92E35-55E1-41E4-AE31-280E3822B3F3}" destId="{871FAAB1-8966-4141-BD09-00A9D04AB12C}" srcOrd="1" destOrd="0" presId="urn:microsoft.com/office/officeart/2016/7/layout/BasicLinearProcessNumbered"/>
    <dgm:cxn modelId="{EBBF824E-225F-43BC-B730-6AE05667CF38}" type="presParOf" srcId="{34B92E35-55E1-41E4-AE31-280E3822B3F3}" destId="{966B52FF-7E92-41CE-A9F9-3E3992A4AE72}" srcOrd="2" destOrd="0" presId="urn:microsoft.com/office/officeart/2016/7/layout/BasicLinearProcessNumbered"/>
    <dgm:cxn modelId="{2F717308-3110-472F-A639-3936C8FD5A90}" type="presParOf" srcId="{34B92E35-55E1-41E4-AE31-280E3822B3F3}" destId="{4BA57FAC-2D44-4533-8512-234D8A24264F}" srcOrd="3" destOrd="0" presId="urn:microsoft.com/office/officeart/2016/7/layout/BasicLinearProcessNumbered"/>
    <dgm:cxn modelId="{B72AD0B0-37BF-4F6C-995F-009BE3F64C30}" type="presParOf" srcId="{02BBFA9B-3442-417E-9E03-CEEB4244B9D5}" destId="{2D097193-73F8-41BC-A942-066BB8900398}" srcOrd="1" destOrd="0" presId="urn:microsoft.com/office/officeart/2016/7/layout/BasicLinearProcessNumbered"/>
    <dgm:cxn modelId="{78948DCA-EFA1-4D57-8E64-C21D35D622BF}" type="presParOf" srcId="{02BBFA9B-3442-417E-9E03-CEEB4244B9D5}" destId="{BB0517D6-97B4-41EC-A6E9-C32F62808CE0}" srcOrd="2" destOrd="0" presId="urn:microsoft.com/office/officeart/2016/7/layout/BasicLinearProcessNumbered"/>
    <dgm:cxn modelId="{DCB28CFC-6D00-4326-8318-789A7033431E}" type="presParOf" srcId="{BB0517D6-97B4-41EC-A6E9-C32F62808CE0}" destId="{857FFC25-7DD8-40ED-84BF-8C69E2968F72}" srcOrd="0" destOrd="0" presId="urn:microsoft.com/office/officeart/2016/7/layout/BasicLinearProcessNumbered"/>
    <dgm:cxn modelId="{F2E593B6-42EF-433E-B607-E14CDE0EC65C}" type="presParOf" srcId="{BB0517D6-97B4-41EC-A6E9-C32F62808CE0}" destId="{DBD0973F-4CF1-486D-8F49-5C59EB9D9D67}" srcOrd="1" destOrd="0" presId="urn:microsoft.com/office/officeart/2016/7/layout/BasicLinearProcessNumbered"/>
    <dgm:cxn modelId="{FC167F79-8D87-40F4-A8DF-F289796A82AB}" type="presParOf" srcId="{BB0517D6-97B4-41EC-A6E9-C32F62808CE0}" destId="{66FE854B-8380-4942-8C3F-7EDFD17D41FB}" srcOrd="2" destOrd="0" presId="urn:microsoft.com/office/officeart/2016/7/layout/BasicLinearProcessNumbered"/>
    <dgm:cxn modelId="{BEEE43D3-E448-4A9E-AC31-024E181116FB}" type="presParOf" srcId="{BB0517D6-97B4-41EC-A6E9-C32F62808CE0}" destId="{D08CEE65-FC9B-475A-B654-7C59D38A13D8}" srcOrd="3" destOrd="0" presId="urn:microsoft.com/office/officeart/2016/7/layout/BasicLinearProcessNumbered"/>
    <dgm:cxn modelId="{A4D8B675-E952-41E2-9923-C0CF0A3E49A5}" type="presParOf" srcId="{02BBFA9B-3442-417E-9E03-CEEB4244B9D5}" destId="{2AEFDC55-EE82-4E76-8701-9E9D4357E269}" srcOrd="3" destOrd="0" presId="urn:microsoft.com/office/officeart/2016/7/layout/BasicLinearProcessNumbered"/>
    <dgm:cxn modelId="{C314AD0A-22AB-4A67-A40F-6DF7A3793B00}" type="presParOf" srcId="{02BBFA9B-3442-417E-9E03-CEEB4244B9D5}" destId="{FAF563AF-7566-45B8-A71A-3B2E63739233}" srcOrd="4" destOrd="0" presId="urn:microsoft.com/office/officeart/2016/7/layout/BasicLinearProcessNumbered"/>
    <dgm:cxn modelId="{E68FAFC3-86F9-4BAA-B12C-EC9D4D586260}" type="presParOf" srcId="{FAF563AF-7566-45B8-A71A-3B2E63739233}" destId="{E61E70A2-FF3D-4891-82E1-00B279A18242}" srcOrd="0" destOrd="0" presId="urn:microsoft.com/office/officeart/2016/7/layout/BasicLinearProcessNumbered"/>
    <dgm:cxn modelId="{65D051F7-767F-4571-82E8-76363E5481B4}" type="presParOf" srcId="{FAF563AF-7566-45B8-A71A-3B2E63739233}" destId="{C3902E4E-0553-421A-B9F6-9BA8243778B4}" srcOrd="1" destOrd="0" presId="urn:microsoft.com/office/officeart/2016/7/layout/BasicLinearProcessNumbered"/>
    <dgm:cxn modelId="{1A5E28BB-727F-48B6-8C75-B83B2074719F}" type="presParOf" srcId="{FAF563AF-7566-45B8-A71A-3B2E63739233}" destId="{C09BDC26-5826-4724-AA90-FD6BF50DE209}" srcOrd="2" destOrd="0" presId="urn:microsoft.com/office/officeart/2016/7/layout/BasicLinearProcessNumbered"/>
    <dgm:cxn modelId="{DF2B5C43-1632-4959-B9DD-BC816BEADFD2}" type="presParOf" srcId="{FAF563AF-7566-45B8-A71A-3B2E63739233}" destId="{80A2046B-3033-4337-AA82-96E02FE9305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D3736D-FC03-429D-8FDB-EF8AAEDC1C9B}"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BA4353D3-0DE9-4338-8EAB-74FBD3198863}">
      <dgm:prSet/>
      <dgm:spPr/>
      <dgm:t>
        <a:bodyPr/>
        <a:lstStyle/>
        <a:p>
          <a:pPr>
            <a:lnSpc>
              <a:spcPct val="100000"/>
            </a:lnSpc>
          </a:pP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ONE of the options </a:t>
          </a:r>
          <a:r>
            <a:rPr lang="en-US" dirty="0"/>
            <a:t>to address needs during the pandemic. </a:t>
          </a:r>
        </a:p>
      </dgm:t>
    </dgm:pt>
    <dgm:pt modelId="{F4736632-B1B8-4924-B3C6-C9E1706273DE}" type="parTrans" cxnId="{EC418DA4-DE36-4BE7-8B17-1923E9DBD49C}">
      <dgm:prSet/>
      <dgm:spPr/>
      <dgm:t>
        <a:bodyPr/>
        <a:lstStyle/>
        <a:p>
          <a:endParaRPr lang="en-US"/>
        </a:p>
      </dgm:t>
    </dgm:pt>
    <dgm:pt modelId="{750280DC-ED5D-4382-9824-12A1F4410FB5}" type="sibTrans" cxnId="{EC418DA4-DE36-4BE7-8B17-1923E9DBD49C}">
      <dgm:prSet/>
      <dgm:spPr/>
      <dgm:t>
        <a:bodyPr/>
        <a:lstStyle/>
        <a:p>
          <a:endParaRPr lang="en-US"/>
        </a:p>
      </dgm:t>
    </dgm:pt>
    <dgm:pt modelId="{E680D527-F65C-4F4C-9F23-0FB9F4261C0C}">
      <dgm:prSet/>
      <dgm:spPr/>
      <dgm:t>
        <a:bodyPr/>
        <a:lstStyle/>
        <a:p>
          <a:pPr>
            <a:lnSpc>
              <a:spcPct val="100000"/>
            </a:lnSpc>
          </a:pPr>
          <a:r>
            <a:rPr lang="en-US" dirty="0"/>
            <a:t>This is also a complex teaching modality and, while the goal is to prepare you for it, this is not the only way </a:t>
          </a:r>
        </a:p>
      </dgm:t>
    </dgm:pt>
    <dgm:pt modelId="{D9E330AC-90D1-4FD6-970F-692D346602A8}" type="parTrans" cxnId="{9ABB8F31-1E98-4B36-BD66-594579FC2574}">
      <dgm:prSet/>
      <dgm:spPr/>
      <dgm:t>
        <a:bodyPr/>
        <a:lstStyle/>
        <a:p>
          <a:endParaRPr lang="en-US"/>
        </a:p>
      </dgm:t>
    </dgm:pt>
    <dgm:pt modelId="{BE937FD4-0935-4AF3-9277-186F41559F5B}" type="sibTrans" cxnId="{9ABB8F31-1E98-4B36-BD66-594579FC2574}">
      <dgm:prSet/>
      <dgm:spPr/>
      <dgm:t>
        <a:bodyPr/>
        <a:lstStyle/>
        <a:p>
          <a:endParaRPr lang="en-US"/>
        </a:p>
      </dgm:t>
    </dgm:pt>
    <dgm:pt modelId="{0C0D84B8-4B31-4001-9E13-12A717839932}">
      <dgm:prSet/>
      <dgm:spPr/>
      <dgm:t>
        <a:bodyPr/>
        <a:lstStyle/>
        <a:p>
          <a:pPr>
            <a:lnSpc>
              <a:spcPct val="100000"/>
            </a:lnSpc>
          </a:pPr>
          <a:r>
            <a:rPr lang="en-US"/>
            <a:t>Faculty expertise/experience/comfort with technology and teaching modalities plays a factor in this. </a:t>
          </a:r>
        </a:p>
      </dgm:t>
    </dgm:pt>
    <dgm:pt modelId="{A97D684E-6288-40E8-A773-EF516109782A}" type="parTrans" cxnId="{EB63B2D3-67FC-4339-9629-BC0C98089A35}">
      <dgm:prSet/>
      <dgm:spPr/>
      <dgm:t>
        <a:bodyPr/>
        <a:lstStyle/>
        <a:p>
          <a:endParaRPr lang="en-US"/>
        </a:p>
      </dgm:t>
    </dgm:pt>
    <dgm:pt modelId="{23061A1F-4CB2-4DEA-88A0-CD094427A768}" type="sibTrans" cxnId="{EB63B2D3-67FC-4339-9629-BC0C98089A35}">
      <dgm:prSet/>
      <dgm:spPr/>
      <dgm:t>
        <a:bodyPr/>
        <a:lstStyle/>
        <a:p>
          <a:endParaRPr lang="en-US"/>
        </a:p>
      </dgm:t>
    </dgm:pt>
    <dgm:pt modelId="{94972CE1-EC24-4A43-A707-48A28D268D07}" type="pres">
      <dgm:prSet presAssocID="{5BD3736D-FC03-429D-8FDB-EF8AAEDC1C9B}" presName="root" presStyleCnt="0">
        <dgm:presLayoutVars>
          <dgm:dir/>
          <dgm:resizeHandles val="exact"/>
        </dgm:presLayoutVars>
      </dgm:prSet>
      <dgm:spPr/>
    </dgm:pt>
    <dgm:pt modelId="{0772783F-3DF8-4CE2-90FA-C4CA89B4D4D4}" type="pres">
      <dgm:prSet presAssocID="{BA4353D3-0DE9-4338-8EAB-74FBD3198863}" presName="compNode" presStyleCnt="0"/>
      <dgm:spPr/>
    </dgm:pt>
    <dgm:pt modelId="{93D8E822-E2BA-4138-9C65-78D2200C97EF}" type="pres">
      <dgm:prSet presAssocID="{BA4353D3-0DE9-4338-8EAB-74FBD3198863}" presName="bgRect" presStyleLbl="bgShp" presStyleIdx="0" presStyleCnt="3"/>
      <dgm:spPr/>
    </dgm:pt>
    <dgm:pt modelId="{F18F86EF-CCB4-46FA-A56A-196299E476DD}" type="pres">
      <dgm:prSet presAssocID="{BA4353D3-0DE9-4338-8EAB-74FBD3198863}"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2191465-98C2-42B4-A92B-EA8EAE908AC3}" type="pres">
      <dgm:prSet presAssocID="{BA4353D3-0DE9-4338-8EAB-74FBD3198863}" presName="spaceRect" presStyleCnt="0"/>
      <dgm:spPr/>
    </dgm:pt>
    <dgm:pt modelId="{1232FC69-1094-46DF-B56F-083D177C3B91}" type="pres">
      <dgm:prSet presAssocID="{BA4353D3-0DE9-4338-8EAB-74FBD3198863}" presName="parTx" presStyleLbl="revTx" presStyleIdx="0" presStyleCnt="3">
        <dgm:presLayoutVars>
          <dgm:chMax val="0"/>
          <dgm:chPref val="0"/>
        </dgm:presLayoutVars>
      </dgm:prSet>
      <dgm:spPr/>
    </dgm:pt>
    <dgm:pt modelId="{D75973C0-4A4B-4BD4-B3BA-B0B2EE271E9B}" type="pres">
      <dgm:prSet presAssocID="{750280DC-ED5D-4382-9824-12A1F4410FB5}" presName="sibTrans" presStyleCnt="0"/>
      <dgm:spPr/>
    </dgm:pt>
    <dgm:pt modelId="{13FDC441-FA47-4300-82EE-840C68ABE89A}" type="pres">
      <dgm:prSet presAssocID="{E680D527-F65C-4F4C-9F23-0FB9F4261C0C}" presName="compNode" presStyleCnt="0"/>
      <dgm:spPr/>
    </dgm:pt>
    <dgm:pt modelId="{A3192F62-F12A-4E14-A49E-D810C66984B9}" type="pres">
      <dgm:prSet presAssocID="{E680D527-F65C-4F4C-9F23-0FB9F4261C0C}" presName="bgRect" presStyleLbl="bgShp" presStyleIdx="1" presStyleCnt="3"/>
      <dgm:spPr/>
    </dgm:pt>
    <dgm:pt modelId="{9544BED2-6548-48BA-A1AB-1AD49C9A7F46}" type="pres">
      <dgm:prSet presAssocID="{E680D527-F65C-4F4C-9F23-0FB9F4261C0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A8B9E77-C1A5-470F-BCD6-2D7178916A98}" type="pres">
      <dgm:prSet presAssocID="{E680D527-F65C-4F4C-9F23-0FB9F4261C0C}" presName="spaceRect" presStyleCnt="0"/>
      <dgm:spPr/>
    </dgm:pt>
    <dgm:pt modelId="{8BD42690-FEAB-4754-A747-F53958822A21}" type="pres">
      <dgm:prSet presAssocID="{E680D527-F65C-4F4C-9F23-0FB9F4261C0C}" presName="parTx" presStyleLbl="revTx" presStyleIdx="1" presStyleCnt="3">
        <dgm:presLayoutVars>
          <dgm:chMax val="0"/>
          <dgm:chPref val="0"/>
        </dgm:presLayoutVars>
      </dgm:prSet>
      <dgm:spPr/>
    </dgm:pt>
    <dgm:pt modelId="{76C97964-67B6-43D0-A3F9-1F54E1FD7E01}" type="pres">
      <dgm:prSet presAssocID="{BE937FD4-0935-4AF3-9277-186F41559F5B}" presName="sibTrans" presStyleCnt="0"/>
      <dgm:spPr/>
    </dgm:pt>
    <dgm:pt modelId="{19643240-ABFB-4D81-AB60-D5D7966A3B29}" type="pres">
      <dgm:prSet presAssocID="{0C0D84B8-4B31-4001-9E13-12A717839932}" presName="compNode" presStyleCnt="0"/>
      <dgm:spPr/>
    </dgm:pt>
    <dgm:pt modelId="{C716B294-6F5A-44E7-8303-F50C7FFB168B}" type="pres">
      <dgm:prSet presAssocID="{0C0D84B8-4B31-4001-9E13-12A717839932}" presName="bgRect" presStyleLbl="bgShp" presStyleIdx="2" presStyleCnt="3"/>
      <dgm:spPr/>
    </dgm:pt>
    <dgm:pt modelId="{4FE74134-5509-4911-B487-5CBBE4619CBF}" type="pres">
      <dgm:prSet presAssocID="{0C0D84B8-4B31-4001-9E13-12A717839932}"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2E3165C-F3F5-49B9-9523-C7D0573C2A85}" type="pres">
      <dgm:prSet presAssocID="{0C0D84B8-4B31-4001-9E13-12A717839932}" presName="spaceRect" presStyleCnt="0"/>
      <dgm:spPr/>
    </dgm:pt>
    <dgm:pt modelId="{5FF8846A-A8B3-4859-AE1A-C769BD6AF503}" type="pres">
      <dgm:prSet presAssocID="{0C0D84B8-4B31-4001-9E13-12A717839932}" presName="parTx" presStyleLbl="revTx" presStyleIdx="2" presStyleCnt="3">
        <dgm:presLayoutVars>
          <dgm:chMax val="0"/>
          <dgm:chPref val="0"/>
        </dgm:presLayoutVars>
      </dgm:prSet>
      <dgm:spPr/>
    </dgm:pt>
  </dgm:ptLst>
  <dgm:cxnLst>
    <dgm:cxn modelId="{4929B206-3521-4A48-807E-B653EB608B24}" type="presOf" srcId="{E680D527-F65C-4F4C-9F23-0FB9F4261C0C}" destId="{8BD42690-FEAB-4754-A747-F53958822A21}" srcOrd="0" destOrd="0" presId="urn:microsoft.com/office/officeart/2018/2/layout/IconVerticalSolidList"/>
    <dgm:cxn modelId="{9ABB8F31-1E98-4B36-BD66-594579FC2574}" srcId="{5BD3736D-FC03-429D-8FDB-EF8AAEDC1C9B}" destId="{E680D527-F65C-4F4C-9F23-0FB9F4261C0C}" srcOrd="1" destOrd="0" parTransId="{D9E330AC-90D1-4FD6-970F-692D346602A8}" sibTransId="{BE937FD4-0935-4AF3-9277-186F41559F5B}"/>
    <dgm:cxn modelId="{95BCBA80-21E5-468C-A63E-8986B502A3B9}" type="presOf" srcId="{0C0D84B8-4B31-4001-9E13-12A717839932}" destId="{5FF8846A-A8B3-4859-AE1A-C769BD6AF503}" srcOrd="0" destOrd="0" presId="urn:microsoft.com/office/officeart/2018/2/layout/IconVerticalSolidList"/>
    <dgm:cxn modelId="{EC418DA4-DE36-4BE7-8B17-1923E9DBD49C}" srcId="{5BD3736D-FC03-429D-8FDB-EF8AAEDC1C9B}" destId="{BA4353D3-0DE9-4338-8EAB-74FBD3198863}" srcOrd="0" destOrd="0" parTransId="{F4736632-B1B8-4924-B3C6-C9E1706273DE}" sibTransId="{750280DC-ED5D-4382-9824-12A1F4410FB5}"/>
    <dgm:cxn modelId="{A0F1F4C4-ED5E-4EB4-815E-C713C85C47CD}" type="presOf" srcId="{5BD3736D-FC03-429D-8FDB-EF8AAEDC1C9B}" destId="{94972CE1-EC24-4A43-A707-48A28D268D07}" srcOrd="0" destOrd="0" presId="urn:microsoft.com/office/officeart/2018/2/layout/IconVerticalSolidList"/>
    <dgm:cxn modelId="{EB63B2D3-67FC-4339-9629-BC0C98089A35}" srcId="{5BD3736D-FC03-429D-8FDB-EF8AAEDC1C9B}" destId="{0C0D84B8-4B31-4001-9E13-12A717839932}" srcOrd="2" destOrd="0" parTransId="{A97D684E-6288-40E8-A773-EF516109782A}" sibTransId="{23061A1F-4CB2-4DEA-88A0-CD094427A768}"/>
    <dgm:cxn modelId="{DDD165ED-E986-4FD9-93AD-725414A1895B}" type="presOf" srcId="{BA4353D3-0DE9-4338-8EAB-74FBD3198863}" destId="{1232FC69-1094-46DF-B56F-083D177C3B91}" srcOrd="0" destOrd="0" presId="urn:microsoft.com/office/officeart/2018/2/layout/IconVerticalSolidList"/>
    <dgm:cxn modelId="{33ED6D4A-C8E0-45D3-8FAF-DF4CBAB831A5}" type="presParOf" srcId="{94972CE1-EC24-4A43-A707-48A28D268D07}" destId="{0772783F-3DF8-4CE2-90FA-C4CA89B4D4D4}" srcOrd="0" destOrd="0" presId="urn:microsoft.com/office/officeart/2018/2/layout/IconVerticalSolidList"/>
    <dgm:cxn modelId="{BA37F69F-1A87-44C0-8D5A-60F3C8D8670B}" type="presParOf" srcId="{0772783F-3DF8-4CE2-90FA-C4CA89B4D4D4}" destId="{93D8E822-E2BA-4138-9C65-78D2200C97EF}" srcOrd="0" destOrd="0" presId="urn:microsoft.com/office/officeart/2018/2/layout/IconVerticalSolidList"/>
    <dgm:cxn modelId="{C2F3C9F4-222A-428F-A409-A9EBE0C32E30}" type="presParOf" srcId="{0772783F-3DF8-4CE2-90FA-C4CA89B4D4D4}" destId="{F18F86EF-CCB4-46FA-A56A-196299E476DD}" srcOrd="1" destOrd="0" presId="urn:microsoft.com/office/officeart/2018/2/layout/IconVerticalSolidList"/>
    <dgm:cxn modelId="{ACB789B4-2BDB-42C4-B15D-D2270CF66430}" type="presParOf" srcId="{0772783F-3DF8-4CE2-90FA-C4CA89B4D4D4}" destId="{F2191465-98C2-42B4-A92B-EA8EAE908AC3}" srcOrd="2" destOrd="0" presId="urn:microsoft.com/office/officeart/2018/2/layout/IconVerticalSolidList"/>
    <dgm:cxn modelId="{EEC64E98-2A04-4269-9A66-2D028AD3CD3C}" type="presParOf" srcId="{0772783F-3DF8-4CE2-90FA-C4CA89B4D4D4}" destId="{1232FC69-1094-46DF-B56F-083D177C3B91}" srcOrd="3" destOrd="0" presId="urn:microsoft.com/office/officeart/2018/2/layout/IconVerticalSolidList"/>
    <dgm:cxn modelId="{CD37349D-1670-490D-BC03-F6D07860A9E4}" type="presParOf" srcId="{94972CE1-EC24-4A43-A707-48A28D268D07}" destId="{D75973C0-4A4B-4BD4-B3BA-B0B2EE271E9B}" srcOrd="1" destOrd="0" presId="urn:microsoft.com/office/officeart/2018/2/layout/IconVerticalSolidList"/>
    <dgm:cxn modelId="{39500819-AAD8-4F3F-9E1C-2B6B908643BF}" type="presParOf" srcId="{94972CE1-EC24-4A43-A707-48A28D268D07}" destId="{13FDC441-FA47-4300-82EE-840C68ABE89A}" srcOrd="2" destOrd="0" presId="urn:microsoft.com/office/officeart/2018/2/layout/IconVerticalSolidList"/>
    <dgm:cxn modelId="{9730C6DE-3020-412A-AE64-CB7BA3F8DCF7}" type="presParOf" srcId="{13FDC441-FA47-4300-82EE-840C68ABE89A}" destId="{A3192F62-F12A-4E14-A49E-D810C66984B9}" srcOrd="0" destOrd="0" presId="urn:microsoft.com/office/officeart/2018/2/layout/IconVerticalSolidList"/>
    <dgm:cxn modelId="{167D5146-E2AA-4958-970C-BB5F6C50DADE}" type="presParOf" srcId="{13FDC441-FA47-4300-82EE-840C68ABE89A}" destId="{9544BED2-6548-48BA-A1AB-1AD49C9A7F46}" srcOrd="1" destOrd="0" presId="urn:microsoft.com/office/officeart/2018/2/layout/IconVerticalSolidList"/>
    <dgm:cxn modelId="{87C1B6AC-37EF-4135-94AF-F455FF011B6E}" type="presParOf" srcId="{13FDC441-FA47-4300-82EE-840C68ABE89A}" destId="{4A8B9E77-C1A5-470F-BCD6-2D7178916A98}" srcOrd="2" destOrd="0" presId="urn:microsoft.com/office/officeart/2018/2/layout/IconVerticalSolidList"/>
    <dgm:cxn modelId="{644DCEF3-7A57-4722-A81F-41B777B2F219}" type="presParOf" srcId="{13FDC441-FA47-4300-82EE-840C68ABE89A}" destId="{8BD42690-FEAB-4754-A747-F53958822A21}" srcOrd="3" destOrd="0" presId="urn:microsoft.com/office/officeart/2018/2/layout/IconVerticalSolidList"/>
    <dgm:cxn modelId="{411D953F-CC85-49C1-876D-23537489811B}" type="presParOf" srcId="{94972CE1-EC24-4A43-A707-48A28D268D07}" destId="{76C97964-67B6-43D0-A3F9-1F54E1FD7E01}" srcOrd="3" destOrd="0" presId="urn:microsoft.com/office/officeart/2018/2/layout/IconVerticalSolidList"/>
    <dgm:cxn modelId="{5D5FBEC5-98FF-43E2-8117-8E71C1D2BCCF}" type="presParOf" srcId="{94972CE1-EC24-4A43-A707-48A28D268D07}" destId="{19643240-ABFB-4D81-AB60-D5D7966A3B29}" srcOrd="4" destOrd="0" presId="urn:microsoft.com/office/officeart/2018/2/layout/IconVerticalSolidList"/>
    <dgm:cxn modelId="{45D06738-D1AA-482E-919B-6D6CEB63445E}" type="presParOf" srcId="{19643240-ABFB-4D81-AB60-D5D7966A3B29}" destId="{C716B294-6F5A-44E7-8303-F50C7FFB168B}" srcOrd="0" destOrd="0" presId="urn:microsoft.com/office/officeart/2018/2/layout/IconVerticalSolidList"/>
    <dgm:cxn modelId="{34453CC9-09CE-45EE-A32F-C70EA8BD932D}" type="presParOf" srcId="{19643240-ABFB-4D81-AB60-D5D7966A3B29}" destId="{4FE74134-5509-4911-B487-5CBBE4619CBF}" srcOrd="1" destOrd="0" presId="urn:microsoft.com/office/officeart/2018/2/layout/IconVerticalSolidList"/>
    <dgm:cxn modelId="{CB60120F-20B8-4C0A-832F-3E802FB9A876}" type="presParOf" srcId="{19643240-ABFB-4D81-AB60-D5D7966A3B29}" destId="{92E3165C-F3F5-49B9-9523-C7D0573C2A85}" srcOrd="2" destOrd="0" presId="urn:microsoft.com/office/officeart/2018/2/layout/IconVerticalSolidList"/>
    <dgm:cxn modelId="{5C3AE03E-888B-4149-B460-54B445C96E90}" type="presParOf" srcId="{19643240-ABFB-4D81-AB60-D5D7966A3B29}" destId="{5FF8846A-A8B3-4859-AE1A-C769BD6AF5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7BF6E-AD9D-482E-A433-0CEC00CD77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AD91E7-3F30-464E-90FE-016E49DA8738}">
      <dgm:prSet/>
      <dgm:spPr/>
      <dgm:t>
        <a:bodyPr/>
        <a:lstStyle/>
        <a:p>
          <a:pPr>
            <a:lnSpc>
              <a:spcPct val="100000"/>
            </a:lnSpc>
          </a:pPr>
          <a:r>
            <a:rPr lang="en-US" dirty="0"/>
            <a:t>Pre-pandemic, universities were already using the </a:t>
          </a:r>
          <a:r>
            <a:rPr lang="en-US" dirty="0" err="1"/>
            <a:t>hy</a:t>
          </a:r>
          <a:r>
            <a:rPr lang="en-US" dirty="0"/>
            <a:t>-flex course model to address the changing demographics, needs and wants in higher ed for the past decade.</a:t>
          </a:r>
        </a:p>
      </dgm:t>
    </dgm:pt>
    <dgm:pt modelId="{27CD0AFD-D882-4EF0-A11E-54D03BB61635}" type="parTrans" cxnId="{E6E6C132-7ADC-46AC-BDBC-96D13FCBAD95}">
      <dgm:prSet/>
      <dgm:spPr/>
      <dgm:t>
        <a:bodyPr/>
        <a:lstStyle/>
        <a:p>
          <a:endParaRPr lang="en-US"/>
        </a:p>
      </dgm:t>
    </dgm:pt>
    <dgm:pt modelId="{24A88AAB-BA90-43E9-9557-889371A184F3}" type="sibTrans" cxnId="{E6E6C132-7ADC-46AC-BDBC-96D13FCBAD95}">
      <dgm:prSet/>
      <dgm:spPr/>
      <dgm:t>
        <a:bodyPr/>
        <a:lstStyle/>
        <a:p>
          <a:endParaRPr lang="en-US"/>
        </a:p>
      </dgm:t>
    </dgm:pt>
    <dgm:pt modelId="{2A0C3D46-9D0B-4887-84A0-94A3B4ED9CA5}">
      <dgm:prSet/>
      <dgm:spPr/>
      <dgm:t>
        <a:bodyPr/>
        <a:lstStyle/>
        <a:p>
          <a:pPr>
            <a:lnSpc>
              <a:spcPct val="100000"/>
            </a:lnSpc>
          </a:pPr>
          <a:r>
            <a:rPr lang="en-US" dirty="0"/>
            <a:t>Hy-flex course is </a:t>
          </a:r>
          <a:r>
            <a:rPr lang="en-US" b="1" u="sng" dirty="0"/>
            <a:t>one</a:t>
          </a:r>
          <a:r>
            <a:rPr lang="en-US" dirty="0"/>
            <a:t> model that addresses needs of teaching through a pandemic.</a:t>
          </a:r>
        </a:p>
      </dgm:t>
    </dgm:pt>
    <dgm:pt modelId="{4DF56A57-1F88-4156-9638-8CE7B7CFF128}" type="parTrans" cxnId="{A8FD7188-E49B-4FB5-B908-DEE8339C2A7C}">
      <dgm:prSet/>
      <dgm:spPr/>
      <dgm:t>
        <a:bodyPr/>
        <a:lstStyle/>
        <a:p>
          <a:endParaRPr lang="en-US"/>
        </a:p>
      </dgm:t>
    </dgm:pt>
    <dgm:pt modelId="{04C809B6-2813-41C8-9F08-E881594A6FB8}" type="sibTrans" cxnId="{A8FD7188-E49B-4FB5-B908-DEE8339C2A7C}">
      <dgm:prSet/>
      <dgm:spPr/>
      <dgm:t>
        <a:bodyPr/>
        <a:lstStyle/>
        <a:p>
          <a:endParaRPr lang="en-US"/>
        </a:p>
      </dgm:t>
    </dgm:pt>
    <dgm:pt modelId="{995B7314-B89E-42E6-999B-4E4534CA3DC1}" type="pres">
      <dgm:prSet presAssocID="{C5D7BF6E-AD9D-482E-A433-0CEC00CD77E9}" presName="root" presStyleCnt="0">
        <dgm:presLayoutVars>
          <dgm:dir/>
          <dgm:resizeHandles val="exact"/>
        </dgm:presLayoutVars>
      </dgm:prSet>
      <dgm:spPr/>
    </dgm:pt>
    <dgm:pt modelId="{E641AD52-2C41-4D14-BF3D-9770C7985C4C}" type="pres">
      <dgm:prSet presAssocID="{69AD91E7-3F30-464E-90FE-016E49DA8738}" presName="compNode" presStyleCnt="0"/>
      <dgm:spPr/>
    </dgm:pt>
    <dgm:pt modelId="{F49F5BAD-CFF7-4D61-BBF6-23640CCF6B2E}" type="pres">
      <dgm:prSet presAssocID="{69AD91E7-3F30-464E-90FE-016E49DA8738}" presName="bgRect" presStyleLbl="bgShp" presStyleIdx="0" presStyleCnt="2" custLinFactNeighborX="506" custLinFactNeighborY="480"/>
      <dgm:spPr/>
    </dgm:pt>
    <dgm:pt modelId="{1000A44A-2EAC-4245-A210-C8E17D4EC840}" type="pres">
      <dgm:prSet presAssocID="{69AD91E7-3F30-464E-90FE-016E49DA8738}" presName="iconRect" presStyleLbl="node1" presStyleIdx="0" presStyleCnt="2" custLinFactNeighborX="6855" custLinFactNeighborY="-125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E150BE7-F96C-4C68-902A-588D6A9A8A05}" type="pres">
      <dgm:prSet presAssocID="{69AD91E7-3F30-464E-90FE-016E49DA8738}" presName="spaceRect" presStyleCnt="0"/>
      <dgm:spPr/>
    </dgm:pt>
    <dgm:pt modelId="{CFFFAA5B-9C8A-400D-9427-E6152D377460}" type="pres">
      <dgm:prSet presAssocID="{69AD91E7-3F30-464E-90FE-016E49DA8738}" presName="parTx" presStyleLbl="revTx" presStyleIdx="0" presStyleCnt="2">
        <dgm:presLayoutVars>
          <dgm:chMax val="0"/>
          <dgm:chPref val="0"/>
        </dgm:presLayoutVars>
      </dgm:prSet>
      <dgm:spPr/>
    </dgm:pt>
    <dgm:pt modelId="{7A4D35A1-A042-4D79-A5DE-642201F31E30}" type="pres">
      <dgm:prSet presAssocID="{24A88AAB-BA90-43E9-9557-889371A184F3}" presName="sibTrans" presStyleCnt="0"/>
      <dgm:spPr/>
    </dgm:pt>
    <dgm:pt modelId="{C6FE5D45-EB5E-4039-A93F-E274E70BF686}" type="pres">
      <dgm:prSet presAssocID="{2A0C3D46-9D0B-4887-84A0-94A3B4ED9CA5}" presName="compNode" presStyleCnt="0"/>
      <dgm:spPr/>
    </dgm:pt>
    <dgm:pt modelId="{1AEA977A-57FC-48B6-90BA-4C367704D8B1}" type="pres">
      <dgm:prSet presAssocID="{2A0C3D46-9D0B-4887-84A0-94A3B4ED9CA5}" presName="bgRect" presStyleLbl="bgShp" presStyleIdx="1" presStyleCnt="2"/>
      <dgm:spPr/>
    </dgm:pt>
    <dgm:pt modelId="{86834997-BDF7-4822-9EB2-DAAFC75F2BB3}" type="pres">
      <dgm:prSet presAssocID="{2A0C3D46-9D0B-4887-84A0-94A3B4ED9C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CA84B1-89E8-4E87-A708-BDF621FBA08F}" type="pres">
      <dgm:prSet presAssocID="{2A0C3D46-9D0B-4887-84A0-94A3B4ED9CA5}" presName="spaceRect" presStyleCnt="0"/>
      <dgm:spPr/>
    </dgm:pt>
    <dgm:pt modelId="{17C13953-2DB7-4EC6-A077-B7966DA606D6}" type="pres">
      <dgm:prSet presAssocID="{2A0C3D46-9D0B-4887-84A0-94A3B4ED9CA5}" presName="parTx" presStyleLbl="revTx" presStyleIdx="1" presStyleCnt="2">
        <dgm:presLayoutVars>
          <dgm:chMax val="0"/>
          <dgm:chPref val="0"/>
        </dgm:presLayoutVars>
      </dgm:prSet>
      <dgm:spPr/>
    </dgm:pt>
  </dgm:ptLst>
  <dgm:cxnLst>
    <dgm:cxn modelId="{E6E6C132-7ADC-46AC-BDBC-96D13FCBAD95}" srcId="{C5D7BF6E-AD9D-482E-A433-0CEC00CD77E9}" destId="{69AD91E7-3F30-464E-90FE-016E49DA8738}" srcOrd="0" destOrd="0" parTransId="{27CD0AFD-D882-4EF0-A11E-54D03BB61635}" sibTransId="{24A88AAB-BA90-43E9-9557-889371A184F3}"/>
    <dgm:cxn modelId="{036FD187-5D1F-4FAD-ACAE-570C1EC457A4}" type="presOf" srcId="{2A0C3D46-9D0B-4887-84A0-94A3B4ED9CA5}" destId="{17C13953-2DB7-4EC6-A077-B7966DA606D6}" srcOrd="0" destOrd="0" presId="urn:microsoft.com/office/officeart/2018/2/layout/IconVerticalSolidList"/>
    <dgm:cxn modelId="{A8FD7188-E49B-4FB5-B908-DEE8339C2A7C}" srcId="{C5D7BF6E-AD9D-482E-A433-0CEC00CD77E9}" destId="{2A0C3D46-9D0B-4887-84A0-94A3B4ED9CA5}" srcOrd="1" destOrd="0" parTransId="{4DF56A57-1F88-4156-9638-8CE7B7CFF128}" sibTransId="{04C809B6-2813-41C8-9F08-E881594A6FB8}"/>
    <dgm:cxn modelId="{DFE7F895-8A39-459E-8B35-0A04AA7CCCB3}" type="presOf" srcId="{69AD91E7-3F30-464E-90FE-016E49DA8738}" destId="{CFFFAA5B-9C8A-400D-9427-E6152D377460}" srcOrd="0" destOrd="0" presId="urn:microsoft.com/office/officeart/2018/2/layout/IconVerticalSolidList"/>
    <dgm:cxn modelId="{C43CC9B6-A903-49F8-AB6F-717A08F9571A}" type="presOf" srcId="{C5D7BF6E-AD9D-482E-A433-0CEC00CD77E9}" destId="{995B7314-B89E-42E6-999B-4E4534CA3DC1}" srcOrd="0" destOrd="0" presId="urn:microsoft.com/office/officeart/2018/2/layout/IconVerticalSolidList"/>
    <dgm:cxn modelId="{8CC1C4E3-E0BF-4A37-B6A6-D8AD65AF85D8}" type="presParOf" srcId="{995B7314-B89E-42E6-999B-4E4534CA3DC1}" destId="{E641AD52-2C41-4D14-BF3D-9770C7985C4C}" srcOrd="0" destOrd="0" presId="urn:microsoft.com/office/officeart/2018/2/layout/IconVerticalSolidList"/>
    <dgm:cxn modelId="{04CA5FCB-325C-4625-BF34-A61967037ADA}" type="presParOf" srcId="{E641AD52-2C41-4D14-BF3D-9770C7985C4C}" destId="{F49F5BAD-CFF7-4D61-BBF6-23640CCF6B2E}" srcOrd="0" destOrd="0" presId="urn:microsoft.com/office/officeart/2018/2/layout/IconVerticalSolidList"/>
    <dgm:cxn modelId="{240AC3DB-E9AB-4DE5-B184-DC5439B90F62}" type="presParOf" srcId="{E641AD52-2C41-4D14-BF3D-9770C7985C4C}" destId="{1000A44A-2EAC-4245-A210-C8E17D4EC840}" srcOrd="1" destOrd="0" presId="urn:microsoft.com/office/officeart/2018/2/layout/IconVerticalSolidList"/>
    <dgm:cxn modelId="{29377436-8F5F-4F56-8112-4E0F0D35289B}" type="presParOf" srcId="{E641AD52-2C41-4D14-BF3D-9770C7985C4C}" destId="{6E150BE7-F96C-4C68-902A-588D6A9A8A05}" srcOrd="2" destOrd="0" presId="urn:microsoft.com/office/officeart/2018/2/layout/IconVerticalSolidList"/>
    <dgm:cxn modelId="{CF9DF7BE-9CE9-44B9-AC67-8C9F9BF3B2FC}" type="presParOf" srcId="{E641AD52-2C41-4D14-BF3D-9770C7985C4C}" destId="{CFFFAA5B-9C8A-400D-9427-E6152D377460}" srcOrd="3" destOrd="0" presId="urn:microsoft.com/office/officeart/2018/2/layout/IconVerticalSolidList"/>
    <dgm:cxn modelId="{98613AC0-7FFF-4E42-8A44-8D1CD806CF5E}" type="presParOf" srcId="{995B7314-B89E-42E6-999B-4E4534CA3DC1}" destId="{7A4D35A1-A042-4D79-A5DE-642201F31E30}" srcOrd="1" destOrd="0" presId="urn:microsoft.com/office/officeart/2018/2/layout/IconVerticalSolidList"/>
    <dgm:cxn modelId="{B2857F79-3F77-4809-B526-397DDA1A9CF8}" type="presParOf" srcId="{995B7314-B89E-42E6-999B-4E4534CA3DC1}" destId="{C6FE5D45-EB5E-4039-A93F-E274E70BF686}" srcOrd="2" destOrd="0" presId="urn:microsoft.com/office/officeart/2018/2/layout/IconVerticalSolidList"/>
    <dgm:cxn modelId="{1FE6A4B3-516D-44E5-9524-6B70F5F43A07}" type="presParOf" srcId="{C6FE5D45-EB5E-4039-A93F-E274E70BF686}" destId="{1AEA977A-57FC-48B6-90BA-4C367704D8B1}" srcOrd="0" destOrd="0" presId="urn:microsoft.com/office/officeart/2018/2/layout/IconVerticalSolidList"/>
    <dgm:cxn modelId="{32ACC84F-9627-4066-B263-6CBB35CD55C3}" type="presParOf" srcId="{C6FE5D45-EB5E-4039-A93F-E274E70BF686}" destId="{86834997-BDF7-4822-9EB2-DAAFC75F2BB3}" srcOrd="1" destOrd="0" presId="urn:microsoft.com/office/officeart/2018/2/layout/IconVerticalSolidList"/>
    <dgm:cxn modelId="{9E4DAF03-3EC8-4250-BC6F-31002683A650}" type="presParOf" srcId="{C6FE5D45-EB5E-4039-A93F-E274E70BF686}" destId="{83CA84B1-89E8-4E87-A708-BDF621FBA08F}" srcOrd="2" destOrd="0" presId="urn:microsoft.com/office/officeart/2018/2/layout/IconVerticalSolidList"/>
    <dgm:cxn modelId="{62F91303-755D-48EE-B62D-F1F5F157CFC2}" type="presParOf" srcId="{C6FE5D45-EB5E-4039-A93F-E274E70BF686}" destId="{17C13953-2DB7-4EC6-A077-B7966DA606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D659BF-F8B1-4450-97AC-6F53A11F6C92}" type="doc">
      <dgm:prSet loTypeId="urn:microsoft.com/office/officeart/2005/8/layout/process1" loCatId="process" qsTypeId="urn:microsoft.com/office/officeart/2005/8/quickstyle/simple2" qsCatId="simple" csTypeId="urn:microsoft.com/office/officeart/2005/8/colors/accent0_2" csCatId="mainScheme" phldr="1"/>
      <dgm:spPr/>
      <dgm:t>
        <a:bodyPr/>
        <a:lstStyle/>
        <a:p>
          <a:endParaRPr lang="en-US"/>
        </a:p>
      </dgm:t>
    </dgm:pt>
    <dgm:pt modelId="{CA89903E-5097-4866-B5FB-FDF92622B513}">
      <dgm:prSet custT="1"/>
      <dgm:spPr/>
      <dgm:t>
        <a:bodyPr/>
        <a:lstStyle/>
        <a:p>
          <a:r>
            <a:rPr lang="en-US" sz="2400" b="1" u="sng" dirty="0"/>
            <a:t>Hybrid: </a:t>
          </a:r>
        </a:p>
        <a:p>
          <a:r>
            <a:rPr lang="en-US" sz="2400" dirty="0"/>
            <a:t>combines both f2f and online teaching and learning activities</a:t>
          </a:r>
        </a:p>
      </dgm:t>
    </dgm:pt>
    <dgm:pt modelId="{002AC925-40EE-44D3-9E22-AD442FBB95C2}" type="parTrans" cxnId="{49766247-0275-4CFA-9C68-3E3DCD411D17}">
      <dgm:prSet/>
      <dgm:spPr/>
      <dgm:t>
        <a:bodyPr/>
        <a:lstStyle/>
        <a:p>
          <a:endParaRPr lang="en-US"/>
        </a:p>
      </dgm:t>
    </dgm:pt>
    <dgm:pt modelId="{40C049E3-0FE3-4585-AA57-ED1C14A695BD}" type="sibTrans" cxnId="{49766247-0275-4CFA-9C68-3E3DCD411D17}">
      <dgm:prSet/>
      <dgm:spPr/>
      <dgm:t>
        <a:bodyPr/>
        <a:lstStyle/>
        <a:p>
          <a:endParaRPr lang="en-US"/>
        </a:p>
      </dgm:t>
      <dgm:extLst>
        <a:ext uri="{E40237B7-FDA0-4F09-8148-C483321AD2D9}">
          <dgm14:cNvPr xmlns:dgm14="http://schemas.microsoft.com/office/drawing/2010/diagram" id="0" name="" descr="plus"/>
        </a:ext>
      </dgm:extLst>
    </dgm:pt>
    <dgm:pt modelId="{826C8A58-FC7A-47F2-B4FA-F372B6A18096}">
      <dgm:prSet custT="1"/>
      <dgm:spPr/>
      <dgm:t>
        <a:bodyPr/>
        <a:lstStyle/>
        <a:p>
          <a:r>
            <a:rPr lang="en-US" sz="2400" b="1" u="sng"/>
            <a:t>Flexible:</a:t>
          </a:r>
        </a:p>
        <a:p>
          <a:r>
            <a:rPr lang="en-US" sz="2400"/>
            <a:t>students may “choose” whether to attend f2f and/or online sessions with no learning deficit</a:t>
          </a:r>
          <a:endParaRPr lang="en-US" sz="2400" dirty="0"/>
        </a:p>
      </dgm:t>
    </dgm:pt>
    <dgm:pt modelId="{7259B52C-E4E4-4B41-A610-053FCD34A5A6}" type="parTrans" cxnId="{8520E0D8-77FA-4AA3-A53B-5C597076CA94}">
      <dgm:prSet/>
      <dgm:spPr/>
      <dgm:t>
        <a:bodyPr/>
        <a:lstStyle/>
        <a:p>
          <a:endParaRPr lang="en-US"/>
        </a:p>
      </dgm:t>
    </dgm:pt>
    <dgm:pt modelId="{D8884B07-65E7-45C1-BF8B-C92D36196007}" type="sibTrans" cxnId="{8520E0D8-77FA-4AA3-A53B-5C597076CA94}">
      <dgm:prSet/>
      <dgm:spPr/>
      <dgm:t>
        <a:bodyPr/>
        <a:lstStyle/>
        <a:p>
          <a:endParaRPr lang="en-US"/>
        </a:p>
      </dgm:t>
      <dgm:extLst>
        <a:ext uri="{E40237B7-FDA0-4F09-8148-C483321AD2D9}">
          <dgm14:cNvPr xmlns:dgm14="http://schemas.microsoft.com/office/drawing/2010/diagram" id="0" name="" descr="equals"/>
        </a:ext>
      </dgm:extLst>
    </dgm:pt>
    <dgm:pt modelId="{9197FCDC-D6C6-4A38-9FAF-5658E22DD792}">
      <dgm:prSet custT="1"/>
      <dgm:spPr/>
      <dgm:t>
        <a:bodyPr/>
        <a:lstStyle/>
        <a:p>
          <a:r>
            <a:rPr lang="en-US" sz="2400" b="1" dirty="0"/>
            <a:t>Hybrid-flexible </a:t>
          </a:r>
        </a:p>
        <a:p>
          <a:r>
            <a:rPr lang="en-US" sz="2400" b="1" dirty="0"/>
            <a:t>(Hy-flex): </a:t>
          </a:r>
        </a:p>
        <a:p>
          <a:r>
            <a:rPr lang="en-US" sz="2400" dirty="0"/>
            <a:t>empowers flexible participation policy, whereby students may choose to attend f2f sessions or complete course learning activities online without physically attending class. </a:t>
          </a:r>
        </a:p>
      </dgm:t>
    </dgm:pt>
    <dgm:pt modelId="{B9ADD47B-3AEB-4324-AFFE-664DF8482105}" type="parTrans" cxnId="{18B5D5D5-8143-42AD-A6F9-B7F154183D92}">
      <dgm:prSet/>
      <dgm:spPr/>
      <dgm:t>
        <a:bodyPr/>
        <a:lstStyle/>
        <a:p>
          <a:endParaRPr lang="en-US"/>
        </a:p>
      </dgm:t>
    </dgm:pt>
    <dgm:pt modelId="{10920E2C-9ABB-4E1A-85D9-0C2883331312}" type="sibTrans" cxnId="{18B5D5D5-8143-42AD-A6F9-B7F154183D92}">
      <dgm:prSet/>
      <dgm:spPr/>
      <dgm:t>
        <a:bodyPr/>
        <a:lstStyle/>
        <a:p>
          <a:endParaRPr lang="en-US"/>
        </a:p>
      </dgm:t>
    </dgm:pt>
    <dgm:pt modelId="{EB14C388-2519-42FA-8F29-2510F5C627B8}" type="pres">
      <dgm:prSet presAssocID="{40D659BF-F8B1-4450-97AC-6F53A11F6C92}" presName="Name0" presStyleCnt="0">
        <dgm:presLayoutVars>
          <dgm:dir/>
          <dgm:resizeHandles val="exact"/>
        </dgm:presLayoutVars>
      </dgm:prSet>
      <dgm:spPr/>
    </dgm:pt>
    <dgm:pt modelId="{E8590480-84B4-49E9-8EA7-2FBEF097A102}" type="pres">
      <dgm:prSet presAssocID="{CA89903E-5097-4866-B5FB-FDF92622B513}" presName="node" presStyleLbl="node1" presStyleIdx="0" presStyleCnt="3" custLinFactNeighborX="1533" custLinFactNeighborY="-623">
        <dgm:presLayoutVars>
          <dgm:bulletEnabled val="1"/>
        </dgm:presLayoutVars>
      </dgm:prSet>
      <dgm:spPr/>
    </dgm:pt>
    <dgm:pt modelId="{50600944-6E46-42B3-9049-FD95F15FD1B4}" type="pres">
      <dgm:prSet presAssocID="{40C049E3-0FE3-4585-AA57-ED1C14A695BD}" presName="sibTrans" presStyleLbl="sibTrans2D1" presStyleIdx="0" presStyleCnt="2"/>
      <dgm:spPr>
        <a:prstGeom prst="mathPlus">
          <a:avLst/>
        </a:prstGeom>
      </dgm:spPr>
    </dgm:pt>
    <dgm:pt modelId="{E33F5540-2EB8-423B-B29A-B1EA536A2908}" type="pres">
      <dgm:prSet presAssocID="{40C049E3-0FE3-4585-AA57-ED1C14A695BD}" presName="connectorText" presStyleLbl="sibTrans2D1" presStyleIdx="0" presStyleCnt="2"/>
      <dgm:spPr/>
    </dgm:pt>
    <dgm:pt modelId="{F6F8881E-A4BD-4926-BA2C-442A533537CA}" type="pres">
      <dgm:prSet presAssocID="{826C8A58-FC7A-47F2-B4FA-F372B6A18096}" presName="node" presStyleLbl="node1" presStyleIdx="1" presStyleCnt="3" custLinFactNeighborX="-26996" custLinFactNeighborY="2370">
        <dgm:presLayoutVars>
          <dgm:bulletEnabled val="1"/>
        </dgm:presLayoutVars>
      </dgm:prSet>
      <dgm:spPr/>
    </dgm:pt>
    <dgm:pt modelId="{D9330025-4524-4A21-AEF1-31657630B055}" type="pres">
      <dgm:prSet presAssocID="{D8884B07-65E7-45C1-BF8B-C92D36196007}" presName="sibTrans" presStyleLbl="sibTrans2D1" presStyleIdx="1" presStyleCnt="2" custLinFactNeighborX="-1445" custLinFactNeighborY="4942"/>
      <dgm:spPr>
        <a:prstGeom prst="mathEqual">
          <a:avLst/>
        </a:prstGeom>
      </dgm:spPr>
    </dgm:pt>
    <dgm:pt modelId="{369B0F94-8CC9-4E53-84AE-64BEFFD846D0}" type="pres">
      <dgm:prSet presAssocID="{D8884B07-65E7-45C1-BF8B-C92D36196007}" presName="connectorText" presStyleLbl="sibTrans2D1" presStyleIdx="1" presStyleCnt="2"/>
      <dgm:spPr/>
    </dgm:pt>
    <dgm:pt modelId="{5D950734-035B-49A8-8D5D-E8CA4AF2019F}" type="pres">
      <dgm:prSet presAssocID="{9197FCDC-D6C6-4A38-9FAF-5658E22DD792}" presName="node" presStyleLbl="node1" presStyleIdx="2" presStyleCnt="3">
        <dgm:presLayoutVars>
          <dgm:bulletEnabled val="1"/>
        </dgm:presLayoutVars>
      </dgm:prSet>
      <dgm:spPr/>
    </dgm:pt>
  </dgm:ptLst>
  <dgm:cxnLst>
    <dgm:cxn modelId="{4CB4DF2B-C72B-4E36-926F-CF74F1E59C36}" type="presOf" srcId="{CA89903E-5097-4866-B5FB-FDF92622B513}" destId="{E8590480-84B4-49E9-8EA7-2FBEF097A102}" srcOrd="0" destOrd="0" presId="urn:microsoft.com/office/officeart/2005/8/layout/process1"/>
    <dgm:cxn modelId="{3DDD4D63-C2DF-481B-B1A7-97AA15891F83}" type="presOf" srcId="{826C8A58-FC7A-47F2-B4FA-F372B6A18096}" destId="{F6F8881E-A4BD-4926-BA2C-442A533537CA}" srcOrd="0" destOrd="0" presId="urn:microsoft.com/office/officeart/2005/8/layout/process1"/>
    <dgm:cxn modelId="{E0246B46-859E-4844-AF62-4636C5602C51}" type="presOf" srcId="{40C049E3-0FE3-4585-AA57-ED1C14A695BD}" destId="{50600944-6E46-42B3-9049-FD95F15FD1B4}" srcOrd="0" destOrd="0" presId="urn:microsoft.com/office/officeart/2005/8/layout/process1"/>
    <dgm:cxn modelId="{49766247-0275-4CFA-9C68-3E3DCD411D17}" srcId="{40D659BF-F8B1-4450-97AC-6F53A11F6C92}" destId="{CA89903E-5097-4866-B5FB-FDF92622B513}" srcOrd="0" destOrd="0" parTransId="{002AC925-40EE-44D3-9E22-AD442FBB95C2}" sibTransId="{40C049E3-0FE3-4585-AA57-ED1C14A695BD}"/>
    <dgm:cxn modelId="{16135655-018B-40C9-B78A-DBD8998A0F2A}" type="presOf" srcId="{D8884B07-65E7-45C1-BF8B-C92D36196007}" destId="{D9330025-4524-4A21-AEF1-31657630B055}" srcOrd="0" destOrd="0" presId="urn:microsoft.com/office/officeart/2005/8/layout/process1"/>
    <dgm:cxn modelId="{3F23F159-DBBC-4BD6-B0A5-B8A0B09AE903}" type="presOf" srcId="{D8884B07-65E7-45C1-BF8B-C92D36196007}" destId="{369B0F94-8CC9-4E53-84AE-64BEFFD846D0}" srcOrd="1" destOrd="0" presId="urn:microsoft.com/office/officeart/2005/8/layout/process1"/>
    <dgm:cxn modelId="{B7436AA6-F4FB-44B4-8F43-44E31B4177B3}" type="presOf" srcId="{40C049E3-0FE3-4585-AA57-ED1C14A695BD}" destId="{E33F5540-2EB8-423B-B29A-B1EA536A2908}" srcOrd="1" destOrd="0" presId="urn:microsoft.com/office/officeart/2005/8/layout/process1"/>
    <dgm:cxn modelId="{B780DEB8-570F-4745-8818-8103D5E385A3}" type="presOf" srcId="{9197FCDC-D6C6-4A38-9FAF-5658E22DD792}" destId="{5D950734-035B-49A8-8D5D-E8CA4AF2019F}" srcOrd="0" destOrd="0" presId="urn:microsoft.com/office/officeart/2005/8/layout/process1"/>
    <dgm:cxn modelId="{AFB381D5-6506-48B1-B6D8-3A4B435B5C73}" type="presOf" srcId="{40D659BF-F8B1-4450-97AC-6F53A11F6C92}" destId="{EB14C388-2519-42FA-8F29-2510F5C627B8}" srcOrd="0" destOrd="0" presId="urn:microsoft.com/office/officeart/2005/8/layout/process1"/>
    <dgm:cxn modelId="{18B5D5D5-8143-42AD-A6F9-B7F154183D92}" srcId="{40D659BF-F8B1-4450-97AC-6F53A11F6C92}" destId="{9197FCDC-D6C6-4A38-9FAF-5658E22DD792}" srcOrd="2" destOrd="0" parTransId="{B9ADD47B-3AEB-4324-AFFE-664DF8482105}" sibTransId="{10920E2C-9ABB-4E1A-85D9-0C2883331312}"/>
    <dgm:cxn modelId="{8520E0D8-77FA-4AA3-A53B-5C597076CA94}" srcId="{40D659BF-F8B1-4450-97AC-6F53A11F6C92}" destId="{826C8A58-FC7A-47F2-B4FA-F372B6A18096}" srcOrd="1" destOrd="0" parTransId="{7259B52C-E4E4-4B41-A610-053FCD34A5A6}" sibTransId="{D8884B07-65E7-45C1-BF8B-C92D36196007}"/>
    <dgm:cxn modelId="{AAA69ECE-6B8A-4320-B72F-961507E05E86}" type="presParOf" srcId="{EB14C388-2519-42FA-8F29-2510F5C627B8}" destId="{E8590480-84B4-49E9-8EA7-2FBEF097A102}" srcOrd="0" destOrd="0" presId="urn:microsoft.com/office/officeart/2005/8/layout/process1"/>
    <dgm:cxn modelId="{C29032EE-BA41-4C66-BC0D-6E16311081E5}" type="presParOf" srcId="{EB14C388-2519-42FA-8F29-2510F5C627B8}" destId="{50600944-6E46-42B3-9049-FD95F15FD1B4}" srcOrd="1" destOrd="0" presId="urn:microsoft.com/office/officeart/2005/8/layout/process1"/>
    <dgm:cxn modelId="{7D22F2EF-4758-4492-8654-E5C873A8BA38}" type="presParOf" srcId="{50600944-6E46-42B3-9049-FD95F15FD1B4}" destId="{E33F5540-2EB8-423B-B29A-B1EA536A2908}" srcOrd="0" destOrd="0" presId="urn:microsoft.com/office/officeart/2005/8/layout/process1"/>
    <dgm:cxn modelId="{E9BBB578-F428-4FC8-95B6-5B16811FF54A}" type="presParOf" srcId="{EB14C388-2519-42FA-8F29-2510F5C627B8}" destId="{F6F8881E-A4BD-4926-BA2C-442A533537CA}" srcOrd="2" destOrd="0" presId="urn:microsoft.com/office/officeart/2005/8/layout/process1"/>
    <dgm:cxn modelId="{BD55A065-6568-421F-80BD-1F9D4520CECD}" type="presParOf" srcId="{EB14C388-2519-42FA-8F29-2510F5C627B8}" destId="{D9330025-4524-4A21-AEF1-31657630B055}" srcOrd="3" destOrd="0" presId="urn:microsoft.com/office/officeart/2005/8/layout/process1"/>
    <dgm:cxn modelId="{E896D387-77A4-49F6-9190-9D1183A2976B}" type="presParOf" srcId="{D9330025-4524-4A21-AEF1-31657630B055}" destId="{369B0F94-8CC9-4E53-84AE-64BEFFD846D0}" srcOrd="0" destOrd="0" presId="urn:microsoft.com/office/officeart/2005/8/layout/process1"/>
    <dgm:cxn modelId="{A00B7F14-3EA2-43D3-90A6-F62DAB7DA1D4}" type="presParOf" srcId="{EB14C388-2519-42FA-8F29-2510F5C627B8}" destId="{5D950734-035B-49A8-8D5D-E8CA4AF2019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09055-F7D8-4778-A5F0-25A7DDEAA349}">
      <dsp:nvSpPr>
        <dsp:cNvPr id="0" name=""/>
        <dsp:cNvSpPr/>
      </dsp:nvSpPr>
      <dsp:spPr>
        <a:xfrm>
          <a:off x="0" y="125755"/>
          <a:ext cx="3976577" cy="1389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solidFill>
                <a:schemeClr val="tx1"/>
              </a:solidFill>
            </a:rPr>
            <a:t>“Anyone who has never made a mistake has never tried anything new.”</a:t>
          </a:r>
          <a:br>
            <a:rPr lang="en-US" sz="1800" kern="1200" dirty="0">
              <a:solidFill>
                <a:schemeClr val="tx1"/>
              </a:solidFill>
            </a:rPr>
          </a:br>
          <a:r>
            <a:rPr lang="en-US" sz="1800" b="1" kern="1200" dirty="0">
              <a:solidFill>
                <a:schemeClr val="tx1"/>
              </a:solidFill>
            </a:rPr>
            <a:t>Albert Einstein                                          </a:t>
          </a:r>
          <a:endParaRPr lang="en-US" sz="1800" kern="1200" dirty="0">
            <a:solidFill>
              <a:schemeClr val="tx1"/>
            </a:solidFill>
          </a:endParaRPr>
        </a:p>
      </dsp:txBody>
      <dsp:txXfrm>
        <a:off x="67852" y="193607"/>
        <a:ext cx="3840873" cy="1254256"/>
      </dsp:txXfrm>
    </dsp:sp>
    <dsp:sp modelId="{7215D336-CB35-4587-90BA-6B7B75999995}">
      <dsp:nvSpPr>
        <dsp:cNvPr id="0" name=""/>
        <dsp:cNvSpPr/>
      </dsp:nvSpPr>
      <dsp:spPr>
        <a:xfrm>
          <a:off x="0" y="1567555"/>
          <a:ext cx="3976577" cy="1389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“Start where you are. Use what you have. Do what you can.”</a:t>
          </a:r>
          <a:br>
            <a:rPr lang="en-US" sz="1800" kern="1200" dirty="0">
              <a:solidFill>
                <a:schemeClr val="tx1"/>
              </a:solidFill>
            </a:rPr>
          </a:br>
          <a:r>
            <a:rPr lang="en-US" sz="1800" b="1" kern="1200" dirty="0">
              <a:solidFill>
                <a:schemeClr val="tx1"/>
              </a:solidFill>
            </a:rPr>
            <a:t>Arthur Ashe</a:t>
          </a:r>
          <a:endParaRPr lang="en-US" sz="1800" kern="1200" dirty="0">
            <a:solidFill>
              <a:schemeClr val="tx1"/>
            </a:solidFill>
          </a:endParaRPr>
        </a:p>
      </dsp:txBody>
      <dsp:txXfrm>
        <a:off x="67852" y="1635407"/>
        <a:ext cx="3840873" cy="12542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2F7E6-647D-4343-8958-712C3BED8194}">
      <dsp:nvSpPr>
        <dsp:cNvPr id="0" name=""/>
        <dsp:cNvSpPr/>
      </dsp:nvSpPr>
      <dsp:spPr>
        <a:xfrm>
          <a:off x="0" y="56734"/>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23797-70A5-4E68-88BC-F1406632CD17}">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8EF96-F33C-4184-AE8B-20BD5C21661C}">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dirty="0"/>
            <a:t>By definition, students in a hy-flex course may choose at any time when to attend f2f or online</a:t>
          </a:r>
        </a:p>
      </dsp:txBody>
      <dsp:txXfrm>
        <a:off x="1553633" y="574"/>
        <a:ext cx="5458736" cy="1345137"/>
      </dsp:txXfrm>
    </dsp:sp>
    <dsp:sp modelId="{6C13E646-CD7C-4665-95F5-DEAE0D7D81A3}">
      <dsp:nvSpPr>
        <dsp:cNvPr id="0" name=""/>
        <dsp:cNvSpPr/>
      </dsp:nvSpPr>
      <dsp:spPr>
        <a:xfrm>
          <a:off x="0" y="1672473"/>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49131-D50C-41AD-AAC1-E9F86F1D9E72}">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4CBB2-F16C-47C2-BED6-CF9E03B7DC57}">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dirty="0"/>
            <a:t>MU, has attendance guidelines and requirements - currently students have specific reasons why they would be able to swap between the two modalities</a:t>
          </a:r>
        </a:p>
      </dsp:txBody>
      <dsp:txXfrm>
        <a:off x="1553633" y="1681996"/>
        <a:ext cx="5458736" cy="1345137"/>
      </dsp:txXfrm>
    </dsp:sp>
    <dsp:sp modelId="{95201125-FB28-4975-BD65-C4CB0F349442}">
      <dsp:nvSpPr>
        <dsp:cNvPr id="0" name=""/>
        <dsp:cNvSpPr/>
      </dsp:nvSpPr>
      <dsp:spPr>
        <a:xfrm>
          <a:off x="0" y="3363418"/>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27716-C8F7-4C0D-B624-8B47DF64CFCC}">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68DA0-BE14-4E67-B977-B0AAC29E147A}">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dirty="0"/>
            <a:t>Know </a:t>
          </a:r>
          <a:r>
            <a:rPr lang="en-US" sz="1900"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MU</a:t>
          </a:r>
          <a:r>
            <a:rPr lang="en-US" sz="1900" kern="1200" dirty="0">
              <a:solidFill>
                <a:schemeClr val="tx1"/>
              </a:solidFill>
            </a:rPr>
            <a:t> </a:t>
          </a:r>
          <a:r>
            <a:rPr lang="en-US" sz="1900" kern="1200" dirty="0"/>
            <a:t>and your department/school’s expectations</a:t>
          </a:r>
        </a:p>
      </dsp:txBody>
      <dsp:txXfrm>
        <a:off x="1553633" y="3363418"/>
        <a:ext cx="5458736" cy="13451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08E12-2F96-4A07-B344-14572373AE08}">
      <dsp:nvSpPr>
        <dsp:cNvPr id="0" name=""/>
        <dsp:cNvSpPr/>
      </dsp:nvSpPr>
      <dsp:spPr>
        <a:xfrm>
          <a:off x="0" y="0"/>
          <a:ext cx="701237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9B1E5-E37E-46E4-9E38-484912439457}">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Learner Choice</a:t>
          </a:r>
        </a:p>
      </dsp:txBody>
      <dsp:txXfrm>
        <a:off x="0" y="0"/>
        <a:ext cx="7012370" cy="1177282"/>
      </dsp:txXfrm>
    </dsp:sp>
    <dsp:sp modelId="{4B86610C-7163-4AA8-B56A-0249A534144E}">
      <dsp:nvSpPr>
        <dsp:cNvPr id="0" name=""/>
        <dsp:cNvSpPr/>
      </dsp:nvSpPr>
      <dsp:spPr>
        <a:xfrm>
          <a:off x="0" y="1177282"/>
          <a:ext cx="701237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AD047-7A7D-4CA5-BACD-306A250CA1B8}">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a:t>Equivalency</a:t>
          </a:r>
        </a:p>
      </dsp:txBody>
      <dsp:txXfrm>
        <a:off x="0" y="1177282"/>
        <a:ext cx="7012370" cy="1177282"/>
      </dsp:txXfrm>
    </dsp:sp>
    <dsp:sp modelId="{B2E31A11-B9D9-4F38-8392-C73662A46EDF}">
      <dsp:nvSpPr>
        <dsp:cNvPr id="0" name=""/>
        <dsp:cNvSpPr/>
      </dsp:nvSpPr>
      <dsp:spPr>
        <a:xfrm>
          <a:off x="0" y="2354565"/>
          <a:ext cx="701237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9D50C-8500-4C67-8425-07015BE3CD6F}">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a:t>Reusability</a:t>
          </a:r>
        </a:p>
      </dsp:txBody>
      <dsp:txXfrm>
        <a:off x="0" y="2354565"/>
        <a:ext cx="7012370" cy="1177282"/>
      </dsp:txXfrm>
    </dsp:sp>
    <dsp:sp modelId="{DC58FBC4-E700-4367-8B2F-BD13E560C759}">
      <dsp:nvSpPr>
        <dsp:cNvPr id="0" name=""/>
        <dsp:cNvSpPr/>
      </dsp:nvSpPr>
      <dsp:spPr>
        <a:xfrm>
          <a:off x="0" y="3531848"/>
          <a:ext cx="701237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B7097-8851-4E8C-A797-1CA5089D383E}">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a:t>Accessibility</a:t>
          </a:r>
        </a:p>
      </dsp:txBody>
      <dsp:txXfrm>
        <a:off x="0" y="3531848"/>
        <a:ext cx="7012370" cy="11772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5DAD2-4D2D-430B-A38A-3A730BD9E11C}">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5C80B-160C-468A-B21A-4712C73D2FF4}">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91F047-009F-4F98-B7D1-14040142038A}">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t>Present content effectively and professionally (D2L course template)</a:t>
          </a:r>
        </a:p>
      </dsp:txBody>
      <dsp:txXfrm>
        <a:off x="1553633" y="574"/>
        <a:ext cx="5458736" cy="1345137"/>
      </dsp:txXfrm>
    </dsp:sp>
    <dsp:sp modelId="{D4536046-9B10-4D1D-B711-FD9A6FD08FEA}">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0B98B-7597-457F-B09C-95B5EAAD355B}">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AF1B80-655C-4C96-A96B-CC8E6517C15F}">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t>Engage students with generative learning activities (session - part 2)</a:t>
          </a:r>
        </a:p>
      </dsp:txBody>
      <dsp:txXfrm>
        <a:off x="1553633" y="1681996"/>
        <a:ext cx="5458736" cy="1345137"/>
      </dsp:txXfrm>
    </dsp:sp>
    <dsp:sp modelId="{52752573-C48D-477D-981C-8BF9A2C9C608}">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5D4D1-BA96-40D8-B231-5D294C87FD05}">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69B8C3-EB75-4C5F-A983-2633F1CA0A8D}">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t>Use authentic assessment to evaluate student learning (session - part 2)</a:t>
          </a:r>
        </a:p>
      </dsp:txBody>
      <dsp:txXfrm>
        <a:off x="1553633" y="3363418"/>
        <a:ext cx="5458736" cy="13451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F81C-1C6D-4FC2-A593-329AEC177B49}">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F87A8-01F9-4057-A786-9A25A1F84C5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FF4AE-A39E-4CD7-BF71-1578C8A9CDED}">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Organized content</a:t>
          </a:r>
        </a:p>
      </dsp:txBody>
      <dsp:txXfrm>
        <a:off x="1777484" y="124393"/>
        <a:ext cx="3437969" cy="1458532"/>
      </dsp:txXfrm>
    </dsp:sp>
    <dsp:sp modelId="{414AECA8-6D30-4947-90FF-50EF01E23E9B}">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E7AD1-A87F-41BB-911D-6D9B63312B9D}">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B5531-9965-470C-984D-BC26B844688A}">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Support</a:t>
          </a:r>
        </a:p>
      </dsp:txBody>
      <dsp:txXfrm>
        <a:off x="7585570" y="124393"/>
        <a:ext cx="3437969" cy="1458532"/>
      </dsp:txXfrm>
    </dsp:sp>
    <dsp:sp modelId="{D67B3AF8-10A3-4BCF-B3EE-1BD56F6ACF87}">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DC7-BA35-4CC5-B020-39CBDF8DEE82}">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82A3C-DB66-4EE1-8E82-F17662E35AE8}">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Engagement</a:t>
          </a:r>
        </a:p>
      </dsp:txBody>
      <dsp:txXfrm>
        <a:off x="1777484" y="2231354"/>
        <a:ext cx="3437969" cy="1458532"/>
      </dsp:txXfrm>
    </dsp:sp>
    <dsp:sp modelId="{175AAE15-A597-40D2-8FDF-798A6A87E3BA}">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5920-5402-457A-804B-FC61846B954A}">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6E637-62D9-4AC1-BBDC-96A5509A20ED}">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Instructor presence</a:t>
          </a:r>
        </a:p>
      </dsp:txBody>
      <dsp:txXfrm>
        <a:off x="7585570" y="2231354"/>
        <a:ext cx="3437969" cy="14585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88B1-EDF5-4DC2-8633-749B0BD39F0A}">
      <dsp:nvSpPr>
        <dsp:cNvPr id="0" name=""/>
        <dsp:cNvSpPr/>
      </dsp:nvSpPr>
      <dsp:spPr>
        <a:xfrm>
          <a:off x="0" y="3544812"/>
          <a:ext cx="1897514" cy="116348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1" tIns="192024" rIns="13495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Prepare</a:t>
          </a:r>
        </a:p>
      </dsp:txBody>
      <dsp:txXfrm>
        <a:off x="0" y="3544812"/>
        <a:ext cx="1897514" cy="1163486"/>
      </dsp:txXfrm>
    </dsp:sp>
    <dsp:sp modelId="{8C8BA05D-8F9D-4144-B793-5A501E8FA716}">
      <dsp:nvSpPr>
        <dsp:cNvPr id="0" name=""/>
        <dsp:cNvSpPr/>
      </dsp:nvSpPr>
      <dsp:spPr>
        <a:xfrm>
          <a:off x="1897514" y="3544812"/>
          <a:ext cx="5692542" cy="11634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472" tIns="241300" rIns="115472" bIns="241300" numCol="1" spcCol="1270" anchor="ctr" anchorCtr="0">
          <a:noAutofit/>
        </a:bodyPr>
        <a:lstStyle/>
        <a:p>
          <a:pPr marL="0" lvl="0" indent="0" algn="l" defTabSz="844550">
            <a:lnSpc>
              <a:spcPct val="90000"/>
            </a:lnSpc>
            <a:spcBef>
              <a:spcPct val="0"/>
            </a:spcBef>
            <a:spcAft>
              <a:spcPct val="35000"/>
            </a:spcAft>
            <a:buNone/>
          </a:pPr>
          <a:r>
            <a:rPr lang="en-US" sz="1900" b="1" kern="1200" dirty="0"/>
            <a:t>equivalent</a:t>
          </a:r>
          <a:r>
            <a:rPr lang="en-US" sz="1900" kern="1200" dirty="0"/>
            <a:t> online asynchronous discussion/activities</a:t>
          </a:r>
        </a:p>
        <a:p>
          <a:pPr marL="0" lvl="0" indent="0" algn="l" defTabSz="844550">
            <a:lnSpc>
              <a:spcPct val="90000"/>
            </a:lnSpc>
            <a:spcBef>
              <a:spcPct val="0"/>
            </a:spcBef>
            <a:spcAft>
              <a:spcPct val="35000"/>
            </a:spcAft>
            <a:buNone/>
          </a:pPr>
          <a:r>
            <a:rPr lang="en-US" sz="1200" kern="1200" dirty="0"/>
            <a:t>(Session - Part 2)</a:t>
          </a:r>
        </a:p>
      </dsp:txBody>
      <dsp:txXfrm>
        <a:off x="1897514" y="3544812"/>
        <a:ext cx="5692542" cy="1163486"/>
      </dsp:txXfrm>
    </dsp:sp>
    <dsp:sp modelId="{FE80CF3D-1D7D-4206-A955-2CBCF877007B}">
      <dsp:nvSpPr>
        <dsp:cNvPr id="0" name=""/>
        <dsp:cNvSpPr/>
      </dsp:nvSpPr>
      <dsp:spPr>
        <a:xfrm rot="10800000">
          <a:off x="0" y="1772822"/>
          <a:ext cx="1897514" cy="1789442"/>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1" tIns="192024" rIns="13495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Prepare</a:t>
          </a:r>
        </a:p>
      </dsp:txBody>
      <dsp:txXfrm rot="-10800000">
        <a:off x="0" y="1772822"/>
        <a:ext cx="1897514" cy="1163137"/>
      </dsp:txXfrm>
    </dsp:sp>
    <dsp:sp modelId="{56D8B42E-F14D-4700-82AE-1663834D2435}">
      <dsp:nvSpPr>
        <dsp:cNvPr id="0" name=""/>
        <dsp:cNvSpPr/>
      </dsp:nvSpPr>
      <dsp:spPr>
        <a:xfrm>
          <a:off x="1897514" y="1732182"/>
          <a:ext cx="5692542" cy="116313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472" tIns="241300" rIns="115472" bIns="241300" numCol="1" spcCol="1270" anchor="ctr" anchorCtr="0">
          <a:noAutofit/>
        </a:bodyPr>
        <a:lstStyle/>
        <a:p>
          <a:pPr marL="0" lvl="0" indent="0" algn="l" defTabSz="844550">
            <a:lnSpc>
              <a:spcPct val="90000"/>
            </a:lnSpc>
            <a:spcBef>
              <a:spcPct val="0"/>
            </a:spcBef>
            <a:spcAft>
              <a:spcPct val="35000"/>
            </a:spcAft>
            <a:buNone/>
          </a:pPr>
          <a:r>
            <a:rPr lang="en-US" sz="1900" kern="1200" dirty="0"/>
            <a:t>f2f discussions/activities</a:t>
          </a:r>
        </a:p>
        <a:p>
          <a:pPr marL="0" lvl="0" indent="0" algn="l" defTabSz="844550">
            <a:lnSpc>
              <a:spcPct val="90000"/>
            </a:lnSpc>
            <a:spcBef>
              <a:spcPct val="0"/>
            </a:spcBef>
            <a:spcAft>
              <a:spcPct val="35000"/>
            </a:spcAft>
            <a:buNone/>
          </a:pPr>
          <a:r>
            <a:rPr lang="en-US" sz="1200" kern="1200" dirty="0"/>
            <a:t>(Session - Part 2)</a:t>
          </a:r>
        </a:p>
      </dsp:txBody>
      <dsp:txXfrm>
        <a:off x="1897514" y="1732182"/>
        <a:ext cx="5692542" cy="1163137"/>
      </dsp:txXfrm>
    </dsp:sp>
    <dsp:sp modelId="{73FBFE37-084A-4BF7-B194-2CA4AAB6ED5F}">
      <dsp:nvSpPr>
        <dsp:cNvPr id="0" name=""/>
        <dsp:cNvSpPr/>
      </dsp:nvSpPr>
      <dsp:spPr>
        <a:xfrm rot="10800000">
          <a:off x="0" y="832"/>
          <a:ext cx="1897514" cy="1789442"/>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1" tIns="192024" rIns="13495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Organize and share</a:t>
          </a:r>
        </a:p>
      </dsp:txBody>
      <dsp:txXfrm rot="-10800000">
        <a:off x="0" y="832"/>
        <a:ext cx="1897514" cy="1163137"/>
      </dsp:txXfrm>
    </dsp:sp>
    <dsp:sp modelId="{C2BA3D99-ED81-4EB1-A33D-887AAFD68848}">
      <dsp:nvSpPr>
        <dsp:cNvPr id="0" name=""/>
        <dsp:cNvSpPr/>
      </dsp:nvSpPr>
      <dsp:spPr>
        <a:xfrm>
          <a:off x="1897514" y="832"/>
          <a:ext cx="5692542" cy="116313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472" tIns="241300" rIns="115472" bIns="241300" numCol="1" spcCol="1270" anchor="ctr" anchorCtr="0">
          <a:noAutofit/>
        </a:bodyPr>
        <a:lstStyle/>
        <a:p>
          <a:pPr marL="0" lvl="0" indent="0" algn="l" defTabSz="844550">
            <a:lnSpc>
              <a:spcPct val="90000"/>
            </a:lnSpc>
            <a:spcBef>
              <a:spcPct val="0"/>
            </a:spcBef>
            <a:spcAft>
              <a:spcPct val="35000"/>
            </a:spcAft>
            <a:buNone/>
          </a:pPr>
          <a:r>
            <a:rPr lang="en-US" sz="1900" b="1" kern="1200" dirty="0"/>
            <a:t>course content </a:t>
          </a:r>
          <a:r>
            <a:rPr lang="en-US" sz="1900" kern="1200" dirty="0"/>
            <a:t>in D2L course site </a:t>
          </a:r>
        </a:p>
        <a:p>
          <a:pPr marL="0" lvl="0" indent="0" algn="l" defTabSz="844550">
            <a:lnSpc>
              <a:spcPct val="90000"/>
            </a:lnSpc>
            <a:spcBef>
              <a:spcPct val="0"/>
            </a:spcBef>
            <a:spcAft>
              <a:spcPct val="35000"/>
            </a:spcAft>
            <a:buNone/>
          </a:pPr>
          <a:r>
            <a:rPr lang="en-US" sz="1200" kern="1200" dirty="0"/>
            <a:t>(D2L course template)</a:t>
          </a:r>
        </a:p>
      </dsp:txBody>
      <dsp:txXfrm>
        <a:off x="1897514" y="832"/>
        <a:ext cx="5692542" cy="11631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4681-5F00-4AA4-AA5D-9C28CEBBD376}">
      <dsp:nvSpPr>
        <dsp:cNvPr id="0" name=""/>
        <dsp:cNvSpPr/>
      </dsp:nvSpPr>
      <dsp:spPr>
        <a:xfrm>
          <a:off x="3040467" y="1050469"/>
          <a:ext cx="4170072" cy="36990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f2f sessions may be recorded and posted in d2l, but the class-session recording is not necessary for students to complete the assigned asynchronous discussion, and progress toward the objective(s) would not suffer for not watching the recording</a:t>
          </a:r>
        </a:p>
      </dsp:txBody>
      <dsp:txXfrm>
        <a:off x="3651160" y="1592188"/>
        <a:ext cx="2948686" cy="2615649"/>
      </dsp:txXfrm>
    </dsp:sp>
    <dsp:sp modelId="{47E7AAC9-8433-4000-9C3F-45316B96E17B}">
      <dsp:nvSpPr>
        <dsp:cNvPr id="0" name=""/>
        <dsp:cNvSpPr/>
      </dsp:nvSpPr>
      <dsp:spPr>
        <a:xfrm>
          <a:off x="0" y="-49310"/>
          <a:ext cx="3468770" cy="35837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f2f class time is not used (in this model) for lectures; rather, it is used for f2f discussion of course content, which could happen either f2f or online</a:t>
          </a:r>
        </a:p>
      </dsp:txBody>
      <dsp:txXfrm>
        <a:off x="507990" y="475514"/>
        <a:ext cx="2452790" cy="2534076"/>
      </dsp:txXfrm>
    </dsp:sp>
    <dsp:sp modelId="{C60957B8-547A-448E-9B11-D38B8B9C8014}">
      <dsp:nvSpPr>
        <dsp:cNvPr id="0" name=""/>
        <dsp:cNvSpPr/>
      </dsp:nvSpPr>
      <dsp:spPr>
        <a:xfrm>
          <a:off x="0" y="3485671"/>
          <a:ext cx="4000219" cy="24210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instructor lectures following this model would be brief recordings posted as part of the course content prior to f2f class session on the d2l course site</a:t>
          </a:r>
        </a:p>
      </dsp:txBody>
      <dsp:txXfrm>
        <a:off x="585819" y="3840231"/>
        <a:ext cx="2828581" cy="17119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5A22C-8696-4B90-BB60-F310073CD3D9}">
      <dsp:nvSpPr>
        <dsp:cNvPr id="0" name=""/>
        <dsp:cNvSpPr/>
      </dsp:nvSpPr>
      <dsp:spPr>
        <a:xfrm>
          <a:off x="975923" y="625334"/>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A315C-0791-4647-A2F8-5E93D4D21201}">
      <dsp:nvSpPr>
        <dsp:cNvPr id="0" name=""/>
        <dsp:cNvSpPr/>
      </dsp:nvSpPr>
      <dsp:spPr>
        <a:xfrm>
          <a:off x="84324" y="2468946"/>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Set up camera and mic so students can see and hear</a:t>
          </a:r>
        </a:p>
      </dsp:txBody>
      <dsp:txXfrm>
        <a:off x="84324" y="2468946"/>
        <a:ext cx="3242179" cy="720000"/>
      </dsp:txXfrm>
    </dsp:sp>
    <dsp:sp modelId="{A6776A9D-D6F9-42FE-8194-6CE4B1914A1D}">
      <dsp:nvSpPr>
        <dsp:cNvPr id="0" name=""/>
        <dsp:cNvSpPr/>
      </dsp:nvSpPr>
      <dsp:spPr>
        <a:xfrm>
          <a:off x="4785484" y="625334"/>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1C9FC-23C7-429F-AC02-380EE690E4AE}">
      <dsp:nvSpPr>
        <dsp:cNvPr id="0" name=""/>
        <dsp:cNvSpPr/>
      </dsp:nvSpPr>
      <dsp:spPr>
        <a:xfrm>
          <a:off x="3893885" y="2468946"/>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Set up a chat window and have someone managing that for you</a:t>
          </a:r>
        </a:p>
      </dsp:txBody>
      <dsp:txXfrm>
        <a:off x="3893885" y="2468946"/>
        <a:ext cx="3242179" cy="720000"/>
      </dsp:txXfrm>
    </dsp:sp>
    <dsp:sp modelId="{ED8354F8-78B7-491F-AD02-CD2D2C1F5F01}">
      <dsp:nvSpPr>
        <dsp:cNvPr id="0" name=""/>
        <dsp:cNvSpPr/>
      </dsp:nvSpPr>
      <dsp:spPr>
        <a:xfrm>
          <a:off x="8595045" y="625334"/>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BE2F5-06B8-4F05-A07F-49A42A922DE0}">
      <dsp:nvSpPr>
        <dsp:cNvPr id="0" name=""/>
        <dsp:cNvSpPr/>
      </dsp:nvSpPr>
      <dsp:spPr>
        <a:xfrm>
          <a:off x="7703446" y="2468946"/>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Share a video link in the course site</a:t>
          </a:r>
        </a:p>
      </dsp:txBody>
      <dsp:txXfrm>
        <a:off x="7703446" y="2468946"/>
        <a:ext cx="3242179"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F81C-1C6D-4FC2-A593-329AEC177B49}">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F87A8-01F9-4057-A786-9A25A1F84C5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FF4AE-A39E-4CD7-BF71-1578C8A9CDED}">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Organized content</a:t>
          </a:r>
        </a:p>
      </dsp:txBody>
      <dsp:txXfrm>
        <a:off x="1777484" y="124393"/>
        <a:ext cx="3437969" cy="1458532"/>
      </dsp:txXfrm>
    </dsp:sp>
    <dsp:sp modelId="{414AECA8-6D30-4947-90FF-50EF01E23E9B}">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E7AD1-A87F-41BB-911D-6D9B63312B9D}">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B5531-9965-470C-984D-BC26B844688A}">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Support</a:t>
          </a:r>
        </a:p>
      </dsp:txBody>
      <dsp:txXfrm>
        <a:off x="7585570" y="124393"/>
        <a:ext cx="3437969" cy="1458532"/>
      </dsp:txXfrm>
    </dsp:sp>
    <dsp:sp modelId="{D67B3AF8-10A3-4BCF-B3EE-1BD56F6ACF87}">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DC7-BA35-4CC5-B020-39CBDF8DEE82}">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82A3C-DB66-4EE1-8E82-F17662E35AE8}">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Engagement</a:t>
          </a:r>
        </a:p>
      </dsp:txBody>
      <dsp:txXfrm>
        <a:off x="1777484" y="2231354"/>
        <a:ext cx="3437969" cy="1458532"/>
      </dsp:txXfrm>
    </dsp:sp>
    <dsp:sp modelId="{175AAE15-A597-40D2-8FDF-798A6A87E3BA}">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5920-5402-457A-804B-FC61846B954A}">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6E637-62D9-4AC1-BBDC-96A5509A20ED}">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Instructor presence</a:t>
          </a:r>
        </a:p>
      </dsp:txBody>
      <dsp:txXfrm>
        <a:off x="7585570" y="2231354"/>
        <a:ext cx="3437969" cy="14585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1955F-3B14-4D90-8920-873F94D28444}">
      <dsp:nvSpPr>
        <dsp:cNvPr id="0" name=""/>
        <dsp:cNvSpPr/>
      </dsp:nvSpPr>
      <dsp:spPr>
        <a:xfrm>
          <a:off x="686474" y="242140"/>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D31B7-E16A-4992-B158-A067BDE0FC6C}">
      <dsp:nvSpPr>
        <dsp:cNvPr id="0" name=""/>
        <dsp:cNvSpPr/>
      </dsp:nvSpPr>
      <dsp:spPr>
        <a:xfrm>
          <a:off x="1110599" y="66626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B4D468-7BE5-4F68-80D9-10AD13F5846E}">
      <dsp:nvSpPr>
        <dsp:cNvPr id="0" name=""/>
        <dsp:cNvSpPr/>
      </dsp:nvSpPr>
      <dsp:spPr>
        <a:xfrm>
          <a:off x="50287"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Only use technology and tools that support learning goals</a:t>
          </a:r>
        </a:p>
      </dsp:txBody>
      <dsp:txXfrm>
        <a:off x="50287" y="2852140"/>
        <a:ext cx="3262500" cy="720000"/>
      </dsp:txXfrm>
    </dsp:sp>
    <dsp:sp modelId="{CD61FEE6-38A1-45FE-8C42-D3F73C689AC1}">
      <dsp:nvSpPr>
        <dsp:cNvPr id="0" name=""/>
        <dsp:cNvSpPr/>
      </dsp:nvSpPr>
      <dsp:spPr>
        <a:xfrm>
          <a:off x="4519912" y="242140"/>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78DDF-A7A7-4BBB-9E8C-65AB3AB54789}">
      <dsp:nvSpPr>
        <dsp:cNvPr id="0" name=""/>
        <dsp:cNvSpPr/>
      </dsp:nvSpPr>
      <dsp:spPr>
        <a:xfrm>
          <a:off x="4944037" y="66626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602BA2-E995-4E49-B232-EA49D3EA00C0}">
      <dsp:nvSpPr>
        <dsp:cNvPr id="0" name=""/>
        <dsp:cNvSpPr/>
      </dsp:nvSpPr>
      <dsp:spPr>
        <a:xfrm>
          <a:off x="3883725"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Don’t use “shiny objects” because they are shiny</a:t>
          </a:r>
        </a:p>
      </dsp:txBody>
      <dsp:txXfrm>
        <a:off x="3883725" y="2852140"/>
        <a:ext cx="3262500" cy="720000"/>
      </dsp:txXfrm>
    </dsp:sp>
    <dsp:sp modelId="{5DA9AE06-FACA-4420-A9A9-4858469D075A}">
      <dsp:nvSpPr>
        <dsp:cNvPr id="0" name=""/>
        <dsp:cNvSpPr/>
      </dsp:nvSpPr>
      <dsp:spPr>
        <a:xfrm>
          <a:off x="8353350" y="242140"/>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3FBC5-9F76-4661-B7A8-975C055AE099}">
      <dsp:nvSpPr>
        <dsp:cNvPr id="0" name=""/>
        <dsp:cNvSpPr/>
      </dsp:nvSpPr>
      <dsp:spPr>
        <a:xfrm>
          <a:off x="8777475" y="666265"/>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CF8AD-0684-4C47-AEC6-13B5AEC08DB7}">
      <dsp:nvSpPr>
        <dsp:cNvPr id="0" name=""/>
        <dsp:cNvSpPr/>
      </dsp:nvSpPr>
      <dsp:spPr>
        <a:xfrm>
          <a:off x="7717162"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Focus on engagement and active learning</a:t>
          </a:r>
        </a:p>
      </dsp:txBody>
      <dsp:txXfrm>
        <a:off x="7717162" y="2852140"/>
        <a:ext cx="326250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39983-698D-4C9A-8EF6-76740E8017B2}">
      <dsp:nvSpPr>
        <dsp:cNvPr id="0" name=""/>
        <dsp:cNvSpPr/>
      </dsp:nvSpPr>
      <dsp:spPr>
        <a:xfrm>
          <a:off x="0" y="2979"/>
          <a:ext cx="11029950" cy="634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96E2B-61CD-476C-AA5F-B19945888385}">
      <dsp:nvSpPr>
        <dsp:cNvPr id="0" name=""/>
        <dsp:cNvSpPr/>
      </dsp:nvSpPr>
      <dsp:spPr>
        <a:xfrm>
          <a:off x="192002" y="145791"/>
          <a:ext cx="349096" cy="349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86098C-F83B-4A03-A9BA-42A50983C1AD}">
      <dsp:nvSpPr>
        <dsp:cNvPr id="0" name=""/>
        <dsp:cNvSpPr/>
      </dsp:nvSpPr>
      <dsp:spPr>
        <a:xfrm>
          <a:off x="733101" y="2979"/>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3"/>
            </a:rPr>
            <a:t>D2l course site template</a:t>
          </a:r>
          <a:endParaRPr lang="en-US" sz="1900" kern="1200" dirty="0"/>
        </a:p>
      </dsp:txBody>
      <dsp:txXfrm>
        <a:off x="733101" y="2979"/>
        <a:ext cx="10296848" cy="634720"/>
      </dsp:txXfrm>
    </dsp:sp>
    <dsp:sp modelId="{C380FF76-C020-40CC-9A93-2028EFFA9F4C}">
      <dsp:nvSpPr>
        <dsp:cNvPr id="0" name=""/>
        <dsp:cNvSpPr/>
      </dsp:nvSpPr>
      <dsp:spPr>
        <a:xfrm>
          <a:off x="0" y="796380"/>
          <a:ext cx="11029950" cy="634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149DC-7960-4B93-B6AC-6FE657CB796D}">
      <dsp:nvSpPr>
        <dsp:cNvPr id="0" name=""/>
        <dsp:cNvSpPr/>
      </dsp:nvSpPr>
      <dsp:spPr>
        <a:xfrm>
          <a:off x="192002" y="939192"/>
          <a:ext cx="349096" cy="3490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7E1F7-1296-4771-B949-09911BF82CA6}">
      <dsp:nvSpPr>
        <dsp:cNvPr id="0" name=""/>
        <dsp:cNvSpPr/>
      </dsp:nvSpPr>
      <dsp:spPr>
        <a:xfrm>
          <a:off x="733101" y="7963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6"/>
            </a:rPr>
            <a:t>CTL website</a:t>
          </a:r>
          <a:endParaRPr lang="en-US" sz="1900" kern="1200" dirty="0"/>
        </a:p>
      </dsp:txBody>
      <dsp:txXfrm>
        <a:off x="733101" y="796380"/>
        <a:ext cx="10296848" cy="634720"/>
      </dsp:txXfrm>
    </dsp:sp>
    <dsp:sp modelId="{2F934F1D-E08F-4692-B0EB-3BD1EA0B06E7}">
      <dsp:nvSpPr>
        <dsp:cNvPr id="0" name=""/>
        <dsp:cNvSpPr/>
      </dsp:nvSpPr>
      <dsp:spPr>
        <a:xfrm>
          <a:off x="0" y="1589780"/>
          <a:ext cx="11029950" cy="634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102D7-538B-4C96-8FEB-503E8AE87726}">
      <dsp:nvSpPr>
        <dsp:cNvPr id="0" name=""/>
        <dsp:cNvSpPr/>
      </dsp:nvSpPr>
      <dsp:spPr>
        <a:xfrm>
          <a:off x="192002" y="1732592"/>
          <a:ext cx="349096" cy="349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D614B1-E794-4D90-8219-A300A472F9A5}">
      <dsp:nvSpPr>
        <dsp:cNvPr id="0" name=""/>
        <dsp:cNvSpPr/>
      </dsp:nvSpPr>
      <dsp:spPr>
        <a:xfrm>
          <a:off x="733101" y="15897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9"/>
            </a:rPr>
            <a:t>DL website</a:t>
          </a:r>
          <a:endParaRPr lang="en-US" sz="1900" kern="1200" dirty="0"/>
        </a:p>
      </dsp:txBody>
      <dsp:txXfrm>
        <a:off x="733101" y="1589780"/>
        <a:ext cx="10296848" cy="634720"/>
      </dsp:txXfrm>
    </dsp:sp>
    <dsp:sp modelId="{DE3FCA73-6F5C-4175-9884-271E5703F0D9}">
      <dsp:nvSpPr>
        <dsp:cNvPr id="0" name=""/>
        <dsp:cNvSpPr/>
      </dsp:nvSpPr>
      <dsp:spPr>
        <a:xfrm>
          <a:off x="0" y="2383180"/>
          <a:ext cx="11029950" cy="634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7CE20-B285-44B0-A612-8B13EC478297}">
      <dsp:nvSpPr>
        <dsp:cNvPr id="0" name=""/>
        <dsp:cNvSpPr/>
      </dsp:nvSpPr>
      <dsp:spPr>
        <a:xfrm>
          <a:off x="192002" y="2525992"/>
          <a:ext cx="349096" cy="349096"/>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0B978-EB28-4C0C-AA0B-3DE8D361D367}">
      <dsp:nvSpPr>
        <dsp:cNvPr id="0" name=""/>
        <dsp:cNvSpPr/>
      </dsp:nvSpPr>
      <dsp:spPr>
        <a:xfrm>
          <a:off x="733101" y="23831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844550">
            <a:lnSpc>
              <a:spcPct val="100000"/>
            </a:lnSpc>
            <a:spcBef>
              <a:spcPct val="0"/>
            </a:spcBef>
            <a:spcAft>
              <a:spcPct val="35000"/>
            </a:spcAft>
            <a:buNone/>
          </a:pPr>
          <a:r>
            <a:rPr lang="en-US" sz="1900" kern="1200" dirty="0"/>
            <a:t>Teaching through a Pandemic: Part 2 (10-1-20 @ 3pm) </a:t>
          </a:r>
        </a:p>
      </dsp:txBody>
      <dsp:txXfrm>
        <a:off x="733101" y="2383180"/>
        <a:ext cx="10296848" cy="634720"/>
      </dsp:txXfrm>
    </dsp:sp>
    <dsp:sp modelId="{0E8666F9-0859-4C41-9BEB-1345801F49C6}">
      <dsp:nvSpPr>
        <dsp:cNvPr id="0" name=""/>
        <dsp:cNvSpPr/>
      </dsp:nvSpPr>
      <dsp:spPr>
        <a:xfrm>
          <a:off x="0" y="3179560"/>
          <a:ext cx="11029950" cy="634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9F69C-DE61-4EB6-977F-4C38F677E4F9}">
      <dsp:nvSpPr>
        <dsp:cNvPr id="0" name=""/>
        <dsp:cNvSpPr/>
      </dsp:nvSpPr>
      <dsp:spPr>
        <a:xfrm>
          <a:off x="192002" y="3319392"/>
          <a:ext cx="349096" cy="349096"/>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5945E-9F5E-4158-B916-A620B47D3929}">
      <dsp:nvSpPr>
        <dsp:cNvPr id="0" name=""/>
        <dsp:cNvSpPr/>
      </dsp:nvSpPr>
      <dsp:spPr>
        <a:xfrm>
          <a:off x="733101" y="31765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844550">
            <a:lnSpc>
              <a:spcPct val="100000"/>
            </a:lnSpc>
            <a:spcBef>
              <a:spcPct val="0"/>
            </a:spcBef>
            <a:spcAft>
              <a:spcPct val="35000"/>
            </a:spcAft>
            <a:buNone/>
          </a:pPr>
          <a:r>
            <a:rPr lang="en-US" sz="1900" kern="1200" dirty="0"/>
            <a:t>CTL Workshops and Professional Development Fall, 2020 series</a:t>
          </a:r>
        </a:p>
      </dsp:txBody>
      <dsp:txXfrm>
        <a:off x="733101" y="3176580"/>
        <a:ext cx="10296848" cy="63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B083-C1F3-43DB-8EE9-495A0224E837}">
      <dsp:nvSpPr>
        <dsp:cNvPr id="0" name=""/>
        <dsp:cNvSpPr/>
      </dsp:nvSpPr>
      <dsp:spPr>
        <a:xfrm>
          <a:off x="0" y="2871211"/>
          <a:ext cx="2757487" cy="9423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113" tIns="234696" rIns="196113"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Identify</a:t>
          </a:r>
        </a:p>
      </dsp:txBody>
      <dsp:txXfrm>
        <a:off x="0" y="2871211"/>
        <a:ext cx="2757487" cy="942395"/>
      </dsp:txXfrm>
    </dsp:sp>
    <dsp:sp modelId="{8C1B359A-2C36-44C6-B280-A2D8DBDAD433}">
      <dsp:nvSpPr>
        <dsp:cNvPr id="0" name=""/>
        <dsp:cNvSpPr/>
      </dsp:nvSpPr>
      <dsp:spPr>
        <a:xfrm>
          <a:off x="2757487" y="2871211"/>
          <a:ext cx="8272462" cy="94239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805" tIns="215900" rIns="167805" bIns="215900" numCol="1" spcCol="1270" anchor="ctr" anchorCtr="0">
          <a:noAutofit/>
        </a:bodyPr>
        <a:lstStyle/>
        <a:p>
          <a:pPr marL="0" lvl="0" indent="0" algn="l" defTabSz="755650">
            <a:lnSpc>
              <a:spcPct val="90000"/>
            </a:lnSpc>
            <a:spcBef>
              <a:spcPct val="0"/>
            </a:spcBef>
            <a:spcAft>
              <a:spcPct val="35000"/>
            </a:spcAft>
            <a:buNone/>
          </a:pPr>
          <a:r>
            <a:rPr lang="en-US" sz="1700" kern="1200" dirty="0"/>
            <a:t>technology and strategies to explicitly, effectively and efficiently communicate care, passion, expectations, and relevance</a:t>
          </a:r>
        </a:p>
      </dsp:txBody>
      <dsp:txXfrm>
        <a:off x="2757487" y="2871211"/>
        <a:ext cx="8272462" cy="942395"/>
      </dsp:txXfrm>
    </dsp:sp>
    <dsp:sp modelId="{8FDF48AA-5865-4823-ADAE-A0B8B6B83350}">
      <dsp:nvSpPr>
        <dsp:cNvPr id="0" name=""/>
        <dsp:cNvSpPr/>
      </dsp:nvSpPr>
      <dsp:spPr>
        <a:xfrm rot="10800000">
          <a:off x="0" y="1435942"/>
          <a:ext cx="2757487" cy="1449404"/>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113" tIns="234696" rIns="196113"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Identify</a:t>
          </a:r>
        </a:p>
      </dsp:txBody>
      <dsp:txXfrm rot="-10800000">
        <a:off x="0" y="1435942"/>
        <a:ext cx="2757487" cy="942112"/>
      </dsp:txXfrm>
    </dsp:sp>
    <dsp:sp modelId="{37AF4098-23A6-4D82-8213-D2E6BAFFA4E3}">
      <dsp:nvSpPr>
        <dsp:cNvPr id="0" name=""/>
        <dsp:cNvSpPr/>
      </dsp:nvSpPr>
      <dsp:spPr>
        <a:xfrm>
          <a:off x="2757487" y="1435942"/>
          <a:ext cx="8272462" cy="94211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805" tIns="215900" rIns="167805" bIns="215900" numCol="1" spcCol="1270" anchor="ctr" anchorCtr="0">
          <a:noAutofit/>
        </a:bodyPr>
        <a:lstStyle/>
        <a:p>
          <a:pPr marL="0" lvl="0" indent="0" algn="l" defTabSz="755650">
            <a:lnSpc>
              <a:spcPct val="90000"/>
            </a:lnSpc>
            <a:spcBef>
              <a:spcPct val="0"/>
            </a:spcBef>
            <a:spcAft>
              <a:spcPct val="35000"/>
            </a:spcAft>
            <a:buNone/>
          </a:pPr>
          <a:r>
            <a:rPr lang="en-US" sz="1700" kern="1200" dirty="0"/>
            <a:t>foundational components of good pedagogy that are present in both face-to-face (f2f) and online courses</a:t>
          </a:r>
        </a:p>
      </dsp:txBody>
      <dsp:txXfrm>
        <a:off x="2757487" y="1435942"/>
        <a:ext cx="8272462" cy="942112"/>
      </dsp:txXfrm>
    </dsp:sp>
    <dsp:sp modelId="{C1007B4D-FE0A-43C1-8E17-F746C0B25260}">
      <dsp:nvSpPr>
        <dsp:cNvPr id="0" name=""/>
        <dsp:cNvSpPr/>
      </dsp:nvSpPr>
      <dsp:spPr>
        <a:xfrm rot="10800000">
          <a:off x="0" y="674"/>
          <a:ext cx="2757487" cy="1449404"/>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113" tIns="234696" rIns="196113"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Identify</a:t>
          </a:r>
        </a:p>
      </dsp:txBody>
      <dsp:txXfrm rot="-10800000">
        <a:off x="0" y="674"/>
        <a:ext cx="2757487" cy="942112"/>
      </dsp:txXfrm>
    </dsp:sp>
    <dsp:sp modelId="{FBAF2305-4AFC-4EC5-B060-161FA875C885}">
      <dsp:nvSpPr>
        <dsp:cNvPr id="0" name=""/>
        <dsp:cNvSpPr/>
      </dsp:nvSpPr>
      <dsp:spPr>
        <a:xfrm>
          <a:off x="2757322" y="0"/>
          <a:ext cx="8272462" cy="94211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805" tIns="215900" rIns="167805" bIns="215900" numCol="1" spcCol="1270" anchor="ctr" anchorCtr="0">
          <a:noAutofit/>
        </a:bodyPr>
        <a:lstStyle/>
        <a:p>
          <a:pPr marL="0" lvl="0" indent="0" algn="l" defTabSz="755650">
            <a:lnSpc>
              <a:spcPct val="90000"/>
            </a:lnSpc>
            <a:spcBef>
              <a:spcPct val="0"/>
            </a:spcBef>
            <a:spcAft>
              <a:spcPct val="35000"/>
            </a:spcAft>
            <a:buNone/>
          </a:pPr>
          <a:r>
            <a:rPr lang="en-US" sz="1700" kern="1200" dirty="0"/>
            <a:t>Hy-flex course model strategies and best practices</a:t>
          </a:r>
        </a:p>
      </dsp:txBody>
      <dsp:txXfrm>
        <a:off x="2757322" y="0"/>
        <a:ext cx="8272462" cy="942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24C55-CA7E-4926-B8FF-8A63B5705744}">
      <dsp:nvSpPr>
        <dsp:cNvPr id="0" name=""/>
        <dsp:cNvSpPr/>
      </dsp:nvSpPr>
      <dsp:spPr>
        <a:xfrm>
          <a:off x="0" y="654340"/>
          <a:ext cx="11029950" cy="1209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Poor audio/video quality</a:t>
          </a:r>
        </a:p>
        <a:p>
          <a:pPr marL="171450" lvl="1" indent="-171450" algn="l" defTabSz="711200">
            <a:lnSpc>
              <a:spcPct val="90000"/>
            </a:lnSpc>
            <a:spcBef>
              <a:spcPct val="0"/>
            </a:spcBef>
            <a:spcAft>
              <a:spcPct val="15000"/>
            </a:spcAft>
            <a:buChar char="•"/>
          </a:pPr>
          <a:r>
            <a:rPr lang="en-US" sz="1600" kern="1200"/>
            <a:t>Perception that instructors need training </a:t>
          </a:r>
        </a:p>
        <a:p>
          <a:pPr marL="171450" lvl="1" indent="-171450" algn="l" defTabSz="711200">
            <a:lnSpc>
              <a:spcPct val="90000"/>
            </a:lnSpc>
            <a:spcBef>
              <a:spcPct val="0"/>
            </a:spcBef>
            <a:spcAft>
              <a:spcPct val="15000"/>
            </a:spcAft>
            <a:buChar char="•"/>
          </a:pPr>
          <a:r>
            <a:rPr lang="en-US" sz="1600" kern="1200"/>
            <a:t>Lag time</a:t>
          </a:r>
        </a:p>
      </dsp:txBody>
      <dsp:txXfrm>
        <a:off x="0" y="654340"/>
        <a:ext cx="11029950" cy="1209600"/>
      </dsp:txXfrm>
    </dsp:sp>
    <dsp:sp modelId="{B1A306AE-2DD0-4FBB-9ECF-4F02546FDE83}">
      <dsp:nvSpPr>
        <dsp:cNvPr id="0" name=""/>
        <dsp:cNvSpPr/>
      </dsp:nvSpPr>
      <dsp:spPr>
        <a:xfrm>
          <a:off x="551497" y="418180"/>
          <a:ext cx="77209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kern="1200"/>
            <a:t>Of those who had challenges with Microsoft Teams, the most cited reasons were:</a:t>
          </a:r>
        </a:p>
      </dsp:txBody>
      <dsp:txXfrm>
        <a:off x="574554" y="441237"/>
        <a:ext cx="7674851" cy="426206"/>
      </dsp:txXfrm>
    </dsp:sp>
    <dsp:sp modelId="{657F5E3D-2604-4AE3-9157-E325E8450C41}">
      <dsp:nvSpPr>
        <dsp:cNvPr id="0" name=""/>
        <dsp:cNvSpPr/>
      </dsp:nvSpPr>
      <dsp:spPr>
        <a:xfrm>
          <a:off x="0" y="2186500"/>
          <a:ext cx="11029950" cy="1209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Inconsistent use across instructors</a:t>
          </a:r>
        </a:p>
        <a:p>
          <a:pPr marL="171450" lvl="1" indent="-171450" algn="l" defTabSz="711200">
            <a:lnSpc>
              <a:spcPct val="90000"/>
            </a:lnSpc>
            <a:spcBef>
              <a:spcPct val="0"/>
            </a:spcBef>
            <a:spcAft>
              <a:spcPct val="15000"/>
            </a:spcAft>
            <a:buChar char="•"/>
          </a:pPr>
          <a:r>
            <a:rPr lang="en-US" sz="1600" kern="1200"/>
            <a:t>Perception that instructors need training </a:t>
          </a:r>
        </a:p>
        <a:p>
          <a:pPr marL="171450" lvl="1" indent="-171450" algn="l" defTabSz="711200">
            <a:lnSpc>
              <a:spcPct val="90000"/>
            </a:lnSpc>
            <a:spcBef>
              <a:spcPct val="0"/>
            </a:spcBef>
            <a:spcAft>
              <a:spcPct val="15000"/>
            </a:spcAft>
            <a:buChar char="•"/>
          </a:pPr>
          <a:r>
            <a:rPr lang="en-US" sz="1600" kern="1200"/>
            <a:t>No structure or guidance provided by instructor</a:t>
          </a:r>
        </a:p>
      </dsp:txBody>
      <dsp:txXfrm>
        <a:off x="0" y="2186500"/>
        <a:ext cx="11029950" cy="1209600"/>
      </dsp:txXfrm>
    </dsp:sp>
    <dsp:sp modelId="{9D92BE40-FF71-4BEA-8ED9-C8F7B10BB079}">
      <dsp:nvSpPr>
        <dsp:cNvPr id="0" name=""/>
        <dsp:cNvSpPr/>
      </dsp:nvSpPr>
      <dsp:spPr>
        <a:xfrm>
          <a:off x="551497" y="1950340"/>
          <a:ext cx="77209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kern="1200"/>
            <a:t>Of those who had challenges with D2L, the most cited reasons were:</a:t>
          </a:r>
        </a:p>
      </dsp:txBody>
      <dsp:txXfrm>
        <a:off x="574554" y="1973397"/>
        <a:ext cx="7674851"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1AB79-330F-4679-9B77-5C6445CC3267}">
      <dsp:nvSpPr>
        <dsp:cNvPr id="0" name=""/>
        <dsp:cNvSpPr/>
      </dsp:nvSpPr>
      <dsp:spPr>
        <a:xfrm>
          <a:off x="8138416" y="1453700"/>
          <a:ext cx="91440" cy="665383"/>
        </a:xfrm>
        <a:custGeom>
          <a:avLst/>
          <a:gdLst/>
          <a:ahLst/>
          <a:cxnLst/>
          <a:rect l="0" t="0" r="0" b="0"/>
          <a:pathLst>
            <a:path>
              <a:moveTo>
                <a:pt x="45720" y="0"/>
              </a:moveTo>
              <a:lnTo>
                <a:pt x="45720" y="6653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70BFBB-776F-4EEC-9885-7E6EB0649616}">
      <dsp:nvSpPr>
        <dsp:cNvPr id="0" name=""/>
        <dsp:cNvSpPr/>
      </dsp:nvSpPr>
      <dsp:spPr>
        <a:xfrm>
          <a:off x="3989739" y="1453700"/>
          <a:ext cx="1398132" cy="665383"/>
        </a:xfrm>
        <a:custGeom>
          <a:avLst/>
          <a:gdLst/>
          <a:ahLst/>
          <a:cxnLst/>
          <a:rect l="0" t="0" r="0" b="0"/>
          <a:pathLst>
            <a:path>
              <a:moveTo>
                <a:pt x="0" y="0"/>
              </a:moveTo>
              <a:lnTo>
                <a:pt x="0" y="453439"/>
              </a:lnTo>
              <a:lnTo>
                <a:pt x="1398132" y="453439"/>
              </a:lnTo>
              <a:lnTo>
                <a:pt x="1398132" y="6653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68EAAE-DE3A-449A-84E2-9056E2C0A4A6}">
      <dsp:nvSpPr>
        <dsp:cNvPr id="0" name=""/>
        <dsp:cNvSpPr/>
      </dsp:nvSpPr>
      <dsp:spPr>
        <a:xfrm>
          <a:off x="2591607" y="1453700"/>
          <a:ext cx="1398132" cy="665383"/>
        </a:xfrm>
        <a:custGeom>
          <a:avLst/>
          <a:gdLst/>
          <a:ahLst/>
          <a:cxnLst/>
          <a:rect l="0" t="0" r="0" b="0"/>
          <a:pathLst>
            <a:path>
              <a:moveTo>
                <a:pt x="1398132" y="0"/>
              </a:moveTo>
              <a:lnTo>
                <a:pt x="1398132" y="453439"/>
              </a:lnTo>
              <a:lnTo>
                <a:pt x="0" y="453439"/>
              </a:lnTo>
              <a:lnTo>
                <a:pt x="0" y="6653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1CEF03-51BE-49A1-858E-2DCA40D36BA4}">
      <dsp:nvSpPr>
        <dsp:cNvPr id="0" name=""/>
        <dsp:cNvSpPr/>
      </dsp:nvSpPr>
      <dsp:spPr>
        <a:xfrm>
          <a:off x="2845813" y="914"/>
          <a:ext cx="2287852" cy="1452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85301-4407-4B70-B0EA-8F6942731730}">
      <dsp:nvSpPr>
        <dsp:cNvPr id="0" name=""/>
        <dsp:cNvSpPr/>
      </dsp:nvSpPr>
      <dsp:spPr>
        <a:xfrm>
          <a:off x="3100019" y="242409"/>
          <a:ext cx="2287852" cy="1452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Technology updates to classrooms: experiencing supply chain issues</a:t>
          </a:r>
        </a:p>
      </dsp:txBody>
      <dsp:txXfrm>
        <a:off x="3142570" y="284960"/>
        <a:ext cx="2202750" cy="1367684"/>
      </dsp:txXfrm>
    </dsp:sp>
    <dsp:sp modelId="{7BE63259-814E-4171-AD2C-3A98E0DA53E1}">
      <dsp:nvSpPr>
        <dsp:cNvPr id="0" name=""/>
        <dsp:cNvSpPr/>
      </dsp:nvSpPr>
      <dsp:spPr>
        <a:xfrm>
          <a:off x="1447680" y="2119084"/>
          <a:ext cx="2287852" cy="14527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F3EC7-4B5A-42B5-8C54-8D448E281E11}">
      <dsp:nvSpPr>
        <dsp:cNvPr id="0" name=""/>
        <dsp:cNvSpPr/>
      </dsp:nvSpPr>
      <dsp:spPr>
        <a:xfrm>
          <a:off x="1701886" y="2360580"/>
          <a:ext cx="2287852" cy="14527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Webcams to podiums as plan b</a:t>
          </a:r>
        </a:p>
      </dsp:txBody>
      <dsp:txXfrm>
        <a:off x="1744437" y="2403131"/>
        <a:ext cx="2202750" cy="1367684"/>
      </dsp:txXfrm>
    </dsp:sp>
    <dsp:sp modelId="{728CF2FF-4540-4AF6-8555-6E25AC758064}">
      <dsp:nvSpPr>
        <dsp:cNvPr id="0" name=""/>
        <dsp:cNvSpPr/>
      </dsp:nvSpPr>
      <dsp:spPr>
        <a:xfrm>
          <a:off x="4243945" y="2119084"/>
          <a:ext cx="2287852" cy="14527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BA64B-FF07-46BF-AAA1-60C975BBD6D4}">
      <dsp:nvSpPr>
        <dsp:cNvPr id="0" name=""/>
        <dsp:cNvSpPr/>
      </dsp:nvSpPr>
      <dsp:spPr>
        <a:xfrm>
          <a:off x="4498151" y="2360580"/>
          <a:ext cx="2287852" cy="14527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SmartClassroom</a:t>
          </a:r>
          <a:r>
            <a:rPr lang="en-US" sz="2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ITS website</a:t>
          </a:r>
          <a:endParaRPr lang="en-US" sz="2000" kern="1200" dirty="0">
            <a:solidFill>
              <a:schemeClr val="bg1"/>
            </a:solidFill>
          </a:endParaRPr>
        </a:p>
      </dsp:txBody>
      <dsp:txXfrm>
        <a:off x="4540702" y="2403131"/>
        <a:ext cx="2202750" cy="1367684"/>
      </dsp:txXfrm>
    </dsp:sp>
    <dsp:sp modelId="{6F8F4175-A80E-4E76-9C7C-36FD047171F4}">
      <dsp:nvSpPr>
        <dsp:cNvPr id="0" name=""/>
        <dsp:cNvSpPr/>
      </dsp:nvSpPr>
      <dsp:spPr>
        <a:xfrm>
          <a:off x="7040210" y="914"/>
          <a:ext cx="2287852" cy="1452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B4586-C7F4-4BC9-90AC-7981FDDB25CE}">
      <dsp:nvSpPr>
        <dsp:cNvPr id="0" name=""/>
        <dsp:cNvSpPr/>
      </dsp:nvSpPr>
      <dsp:spPr>
        <a:xfrm>
          <a:off x="7294416" y="242409"/>
          <a:ext cx="2287852" cy="1452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Online synchronous students can feel excluded</a:t>
          </a:r>
        </a:p>
      </dsp:txBody>
      <dsp:txXfrm>
        <a:off x="7336967" y="284960"/>
        <a:ext cx="2202750" cy="1367684"/>
      </dsp:txXfrm>
    </dsp:sp>
    <dsp:sp modelId="{41E2A172-A10C-4198-9855-4DA1DBD2176A}">
      <dsp:nvSpPr>
        <dsp:cNvPr id="0" name=""/>
        <dsp:cNvSpPr/>
      </dsp:nvSpPr>
      <dsp:spPr>
        <a:xfrm>
          <a:off x="7040210" y="2119084"/>
          <a:ext cx="2287852" cy="14527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A0D75-53DB-4876-9DDF-C4A911C34F85}">
      <dsp:nvSpPr>
        <dsp:cNvPr id="0" name=""/>
        <dsp:cNvSpPr/>
      </dsp:nvSpPr>
      <dsp:spPr>
        <a:xfrm>
          <a:off x="7294416" y="2360580"/>
          <a:ext cx="2287852" cy="14527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Use D2L for asynchronous activities</a:t>
          </a:r>
        </a:p>
      </dsp:txBody>
      <dsp:txXfrm>
        <a:off x="7336967" y="2403131"/>
        <a:ext cx="2202750" cy="1367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F81C-1C6D-4FC2-A593-329AEC177B49}">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F87A8-01F9-4057-A786-9A25A1F84C5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FF4AE-A39E-4CD7-BF71-1578C8A9CDED}">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Organized content</a:t>
          </a:r>
        </a:p>
      </dsp:txBody>
      <dsp:txXfrm>
        <a:off x="1777484" y="124393"/>
        <a:ext cx="3437969" cy="1458532"/>
      </dsp:txXfrm>
    </dsp:sp>
    <dsp:sp modelId="{414AECA8-6D30-4947-90FF-50EF01E23E9B}">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E7AD1-A87F-41BB-911D-6D9B63312B9D}">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B5531-9965-470C-984D-BC26B844688A}">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Support</a:t>
          </a:r>
        </a:p>
      </dsp:txBody>
      <dsp:txXfrm>
        <a:off x="7585570" y="124393"/>
        <a:ext cx="3437969" cy="1458532"/>
      </dsp:txXfrm>
    </dsp:sp>
    <dsp:sp modelId="{D67B3AF8-10A3-4BCF-B3EE-1BD56F6ACF87}">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DC7-BA35-4CC5-B020-39CBDF8DEE82}">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82A3C-DB66-4EE1-8E82-F17662E35AE8}">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Engagement</a:t>
          </a:r>
        </a:p>
      </dsp:txBody>
      <dsp:txXfrm>
        <a:off x="1777484" y="2231354"/>
        <a:ext cx="3437969" cy="1458532"/>
      </dsp:txXfrm>
    </dsp:sp>
    <dsp:sp modelId="{175AAE15-A597-40D2-8FDF-798A6A87E3BA}">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5920-5402-457A-804B-FC61846B954A}">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6E637-62D9-4AC1-BBDC-96A5509A20ED}">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Instructor presence</a:t>
          </a:r>
        </a:p>
      </dsp:txBody>
      <dsp:txXfrm>
        <a:off x="7585570" y="2231354"/>
        <a:ext cx="3437969" cy="1458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0BD53-03F0-4289-8212-8C818CACADC9}">
      <dsp:nvSpPr>
        <dsp:cNvPr id="0" name=""/>
        <dsp:cNvSpPr/>
      </dsp:nvSpPr>
      <dsp:spPr>
        <a:xfrm>
          <a:off x="0" y="0"/>
          <a:ext cx="3446859" cy="38142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Focus on instructional goals</a:t>
          </a:r>
        </a:p>
      </dsp:txBody>
      <dsp:txXfrm>
        <a:off x="0" y="1449426"/>
        <a:ext cx="3446859" cy="2288568"/>
      </dsp:txXfrm>
    </dsp:sp>
    <dsp:sp modelId="{871FAAB1-8966-4141-BD09-00A9D04AB12C}">
      <dsp:nvSpPr>
        <dsp:cNvPr id="0" name=""/>
        <dsp:cNvSpPr/>
      </dsp:nvSpPr>
      <dsp:spPr>
        <a:xfrm>
          <a:off x="1151287" y="381428"/>
          <a:ext cx="1144284" cy="11442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18864" y="549005"/>
        <a:ext cx="809130" cy="809130"/>
      </dsp:txXfrm>
    </dsp:sp>
    <dsp:sp modelId="{966B52FF-7E92-41CE-A9F9-3E3992A4AE72}">
      <dsp:nvSpPr>
        <dsp:cNvPr id="0" name=""/>
        <dsp:cNvSpPr/>
      </dsp:nvSpPr>
      <dsp:spPr>
        <a:xfrm>
          <a:off x="0" y="3814209"/>
          <a:ext cx="344685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FFC25-7DD8-40ED-84BF-8C69E2968F72}">
      <dsp:nvSpPr>
        <dsp:cNvPr id="0" name=""/>
        <dsp:cNvSpPr/>
      </dsp:nvSpPr>
      <dsp:spPr>
        <a:xfrm>
          <a:off x="3791545" y="0"/>
          <a:ext cx="3446859" cy="38142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Engage f2f and online students</a:t>
          </a:r>
        </a:p>
      </dsp:txBody>
      <dsp:txXfrm>
        <a:off x="3791545" y="1449426"/>
        <a:ext cx="3446859" cy="2288568"/>
      </dsp:txXfrm>
    </dsp:sp>
    <dsp:sp modelId="{DBD0973F-4CF1-486D-8F49-5C59EB9D9D67}">
      <dsp:nvSpPr>
        <dsp:cNvPr id="0" name=""/>
        <dsp:cNvSpPr/>
      </dsp:nvSpPr>
      <dsp:spPr>
        <a:xfrm>
          <a:off x="4942832" y="381428"/>
          <a:ext cx="1144284" cy="11442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10409" y="549005"/>
        <a:ext cx="809130" cy="809130"/>
      </dsp:txXfrm>
    </dsp:sp>
    <dsp:sp modelId="{66FE854B-8380-4942-8C3F-7EDFD17D41FB}">
      <dsp:nvSpPr>
        <dsp:cNvPr id="0" name=""/>
        <dsp:cNvSpPr/>
      </dsp:nvSpPr>
      <dsp:spPr>
        <a:xfrm>
          <a:off x="3791545" y="3814209"/>
          <a:ext cx="3446859"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E70A2-FF3D-4891-82E1-00B279A18242}">
      <dsp:nvSpPr>
        <dsp:cNvPr id="0" name=""/>
        <dsp:cNvSpPr/>
      </dsp:nvSpPr>
      <dsp:spPr>
        <a:xfrm>
          <a:off x="7583090" y="0"/>
          <a:ext cx="3446859" cy="38142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8731" tIns="330200" rIns="268731" bIns="330200" numCol="1" spcCol="1270" anchor="t" anchorCtr="0">
          <a:noAutofit/>
        </a:bodyPr>
        <a:lstStyle/>
        <a:p>
          <a:pPr marL="0" lvl="0" indent="0" algn="l" defTabSz="1155700">
            <a:lnSpc>
              <a:spcPct val="90000"/>
            </a:lnSpc>
            <a:spcBef>
              <a:spcPct val="0"/>
            </a:spcBef>
            <a:spcAft>
              <a:spcPct val="35000"/>
            </a:spcAft>
            <a:buNone/>
          </a:pPr>
          <a:r>
            <a:rPr lang="en-US" sz="2600" kern="1200" dirty="0"/>
            <a:t>Provide explicit directions</a:t>
          </a:r>
        </a:p>
      </dsp:txBody>
      <dsp:txXfrm>
        <a:off x="7583090" y="1449426"/>
        <a:ext cx="3446859" cy="2288568"/>
      </dsp:txXfrm>
    </dsp:sp>
    <dsp:sp modelId="{C3902E4E-0553-421A-B9F6-9BA8243778B4}">
      <dsp:nvSpPr>
        <dsp:cNvPr id="0" name=""/>
        <dsp:cNvSpPr/>
      </dsp:nvSpPr>
      <dsp:spPr>
        <a:xfrm>
          <a:off x="8734378" y="381428"/>
          <a:ext cx="1144284" cy="11442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13" tIns="12700" rIns="8921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901955" y="549005"/>
        <a:ext cx="809130" cy="809130"/>
      </dsp:txXfrm>
    </dsp:sp>
    <dsp:sp modelId="{C09BDC26-5826-4724-AA90-FD6BF50DE209}">
      <dsp:nvSpPr>
        <dsp:cNvPr id="0" name=""/>
        <dsp:cNvSpPr/>
      </dsp:nvSpPr>
      <dsp:spPr>
        <a:xfrm>
          <a:off x="7583090" y="3814209"/>
          <a:ext cx="3446859"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8E822-E2BA-4138-9C65-78D2200C97EF}">
      <dsp:nvSpPr>
        <dsp:cNvPr id="0" name=""/>
        <dsp:cNvSpPr/>
      </dsp:nvSpPr>
      <dsp:spPr>
        <a:xfrm>
          <a:off x="0" y="574"/>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F86EF-CCB4-46FA-A56A-196299E476DD}">
      <dsp:nvSpPr>
        <dsp:cNvPr id="0" name=""/>
        <dsp:cNvSpPr/>
      </dsp:nvSpPr>
      <dsp:spPr>
        <a:xfrm>
          <a:off x="406904" y="303230"/>
          <a:ext cx="739825" cy="7398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2FC69-1094-46DF-B56F-083D177C3B91}">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ONE of the options </a:t>
          </a:r>
          <a:r>
            <a:rPr lang="en-US" sz="2200" kern="1200" dirty="0"/>
            <a:t>to address needs during the pandemic. </a:t>
          </a:r>
        </a:p>
      </dsp:txBody>
      <dsp:txXfrm>
        <a:off x="1553633" y="574"/>
        <a:ext cx="5458736" cy="1345137"/>
      </dsp:txXfrm>
    </dsp:sp>
    <dsp:sp modelId="{A3192F62-F12A-4E14-A49E-D810C66984B9}">
      <dsp:nvSpPr>
        <dsp:cNvPr id="0" name=""/>
        <dsp:cNvSpPr/>
      </dsp:nvSpPr>
      <dsp:spPr>
        <a:xfrm>
          <a:off x="0" y="1681996"/>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4BED2-6548-48BA-A1AB-1AD49C9A7F46}">
      <dsp:nvSpPr>
        <dsp:cNvPr id="0" name=""/>
        <dsp:cNvSpPr/>
      </dsp:nvSpPr>
      <dsp:spPr>
        <a:xfrm>
          <a:off x="406904" y="1984652"/>
          <a:ext cx="739825" cy="7398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42690-FEAB-4754-A747-F53958822A21}">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977900">
            <a:lnSpc>
              <a:spcPct val="100000"/>
            </a:lnSpc>
            <a:spcBef>
              <a:spcPct val="0"/>
            </a:spcBef>
            <a:spcAft>
              <a:spcPct val="35000"/>
            </a:spcAft>
            <a:buNone/>
          </a:pPr>
          <a:r>
            <a:rPr lang="en-US" sz="2200" kern="1200" dirty="0"/>
            <a:t>This is also a complex teaching modality and, while the goal is to prepare you for it, this is not the only way </a:t>
          </a:r>
        </a:p>
      </dsp:txBody>
      <dsp:txXfrm>
        <a:off x="1553633" y="1681996"/>
        <a:ext cx="5458736" cy="1345137"/>
      </dsp:txXfrm>
    </dsp:sp>
    <dsp:sp modelId="{C716B294-6F5A-44E7-8303-F50C7FFB168B}">
      <dsp:nvSpPr>
        <dsp:cNvPr id="0" name=""/>
        <dsp:cNvSpPr/>
      </dsp:nvSpPr>
      <dsp:spPr>
        <a:xfrm>
          <a:off x="0" y="3363418"/>
          <a:ext cx="7012370" cy="134513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74134-5509-4911-B487-5CBBE4619CBF}">
      <dsp:nvSpPr>
        <dsp:cNvPr id="0" name=""/>
        <dsp:cNvSpPr/>
      </dsp:nvSpPr>
      <dsp:spPr>
        <a:xfrm>
          <a:off x="406904" y="3666074"/>
          <a:ext cx="739825" cy="73982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8846A-A8B3-4859-AE1A-C769BD6AF503}">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977900">
            <a:lnSpc>
              <a:spcPct val="100000"/>
            </a:lnSpc>
            <a:spcBef>
              <a:spcPct val="0"/>
            </a:spcBef>
            <a:spcAft>
              <a:spcPct val="35000"/>
            </a:spcAft>
            <a:buNone/>
          </a:pPr>
          <a:r>
            <a:rPr lang="en-US" sz="2200" kern="1200"/>
            <a:t>Faculty expertise/experience/comfort with technology and teaching modalities plays a factor in this. </a:t>
          </a:r>
        </a:p>
      </dsp:txBody>
      <dsp:txXfrm>
        <a:off x="1553633" y="3363418"/>
        <a:ext cx="5458736" cy="1345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F5BAD-CFF7-4D61-BBF6-23640CCF6B2E}">
      <dsp:nvSpPr>
        <dsp:cNvPr id="0" name=""/>
        <dsp:cNvSpPr/>
      </dsp:nvSpPr>
      <dsp:spPr>
        <a:xfrm>
          <a:off x="0" y="718233"/>
          <a:ext cx="11424377" cy="13143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0A44A-2EAC-4245-A210-C8E17D4EC840}">
      <dsp:nvSpPr>
        <dsp:cNvPr id="0" name=""/>
        <dsp:cNvSpPr/>
      </dsp:nvSpPr>
      <dsp:spPr>
        <a:xfrm>
          <a:off x="447136" y="916796"/>
          <a:ext cx="722877" cy="722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FAA5B-9C8A-400D-9427-E6152D377460}">
      <dsp:nvSpPr>
        <dsp:cNvPr id="0" name=""/>
        <dsp:cNvSpPr/>
      </dsp:nvSpPr>
      <dsp:spPr>
        <a:xfrm>
          <a:off x="1518043" y="711925"/>
          <a:ext cx="9906333" cy="131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9" tIns="139099" rIns="139099" bIns="139099" numCol="1" spcCol="1270" anchor="ctr" anchorCtr="0">
          <a:noAutofit/>
        </a:bodyPr>
        <a:lstStyle/>
        <a:p>
          <a:pPr marL="0" lvl="0" indent="0" algn="l" defTabSz="977900">
            <a:lnSpc>
              <a:spcPct val="100000"/>
            </a:lnSpc>
            <a:spcBef>
              <a:spcPct val="0"/>
            </a:spcBef>
            <a:spcAft>
              <a:spcPct val="35000"/>
            </a:spcAft>
            <a:buNone/>
          </a:pPr>
          <a:r>
            <a:rPr lang="en-US" sz="2200" kern="1200" dirty="0"/>
            <a:t>Pre-pandemic, universities were already using the </a:t>
          </a:r>
          <a:r>
            <a:rPr lang="en-US" sz="2200" kern="1200" dirty="0" err="1"/>
            <a:t>hy</a:t>
          </a:r>
          <a:r>
            <a:rPr lang="en-US" sz="2200" kern="1200" dirty="0"/>
            <a:t>-flex course model to address the changing demographics, needs and wants in higher ed for the past decade.</a:t>
          </a:r>
        </a:p>
      </dsp:txBody>
      <dsp:txXfrm>
        <a:off x="1518043" y="711925"/>
        <a:ext cx="9906333" cy="1314323"/>
      </dsp:txXfrm>
    </dsp:sp>
    <dsp:sp modelId="{1AEA977A-57FC-48B6-90BA-4C367704D8B1}">
      <dsp:nvSpPr>
        <dsp:cNvPr id="0" name=""/>
        <dsp:cNvSpPr/>
      </dsp:nvSpPr>
      <dsp:spPr>
        <a:xfrm>
          <a:off x="0" y="2354828"/>
          <a:ext cx="11424377" cy="13143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34997-BDF7-4822-9EB2-DAAFC75F2BB3}">
      <dsp:nvSpPr>
        <dsp:cNvPr id="0" name=""/>
        <dsp:cNvSpPr/>
      </dsp:nvSpPr>
      <dsp:spPr>
        <a:xfrm>
          <a:off x="397582" y="2650551"/>
          <a:ext cx="722877" cy="722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C13953-2DB7-4EC6-A077-B7966DA606D6}">
      <dsp:nvSpPr>
        <dsp:cNvPr id="0" name=""/>
        <dsp:cNvSpPr/>
      </dsp:nvSpPr>
      <dsp:spPr>
        <a:xfrm>
          <a:off x="1518043" y="2354828"/>
          <a:ext cx="9906333" cy="131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9" tIns="139099" rIns="139099" bIns="139099" numCol="1" spcCol="1270" anchor="ctr" anchorCtr="0">
          <a:noAutofit/>
        </a:bodyPr>
        <a:lstStyle/>
        <a:p>
          <a:pPr marL="0" lvl="0" indent="0" algn="l" defTabSz="977900">
            <a:lnSpc>
              <a:spcPct val="100000"/>
            </a:lnSpc>
            <a:spcBef>
              <a:spcPct val="0"/>
            </a:spcBef>
            <a:spcAft>
              <a:spcPct val="35000"/>
            </a:spcAft>
            <a:buNone/>
          </a:pPr>
          <a:r>
            <a:rPr lang="en-US" sz="2200" kern="1200" dirty="0"/>
            <a:t>Hy-flex course is </a:t>
          </a:r>
          <a:r>
            <a:rPr lang="en-US" sz="2200" b="1" u="sng" kern="1200" dirty="0"/>
            <a:t>one</a:t>
          </a:r>
          <a:r>
            <a:rPr lang="en-US" sz="2200" kern="1200" dirty="0"/>
            <a:t> model that addresses needs of teaching through a pandemic.</a:t>
          </a:r>
        </a:p>
      </dsp:txBody>
      <dsp:txXfrm>
        <a:off x="1518043" y="2354828"/>
        <a:ext cx="9906333" cy="1314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0480-84B4-49E9-8EA7-2FBEF097A102}">
      <dsp:nvSpPr>
        <dsp:cNvPr id="0" name=""/>
        <dsp:cNvSpPr/>
      </dsp:nvSpPr>
      <dsp:spPr>
        <a:xfrm>
          <a:off x="27979" y="472529"/>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Hybrid: </a:t>
          </a:r>
        </a:p>
        <a:p>
          <a:pPr marL="0" lvl="0" indent="0" algn="ctr" defTabSz="1066800">
            <a:lnSpc>
              <a:spcPct val="90000"/>
            </a:lnSpc>
            <a:spcBef>
              <a:spcPct val="0"/>
            </a:spcBef>
            <a:spcAft>
              <a:spcPct val="35000"/>
            </a:spcAft>
            <a:buNone/>
          </a:pPr>
          <a:r>
            <a:rPr lang="en-US" sz="2400" kern="1200" dirty="0"/>
            <a:t>combines both f2f and online teaching and learning activities</a:t>
          </a:r>
        </a:p>
      </dsp:txBody>
      <dsp:txXfrm>
        <a:off x="114445" y="558995"/>
        <a:ext cx="2779223" cy="4486789"/>
      </dsp:txXfrm>
    </dsp:sp>
    <dsp:sp modelId="{50600944-6E46-42B3-9049-FD95F15FD1B4}">
      <dsp:nvSpPr>
        <dsp:cNvPr id="0" name=""/>
        <dsp:cNvSpPr/>
      </dsp:nvSpPr>
      <dsp:spPr>
        <a:xfrm rot="126242">
          <a:off x="3190977" y="2506520"/>
          <a:ext cx="447607" cy="73213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191022" y="2650482"/>
        <a:ext cx="313325" cy="439280"/>
      </dsp:txXfrm>
    </dsp:sp>
    <dsp:sp modelId="{F6F8881E-A4BD-4926-BA2C-442A533537CA}">
      <dsp:nvSpPr>
        <dsp:cNvPr id="0" name=""/>
        <dsp:cNvSpPr/>
      </dsp:nvSpPr>
      <dsp:spPr>
        <a:xfrm>
          <a:off x="3824108" y="611994"/>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a:t>Flexible:</a:t>
          </a:r>
        </a:p>
        <a:p>
          <a:pPr marL="0" lvl="0" indent="0" algn="ctr" defTabSz="1066800">
            <a:lnSpc>
              <a:spcPct val="90000"/>
            </a:lnSpc>
            <a:spcBef>
              <a:spcPct val="0"/>
            </a:spcBef>
            <a:spcAft>
              <a:spcPct val="35000"/>
            </a:spcAft>
            <a:buNone/>
          </a:pPr>
          <a:r>
            <a:rPr lang="en-US" sz="2400" kern="1200"/>
            <a:t>students may “choose” whether to attend f2f and/or online sessions with no learning deficit</a:t>
          </a:r>
          <a:endParaRPr lang="en-US" sz="2400" kern="1200" dirty="0"/>
        </a:p>
      </dsp:txBody>
      <dsp:txXfrm>
        <a:off x="3910574" y="698460"/>
        <a:ext cx="2779223" cy="4486789"/>
      </dsp:txXfrm>
    </dsp:sp>
    <dsp:sp modelId="{D9330025-4524-4A21-AEF1-31657630B055}">
      <dsp:nvSpPr>
        <dsp:cNvPr id="0" name=""/>
        <dsp:cNvSpPr/>
      </dsp:nvSpPr>
      <dsp:spPr>
        <a:xfrm rot="21514738">
          <a:off x="7139565" y="2556194"/>
          <a:ext cx="795057" cy="73213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139599" y="2705344"/>
        <a:ext cx="575417" cy="439280"/>
      </dsp:txXfrm>
    </dsp:sp>
    <dsp:sp modelId="{5D950734-035B-49A8-8D5D-E8CA4AF2019F}">
      <dsp:nvSpPr>
        <dsp:cNvPr id="0" name=""/>
        <dsp:cNvSpPr/>
      </dsp:nvSpPr>
      <dsp:spPr>
        <a:xfrm>
          <a:off x="8275911" y="501559"/>
          <a:ext cx="2952155" cy="465972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Hybrid-flexible </a:t>
          </a:r>
        </a:p>
        <a:p>
          <a:pPr marL="0" lvl="0" indent="0" algn="ctr" defTabSz="1066800">
            <a:lnSpc>
              <a:spcPct val="90000"/>
            </a:lnSpc>
            <a:spcBef>
              <a:spcPct val="0"/>
            </a:spcBef>
            <a:spcAft>
              <a:spcPct val="35000"/>
            </a:spcAft>
            <a:buNone/>
          </a:pPr>
          <a:r>
            <a:rPr lang="en-US" sz="2400" b="1" kern="1200" dirty="0"/>
            <a:t>(Hy-flex): </a:t>
          </a:r>
        </a:p>
        <a:p>
          <a:pPr marL="0" lvl="0" indent="0" algn="ctr" defTabSz="1066800">
            <a:lnSpc>
              <a:spcPct val="90000"/>
            </a:lnSpc>
            <a:spcBef>
              <a:spcPct val="0"/>
            </a:spcBef>
            <a:spcAft>
              <a:spcPct val="35000"/>
            </a:spcAft>
            <a:buNone/>
          </a:pPr>
          <a:r>
            <a:rPr lang="en-US" sz="2400" kern="1200" dirty="0"/>
            <a:t>empowers flexible participation policy, whereby students may choose to attend f2f sessions or complete course learning activities online without physically attending class. </a:t>
          </a:r>
        </a:p>
      </dsp:txBody>
      <dsp:txXfrm>
        <a:off x="8362377" y="588025"/>
        <a:ext cx="2779223" cy="44867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9/29/2020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D73F-1D3D-4C3C-AFD8-9765EC3C9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E30A5-4966-4DAE-A673-79AAE7DBE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96B00-CAC6-43F6-B70E-15CF995AC88A}"/>
              </a:ext>
            </a:extLst>
          </p:cNvPr>
          <p:cNvSpPr>
            <a:spLocks noGrp="1"/>
          </p:cNvSpPr>
          <p:nvPr>
            <p:ph type="dt" sz="half" idx="10"/>
          </p:nvPr>
        </p:nvSpPr>
        <p:spPr/>
        <p:txBody>
          <a:bodyPr/>
          <a:lstStyle/>
          <a:p>
            <a:fld id="{ED291B17-9318-49DB-B28B-6E5994AE9581}" type="datetime1">
              <a:rPr lang="en-US" smtClean="0"/>
              <a:t>9/29/2020</a:t>
            </a:fld>
            <a:endParaRPr lang="en-US" dirty="0"/>
          </a:p>
        </p:txBody>
      </p:sp>
      <p:sp>
        <p:nvSpPr>
          <p:cNvPr id="5" name="Footer Placeholder 4">
            <a:extLst>
              <a:ext uri="{FF2B5EF4-FFF2-40B4-BE49-F238E27FC236}">
                <a16:creationId xmlns:a16="http://schemas.microsoft.com/office/drawing/2014/main" id="{C4A238AF-295D-4B7D-AC4A-1E880778F7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05F716-B6AC-4183-A62E-C39D4921A3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37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331D-D52B-4017-8B3A-F741D80A31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C7685-33FB-4712-920D-DC9A8EF31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46AA7-1CB9-42EB-BC96-D2EB56A4DE8C}"/>
              </a:ext>
            </a:extLst>
          </p:cNvPr>
          <p:cNvSpPr>
            <a:spLocks noGrp="1"/>
          </p:cNvSpPr>
          <p:nvPr>
            <p:ph type="dt" sz="half" idx="10"/>
          </p:nvPr>
        </p:nvSpPr>
        <p:spPr/>
        <p:txBody>
          <a:bodyPr/>
          <a:lstStyle/>
          <a:p>
            <a:fld id="{ED291B17-9318-49DB-B28B-6E5994AE9581}" type="datetime1">
              <a:rPr lang="en-US" smtClean="0"/>
              <a:t>9/29/2020</a:t>
            </a:fld>
            <a:endParaRPr lang="en-US" dirty="0"/>
          </a:p>
        </p:txBody>
      </p:sp>
      <p:sp>
        <p:nvSpPr>
          <p:cNvPr id="5" name="Footer Placeholder 4">
            <a:extLst>
              <a:ext uri="{FF2B5EF4-FFF2-40B4-BE49-F238E27FC236}">
                <a16:creationId xmlns:a16="http://schemas.microsoft.com/office/drawing/2014/main" id="{30BB5294-5A22-40E7-A2E8-1B0F6ED8A0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0E6522-F2B5-42F8-8BD7-5B41A4EB57B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75234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7A600-68A5-4934-9865-04052308B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E5FFD-B60F-434B-8779-D1DD57DA6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ABD9F-882A-4EE1-A9A9-E91C8505352B}"/>
              </a:ext>
            </a:extLst>
          </p:cNvPr>
          <p:cNvSpPr>
            <a:spLocks noGrp="1"/>
          </p:cNvSpPr>
          <p:nvPr>
            <p:ph type="dt" sz="half" idx="10"/>
          </p:nvPr>
        </p:nvSpPr>
        <p:spPr/>
        <p:txBody>
          <a:bodyPr/>
          <a:lstStyle/>
          <a:p>
            <a:fld id="{ED291B17-9318-49DB-B28B-6E5994AE9581}" type="datetime1">
              <a:rPr lang="en-US" smtClean="0"/>
              <a:t>9/29/2020</a:t>
            </a:fld>
            <a:endParaRPr lang="en-US" dirty="0"/>
          </a:p>
        </p:txBody>
      </p:sp>
      <p:sp>
        <p:nvSpPr>
          <p:cNvPr id="5" name="Footer Placeholder 4">
            <a:extLst>
              <a:ext uri="{FF2B5EF4-FFF2-40B4-BE49-F238E27FC236}">
                <a16:creationId xmlns:a16="http://schemas.microsoft.com/office/drawing/2014/main" id="{5A4FCA33-B483-49A7-960D-3FBC48141B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7C92-88EC-4E8E-B273-2DDB589B66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19487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E6FA-2C6B-4C69-9B2E-9CA8FC8B5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0E969-E691-48DD-8046-79BE0DADF7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9F99-CDCD-4285-96DB-89F3EBBB8AC9}"/>
              </a:ext>
            </a:extLst>
          </p:cNvPr>
          <p:cNvSpPr>
            <a:spLocks noGrp="1"/>
          </p:cNvSpPr>
          <p:nvPr>
            <p:ph type="dt" sz="half" idx="10"/>
          </p:nvPr>
        </p:nvSpPr>
        <p:spPr/>
        <p:txBody>
          <a:bodyPr/>
          <a:lstStyle/>
          <a:p>
            <a:fld id="{78DD82B9-B8EE-4375-B6FF-88FA6ABB15D9}" type="datetime1">
              <a:rPr lang="en-US" smtClean="0"/>
              <a:t>9/29/2020</a:t>
            </a:fld>
            <a:endParaRPr lang="en-US" dirty="0"/>
          </a:p>
        </p:txBody>
      </p:sp>
      <p:sp>
        <p:nvSpPr>
          <p:cNvPr id="5" name="Footer Placeholder 4">
            <a:extLst>
              <a:ext uri="{FF2B5EF4-FFF2-40B4-BE49-F238E27FC236}">
                <a16:creationId xmlns:a16="http://schemas.microsoft.com/office/drawing/2014/main" id="{D818E4FD-A548-44B2-8BBE-93F26AF1A3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45E223-4F98-4C09-AC5F-211843F1FB4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072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25D6-6870-4B33-AA96-1934132EB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6ACF6-51F8-43E7-854F-7CEC15A6B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0221A-BC53-465E-BE30-3AE1ECED4D50}"/>
              </a:ext>
            </a:extLst>
          </p:cNvPr>
          <p:cNvSpPr>
            <a:spLocks noGrp="1"/>
          </p:cNvSpPr>
          <p:nvPr>
            <p:ph type="dt" sz="half" idx="10"/>
          </p:nvPr>
        </p:nvSpPr>
        <p:spPr/>
        <p:txBody>
          <a:bodyPr/>
          <a:lstStyle/>
          <a:p>
            <a:fld id="{B2497495-0637-405E-AE64-5CC7506D51F5}" type="datetime1">
              <a:rPr lang="en-US" smtClean="0"/>
              <a:t>9/29/2020</a:t>
            </a:fld>
            <a:endParaRPr lang="en-US" dirty="0"/>
          </a:p>
        </p:txBody>
      </p:sp>
      <p:sp>
        <p:nvSpPr>
          <p:cNvPr id="5" name="Footer Placeholder 4">
            <a:extLst>
              <a:ext uri="{FF2B5EF4-FFF2-40B4-BE49-F238E27FC236}">
                <a16:creationId xmlns:a16="http://schemas.microsoft.com/office/drawing/2014/main" id="{2E8DD8EA-B57D-49A7-9FAD-F964836A6D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F3D2FC-B234-4020-AC7D-91101F92640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0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0CEE-ACB6-4CE4-ACEE-EE99BE106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2D46E-F953-4CE9-877E-800C792139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C96BE-26D3-47AE-94A2-8156BA227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189B8-CD66-4E24-8884-13ABFB7ED3CC}"/>
              </a:ext>
            </a:extLst>
          </p:cNvPr>
          <p:cNvSpPr>
            <a:spLocks noGrp="1"/>
          </p:cNvSpPr>
          <p:nvPr>
            <p:ph type="dt" sz="half" idx="10"/>
          </p:nvPr>
        </p:nvSpPr>
        <p:spPr/>
        <p:txBody>
          <a:bodyPr/>
          <a:lstStyle/>
          <a:p>
            <a:fld id="{7BFFD690-9426-415D-8B65-26881E07B2D4}" type="datetime1">
              <a:rPr lang="en-US" smtClean="0"/>
              <a:t>9/29/2020</a:t>
            </a:fld>
            <a:endParaRPr lang="en-US" dirty="0"/>
          </a:p>
        </p:txBody>
      </p:sp>
      <p:sp>
        <p:nvSpPr>
          <p:cNvPr id="6" name="Footer Placeholder 5">
            <a:extLst>
              <a:ext uri="{FF2B5EF4-FFF2-40B4-BE49-F238E27FC236}">
                <a16:creationId xmlns:a16="http://schemas.microsoft.com/office/drawing/2014/main" id="{568748D6-D94B-497C-BCBA-4723D02384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0EB0DD-8861-486E-8858-BB894B82C50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00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4658-389C-460B-BF5F-593BBAF54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7B49D-BE94-4063-9D50-F712092A1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EEDE4-38EE-4CC0-A4F3-AAFC6FEA2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BF8B76-F5C6-4DF7-ACFF-DE105695B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20BD0-1A3B-46BB-83C6-5BDA189AF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95E40-3A6F-436D-A40E-C537122F3A30}"/>
              </a:ext>
            </a:extLst>
          </p:cNvPr>
          <p:cNvSpPr>
            <a:spLocks noGrp="1"/>
          </p:cNvSpPr>
          <p:nvPr>
            <p:ph type="dt" sz="half" idx="10"/>
          </p:nvPr>
        </p:nvSpPr>
        <p:spPr/>
        <p:txBody>
          <a:bodyPr/>
          <a:lstStyle/>
          <a:p>
            <a:fld id="{04C4989A-474C-40DE-95B9-011C28B71673}" type="datetime1">
              <a:rPr lang="en-US" smtClean="0"/>
              <a:t>9/29/2020</a:t>
            </a:fld>
            <a:endParaRPr lang="en-US" dirty="0"/>
          </a:p>
        </p:txBody>
      </p:sp>
      <p:sp>
        <p:nvSpPr>
          <p:cNvPr id="8" name="Footer Placeholder 7">
            <a:extLst>
              <a:ext uri="{FF2B5EF4-FFF2-40B4-BE49-F238E27FC236}">
                <a16:creationId xmlns:a16="http://schemas.microsoft.com/office/drawing/2014/main" id="{F5AD37A4-A2FA-4160-A539-58600597DE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64FF0E-4BED-4F6F-8558-DB249876700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671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1E0A-47D0-49E4-8516-325BA9A350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673A0-82EC-4541-B9EC-4B31EF173BC4}"/>
              </a:ext>
            </a:extLst>
          </p:cNvPr>
          <p:cNvSpPr>
            <a:spLocks noGrp="1"/>
          </p:cNvSpPr>
          <p:nvPr>
            <p:ph type="dt" sz="half" idx="10"/>
          </p:nvPr>
        </p:nvSpPr>
        <p:spPr/>
        <p:txBody>
          <a:bodyPr/>
          <a:lstStyle/>
          <a:p>
            <a:fld id="{5DB4ED54-5B5E-4A04-93D3-5772E3CE3818}" type="datetime1">
              <a:rPr lang="en-US" smtClean="0"/>
              <a:t>9/29/2020</a:t>
            </a:fld>
            <a:endParaRPr lang="en-US" dirty="0"/>
          </a:p>
        </p:txBody>
      </p:sp>
      <p:sp>
        <p:nvSpPr>
          <p:cNvPr id="4" name="Footer Placeholder 3">
            <a:extLst>
              <a:ext uri="{FF2B5EF4-FFF2-40B4-BE49-F238E27FC236}">
                <a16:creationId xmlns:a16="http://schemas.microsoft.com/office/drawing/2014/main" id="{1191B48B-779C-474F-8C5F-D4AFD33EF9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EC3716-C9AC-4753-9381-443917A906E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95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A01C1-A3FC-46E1-8487-6193F898AF29}"/>
              </a:ext>
            </a:extLst>
          </p:cNvPr>
          <p:cNvSpPr>
            <a:spLocks noGrp="1"/>
          </p:cNvSpPr>
          <p:nvPr>
            <p:ph type="dt" sz="half" idx="10"/>
          </p:nvPr>
        </p:nvSpPr>
        <p:spPr/>
        <p:txBody>
          <a:bodyPr/>
          <a:lstStyle/>
          <a:p>
            <a:fld id="{4EDE50D6-574B-40AF-946F-D52A04ADE379}" type="datetime1">
              <a:rPr lang="en-US" smtClean="0"/>
              <a:t>9/29/2020</a:t>
            </a:fld>
            <a:endParaRPr lang="en-US" dirty="0"/>
          </a:p>
        </p:txBody>
      </p:sp>
      <p:sp>
        <p:nvSpPr>
          <p:cNvPr id="3" name="Footer Placeholder 2">
            <a:extLst>
              <a:ext uri="{FF2B5EF4-FFF2-40B4-BE49-F238E27FC236}">
                <a16:creationId xmlns:a16="http://schemas.microsoft.com/office/drawing/2014/main" id="{5138D966-A9AD-4735-A95A-9E3F101F0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D5D3A6-0BE0-47F1-ADEB-BC9C936DBC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176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B93D-31FC-4C89-9961-DD948743E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452C3-3E61-43FA-9959-22C3AF6A1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F8893-3B06-4373-BF2C-DB3731960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F1E4D-8FC5-47C6-966F-1D1D60A961EA}"/>
              </a:ext>
            </a:extLst>
          </p:cNvPr>
          <p:cNvSpPr>
            <a:spLocks noGrp="1"/>
          </p:cNvSpPr>
          <p:nvPr>
            <p:ph type="dt" sz="half" idx="10"/>
          </p:nvPr>
        </p:nvSpPr>
        <p:spPr/>
        <p:txBody>
          <a:bodyPr/>
          <a:lstStyle/>
          <a:p>
            <a:fld id="{D82884F1-FFEA-405F-9602-3DCA865EDA4E}" type="datetime1">
              <a:rPr lang="en-US" smtClean="0"/>
              <a:t>9/29/2020</a:t>
            </a:fld>
            <a:endParaRPr lang="en-US" dirty="0"/>
          </a:p>
        </p:txBody>
      </p:sp>
      <p:sp>
        <p:nvSpPr>
          <p:cNvPr id="6" name="Footer Placeholder 5">
            <a:extLst>
              <a:ext uri="{FF2B5EF4-FFF2-40B4-BE49-F238E27FC236}">
                <a16:creationId xmlns:a16="http://schemas.microsoft.com/office/drawing/2014/main" id="{7AA38E83-E4C9-4CE8-AEC9-CC337B6002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0FFF46-6B92-4607-B381-B132746170D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59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29F7-F862-4619-A7AE-D1708793D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94A792-BA99-41E5-8D48-9EAD6E7C8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00BB77-1438-4F47-A594-91FC20518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8CD66-00ED-4EAB-8467-4E2D89DA19AB}"/>
              </a:ext>
            </a:extLst>
          </p:cNvPr>
          <p:cNvSpPr>
            <a:spLocks noGrp="1"/>
          </p:cNvSpPr>
          <p:nvPr>
            <p:ph type="dt" sz="half" idx="10"/>
          </p:nvPr>
        </p:nvSpPr>
        <p:spPr/>
        <p:txBody>
          <a:bodyPr/>
          <a:lstStyle/>
          <a:p>
            <a:fld id="{7E18DB4A-8810-4A10-AD5C-D5E2C667F5B3}" type="datetime1">
              <a:rPr lang="en-US" smtClean="0"/>
              <a:t>9/29/2020</a:t>
            </a:fld>
            <a:endParaRPr lang="en-US" dirty="0"/>
          </a:p>
        </p:txBody>
      </p:sp>
      <p:sp>
        <p:nvSpPr>
          <p:cNvPr id="6" name="Footer Placeholder 5">
            <a:extLst>
              <a:ext uri="{FF2B5EF4-FFF2-40B4-BE49-F238E27FC236}">
                <a16:creationId xmlns:a16="http://schemas.microsoft.com/office/drawing/2014/main" id="{DEB7F48C-1DA0-4D72-99AD-AD6DEFD15D3A}"/>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418A2248-BAC9-4A0E-ACE5-F3F10BA4FCF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1D9BE-BA1D-4831-9723-9D5CF4083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4FC9F-D0B0-4088-AA56-045D17067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971B6-EB28-4383-B720-0D872B288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9/29/2020</a:t>
            </a:fld>
            <a:endParaRPr lang="en-US" dirty="0"/>
          </a:p>
        </p:txBody>
      </p:sp>
      <p:sp>
        <p:nvSpPr>
          <p:cNvPr id="5" name="Footer Placeholder 4">
            <a:extLst>
              <a:ext uri="{FF2B5EF4-FFF2-40B4-BE49-F238E27FC236}">
                <a16:creationId xmlns:a16="http://schemas.microsoft.com/office/drawing/2014/main" id="{F3FF3DD9-7BFA-400B-A6B1-4723A54D3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3E2788-9B30-4974-8A6E-53DE4991A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536034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marquette.edu/central/registrar/faculty-staff/guidance-on-fall-2020-class-attendance-withdrawal-grading.php#Class%20Attendance%20Guidan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2" Type="http://schemas.openxmlformats.org/officeDocument/2006/relationships/hyperlink" Target="mailto:Kathleen.auchter@marquette.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B92F21-44D0-49F2-B59D-6723737D9B5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26" y="0"/>
            <a:ext cx="12191999" cy="6857990"/>
          </a:xfrm>
          <a:prstGeom prst="rect">
            <a:avLst/>
          </a:prstGeom>
        </p:spPr>
      </p:pic>
      <p:sp>
        <p:nvSpPr>
          <p:cNvPr id="2" name="Title 1" descr="Teaching Through a Pandemic – Part 1&#10;9-28-20">
            <a:extLst>
              <a:ext uri="{FF2B5EF4-FFF2-40B4-BE49-F238E27FC236}">
                <a16:creationId xmlns:a16="http://schemas.microsoft.com/office/drawing/2014/main" id="{1C21E816-31F5-48BB-BD02-D15F2F18B48A}"/>
              </a:ext>
              <a:ext uri="{C183D7F6-B498-43B3-948B-1728B52AA6E4}">
                <adec:decorative xmlns:adec="http://schemas.microsoft.com/office/drawing/2017/decorative" val="0"/>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Teaching Through a Pandemic – Part 1</a:t>
            </a:r>
            <a:br>
              <a:rPr lang="en-US" dirty="0">
                <a:solidFill>
                  <a:schemeClr val="bg1"/>
                </a:solidFill>
              </a:rPr>
            </a:br>
            <a:r>
              <a:rPr lang="en-US" dirty="0">
                <a:solidFill>
                  <a:schemeClr val="bg1"/>
                </a:solidFill>
              </a:rPr>
              <a:t>9-28-20</a:t>
            </a:r>
          </a:p>
        </p:txBody>
      </p:sp>
      <p:sp>
        <p:nvSpPr>
          <p:cNvPr id="3" name="Subtitle 2" descr="Kathy Auchter, DDL &#10;Melissa Shew, PHIL, CTL&#10;Jen Maney, CTL&#10;">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Kathy Auchter, DDL </a:t>
            </a:r>
          </a:p>
          <a:p>
            <a:pPr algn="ctr"/>
            <a:r>
              <a:rPr lang="en-US" sz="1800" dirty="0">
                <a:solidFill>
                  <a:schemeClr val="bg1"/>
                </a:solidFill>
              </a:rPr>
              <a:t>Melissa Shew, PHIL, CTL</a:t>
            </a:r>
          </a:p>
          <a:p>
            <a:pPr algn="ctr"/>
            <a:r>
              <a:rPr lang="en-US" sz="1800" dirty="0">
                <a:solidFill>
                  <a:schemeClr val="bg1"/>
                </a:solidFill>
              </a:rPr>
              <a:t>Jen Maney, CTL</a:t>
            </a:r>
          </a:p>
        </p:txBody>
      </p:sp>
    </p:spTree>
    <p:extLst>
      <p:ext uri="{BB962C8B-B14F-4D97-AF65-F5344CB8AC3E}">
        <p14:creationId xmlns:p14="http://schemas.microsoft.com/office/powerpoint/2010/main" val="120524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9B08-F065-41DF-913D-30E4D05F9D7D}"/>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1-minute Reflection</a:t>
            </a:r>
          </a:p>
        </p:txBody>
      </p:sp>
      <p:sp>
        <p:nvSpPr>
          <p:cNvPr id="40" name="Content Placeholder 2">
            <a:extLst>
              <a:ext uri="{FF2B5EF4-FFF2-40B4-BE49-F238E27FC236}">
                <a16:creationId xmlns:a16="http://schemas.microsoft.com/office/drawing/2014/main" id="{3118ECA2-3AAE-4D52-A15C-3419DC933469}"/>
              </a:ext>
            </a:extLst>
          </p:cNvPr>
          <p:cNvSpPr>
            <a:spLocks noGrp="1"/>
          </p:cNvSpPr>
          <p:nvPr>
            <p:ph idx="1"/>
          </p:nvPr>
        </p:nvSpPr>
        <p:spPr>
          <a:xfrm>
            <a:off x="581194" y="1896533"/>
            <a:ext cx="6309003" cy="3962266"/>
          </a:xfrm>
        </p:spPr>
        <p:txBody>
          <a:bodyPr>
            <a:normAutofit/>
          </a:bodyPr>
          <a:lstStyle/>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Identify a success/place of experienced growth</a:t>
            </a:r>
          </a:p>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Identify an ongoing challenge/opportunity for growth</a:t>
            </a:r>
          </a:p>
          <a:p>
            <a:pPr marL="342900" indent="-342900">
              <a:buFont typeface="+mj-lt"/>
              <a:buAutoNum type="arabicPeriod"/>
            </a:pPr>
            <a:r>
              <a:rPr lang="en-US" sz="1800" dirty="0">
                <a:solidFill>
                  <a:schemeClr val="tx2"/>
                </a:solidFill>
                <a:latin typeface="Arial" panose="020B0604020202020204" pitchFamily="34" charset="0"/>
                <a:cs typeface="Arial" panose="020B0604020202020204" pitchFamily="34" charset="0"/>
              </a:rPr>
              <a:t>Identify a hope  </a:t>
            </a:r>
          </a:p>
        </p:txBody>
      </p:sp>
      <p:pic>
        <p:nvPicPr>
          <p:cNvPr id="41" name="Picture 4">
            <a:extLst>
              <a:ext uri="{FF2B5EF4-FFF2-40B4-BE49-F238E27FC236}">
                <a16:creationId xmlns:a16="http://schemas.microsoft.com/office/drawing/2014/main" id="{A50909A4-2396-4123-BBBD-8168356D40F5}"/>
              </a:ext>
              <a:ext uri="{C183D7F6-B498-43B3-948B-1728B52AA6E4}">
                <adec:decorative xmlns:adec="http://schemas.microsoft.com/office/drawing/2017/decorative" val="1"/>
              </a:ext>
            </a:extLst>
          </p:cNvPr>
          <p:cNvPicPr>
            <a:picLocks noChangeAspect="1"/>
          </p:cNvPicPr>
          <p:nvPr/>
        </p:nvPicPr>
        <p:blipFill rotWithShape="1">
          <a:blip r:embed="rId2"/>
          <a:srcRect l="17952" r="36586" b="-1"/>
          <a:stretch/>
        </p:blipFill>
        <p:spPr>
          <a:xfrm>
            <a:off x="7521283" y="10"/>
            <a:ext cx="4670717" cy="6857990"/>
          </a:xfrm>
          <a:prstGeom prst="rect">
            <a:avLst/>
          </a:prstGeom>
        </p:spPr>
      </p:pic>
    </p:spTree>
    <p:extLst>
      <p:ext uri="{BB962C8B-B14F-4D97-AF65-F5344CB8AC3E}">
        <p14:creationId xmlns:p14="http://schemas.microsoft.com/office/powerpoint/2010/main" val="291041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801F9-1164-4172-9D1A-320AEDC54697}"/>
              </a:ext>
            </a:extLst>
          </p:cNvPr>
          <p:cNvSpPr>
            <a:spLocks noGrp="1"/>
          </p:cNvSpPr>
          <p:nvPr>
            <p:ph type="title"/>
          </p:nvPr>
        </p:nvSpPr>
        <p:spPr>
          <a:xfrm>
            <a:off x="1075767" y="1188637"/>
            <a:ext cx="2988234" cy="4480726"/>
          </a:xfrm>
        </p:spPr>
        <p:txBody>
          <a:bodyPr>
            <a:normAutofit/>
          </a:bodyPr>
          <a:lstStyle/>
          <a:p>
            <a:pPr algn="r"/>
            <a:r>
              <a:rPr lang="en-US" sz="6600"/>
              <a:t>Course</a:t>
            </a:r>
            <a:br>
              <a:rPr lang="en-US" sz="6600"/>
            </a:br>
            <a:r>
              <a:rPr lang="en-US" sz="6600"/>
              <a:t>Types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592E8E-8D26-4F77-B63D-269658EA86A8}"/>
              </a:ext>
            </a:extLst>
          </p:cNvPr>
          <p:cNvSpPr>
            <a:spLocks noGrp="1"/>
          </p:cNvSpPr>
          <p:nvPr>
            <p:ph idx="1"/>
          </p:nvPr>
        </p:nvSpPr>
        <p:spPr>
          <a:xfrm>
            <a:off x="5255260" y="1648870"/>
            <a:ext cx="4702848" cy="3560260"/>
          </a:xfrm>
        </p:spPr>
        <p:txBody>
          <a:bodyPr anchor="ctr">
            <a:normAutofit/>
          </a:bodyPr>
          <a:lstStyle/>
          <a:p>
            <a:r>
              <a:rPr lang="en-US" sz="2400"/>
              <a:t>F2f</a:t>
            </a:r>
          </a:p>
          <a:p>
            <a:r>
              <a:rPr lang="en-US" sz="2400"/>
              <a:t>Asynchronous</a:t>
            </a:r>
          </a:p>
          <a:p>
            <a:r>
              <a:rPr lang="en-US" sz="2400"/>
              <a:t>Synchronous</a:t>
            </a:r>
          </a:p>
          <a:p>
            <a:r>
              <a:rPr lang="en-US" sz="2400"/>
              <a:t>Hybrid</a:t>
            </a:r>
          </a:p>
          <a:p>
            <a:r>
              <a:rPr lang="en-US" sz="2400"/>
              <a:t>Hybrid-flexible (hy-flex)</a:t>
            </a:r>
          </a:p>
        </p:txBody>
      </p:sp>
    </p:spTree>
    <p:extLst>
      <p:ext uri="{BB962C8B-B14F-4D97-AF65-F5344CB8AC3E}">
        <p14:creationId xmlns:p14="http://schemas.microsoft.com/office/powerpoint/2010/main" val="402980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33B5-C6CE-4B37-9322-15A5A27A578A}"/>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chemeClr val="tx1"/>
                </a:solidFill>
              </a:rPr>
              <a:t>Hy-flex Model</a:t>
            </a:r>
          </a:p>
        </p:txBody>
      </p:sp>
      <p:sp>
        <p:nvSpPr>
          <p:cNvPr id="3" name="Content Placeholder 2">
            <a:extLst>
              <a:ext uri="{FF2B5EF4-FFF2-40B4-BE49-F238E27FC236}">
                <a16:creationId xmlns:a16="http://schemas.microsoft.com/office/drawing/2014/main" id="{1C96674A-8DC4-4FF4-9CF8-7E00E5CC7328}"/>
              </a:ext>
            </a:extLst>
          </p:cNvPr>
          <p:cNvSpPr>
            <a:spLocks noGrp="1"/>
          </p:cNvSpPr>
          <p:nvPr>
            <p:ph idx="1"/>
          </p:nvPr>
        </p:nvSpPr>
        <p:spPr>
          <a:xfrm>
            <a:off x="638621" y="4739780"/>
            <a:ext cx="3511233" cy="1147054"/>
          </a:xfrm>
        </p:spPr>
        <p:txBody>
          <a:bodyPr vert="horz" lIns="91440" tIns="45720" rIns="91440" bIns="45720" rtlCol="0" anchor="t">
            <a:normAutofit/>
          </a:bodyPr>
          <a:lstStyle/>
          <a:p>
            <a:pPr marL="0" indent="0">
              <a:lnSpc>
                <a:spcPct val="100000"/>
              </a:lnSpc>
              <a:buNone/>
            </a:pPr>
            <a:r>
              <a:rPr lang="en-US" sz="2200" cap="all">
                <a:solidFill>
                  <a:schemeClr val="accent1"/>
                </a:solidFill>
              </a:rPr>
              <a:t>Students choose what/when which option</a:t>
            </a:r>
          </a:p>
        </p:txBody>
      </p:sp>
      <p:pic>
        <p:nvPicPr>
          <p:cNvPr id="20" name="Picture 19">
            <a:extLst>
              <a:ext uri="{FF2B5EF4-FFF2-40B4-BE49-F238E27FC236}">
                <a16:creationId xmlns:a16="http://schemas.microsoft.com/office/drawing/2014/main" id="{0679FDBA-F587-4D3C-8628-899628988E98}"/>
              </a:ext>
              <a:ext uri="{C183D7F6-B498-43B3-948B-1728B52AA6E4}">
                <adec:decorative xmlns:adec="http://schemas.microsoft.com/office/drawing/2017/decorative" val="1"/>
              </a:ext>
            </a:extLst>
          </p:cNvPr>
          <p:cNvPicPr>
            <a:picLocks noChangeAspect="1"/>
          </p:cNvPicPr>
          <p:nvPr/>
        </p:nvPicPr>
        <p:blipFill rotWithShape="1">
          <a:blip r:embed="rId2"/>
          <a:srcRect l="19889" r="18286"/>
          <a:stretch/>
        </p:blipFill>
        <p:spPr>
          <a:xfrm>
            <a:off x="4654295" y="10"/>
            <a:ext cx="7537705" cy="6857990"/>
          </a:xfrm>
          <a:prstGeom prst="rect">
            <a:avLst/>
          </a:prstGeom>
        </p:spPr>
      </p:pic>
    </p:spTree>
    <p:extLst>
      <p:ext uri="{BB962C8B-B14F-4D97-AF65-F5344CB8AC3E}">
        <p14:creationId xmlns:p14="http://schemas.microsoft.com/office/powerpoint/2010/main" val="26591855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C35D-54F1-43A4-A999-48CFBB9FF67B}"/>
              </a:ext>
            </a:extLst>
          </p:cNvPr>
          <p:cNvSpPr>
            <a:spLocks noGrp="1"/>
          </p:cNvSpPr>
          <p:nvPr>
            <p:ph type="title"/>
          </p:nvPr>
        </p:nvSpPr>
        <p:spPr>
          <a:xfrm>
            <a:off x="746228" y="1037967"/>
            <a:ext cx="3054091" cy="4709131"/>
          </a:xfrm>
        </p:spPr>
        <p:txBody>
          <a:bodyPr anchor="ctr">
            <a:normAutofit/>
          </a:bodyPr>
          <a:lstStyle/>
          <a:p>
            <a:r>
              <a:rPr lang="en-US" dirty="0"/>
              <a:t>Hy-flex model</a:t>
            </a:r>
          </a:p>
        </p:txBody>
      </p:sp>
      <p:graphicFrame>
        <p:nvGraphicFramePr>
          <p:cNvPr id="36" name="Content Placeholder 2">
            <a:extLst>
              <a:ext uri="{FF2B5EF4-FFF2-40B4-BE49-F238E27FC236}">
                <a16:creationId xmlns:a16="http://schemas.microsoft.com/office/drawing/2014/main" id="{8771D26D-2964-4530-9C0B-03AD7F5F6968}"/>
              </a:ext>
            </a:extLst>
          </p:cNvPr>
          <p:cNvGraphicFramePr>
            <a:graphicFrameLocks noGrp="1"/>
          </p:cNvGraphicFramePr>
          <p:nvPr>
            <p:ph idx="1"/>
            <p:extLst>
              <p:ext uri="{D42A27DB-BD31-4B8C-83A1-F6EECF244321}">
                <p14:modId xmlns:p14="http://schemas.microsoft.com/office/powerpoint/2010/main" val="350481556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9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F63D-9DC9-4105-B0D2-ECB64B4653CE}"/>
              </a:ext>
            </a:extLst>
          </p:cNvPr>
          <p:cNvSpPr>
            <a:spLocks noGrp="1"/>
          </p:cNvSpPr>
          <p:nvPr>
            <p:ph type="title"/>
          </p:nvPr>
        </p:nvSpPr>
        <p:spPr>
          <a:xfrm>
            <a:off x="746228" y="1037967"/>
            <a:ext cx="3054091" cy="4709131"/>
          </a:xfrm>
        </p:spPr>
        <p:txBody>
          <a:bodyPr anchor="ctr">
            <a:normAutofit/>
          </a:bodyPr>
          <a:lstStyle/>
          <a:p>
            <a:br>
              <a:rPr lang="en-US"/>
            </a:br>
            <a:endParaRPr lang="en-US"/>
          </a:p>
        </p:txBody>
      </p:sp>
      <p:graphicFrame>
        <p:nvGraphicFramePr>
          <p:cNvPr id="5" name="Content Placeholder 2">
            <a:extLst>
              <a:ext uri="{FF2B5EF4-FFF2-40B4-BE49-F238E27FC236}">
                <a16:creationId xmlns:a16="http://schemas.microsoft.com/office/drawing/2014/main" id="{232ABD67-4BF9-41E4-A196-16E950D56908}"/>
              </a:ext>
            </a:extLst>
          </p:cNvPr>
          <p:cNvGraphicFramePr>
            <a:graphicFrameLocks noGrp="1"/>
          </p:cNvGraphicFramePr>
          <p:nvPr>
            <p:ph idx="1"/>
            <p:extLst>
              <p:ext uri="{D42A27DB-BD31-4B8C-83A1-F6EECF244321}">
                <p14:modId xmlns:p14="http://schemas.microsoft.com/office/powerpoint/2010/main" val="4199900361"/>
              </p:ext>
            </p:extLst>
          </p:nvPr>
        </p:nvGraphicFramePr>
        <p:xfrm>
          <a:off x="186431" y="1535837"/>
          <a:ext cx="11424377" cy="438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67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EDE6F-84E0-4DC8-8BE0-3316DC90AA6A}"/>
              </a:ext>
            </a:extLst>
          </p:cNvPr>
          <p:cNvSpPr>
            <a:spLocks noGrp="1"/>
          </p:cNvSpPr>
          <p:nvPr>
            <p:ph type="title"/>
          </p:nvPr>
        </p:nvSpPr>
        <p:spPr>
          <a:xfrm>
            <a:off x="686834" y="1153572"/>
            <a:ext cx="3200400" cy="4461163"/>
          </a:xfrm>
        </p:spPr>
        <p:txBody>
          <a:bodyPr>
            <a:normAutofit/>
          </a:bodyPr>
          <a:lstStyle/>
          <a:p>
            <a:r>
              <a:rPr lang="en-US">
                <a:solidFill>
                  <a:srgbClr val="FFFFFF"/>
                </a:solidFill>
              </a:rPr>
              <a:t>Evidence-Based Strategies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CC19D0-358D-415A-AED0-B7375CCA3B7F}"/>
              </a:ext>
            </a:extLst>
          </p:cNvPr>
          <p:cNvSpPr>
            <a:spLocks noGrp="1"/>
          </p:cNvSpPr>
          <p:nvPr>
            <p:ph idx="1"/>
          </p:nvPr>
        </p:nvSpPr>
        <p:spPr>
          <a:xfrm>
            <a:off x="4447308" y="591344"/>
            <a:ext cx="6906491" cy="5585619"/>
          </a:xfrm>
        </p:spPr>
        <p:txBody>
          <a:bodyPr anchor="ctr">
            <a:normAutofit/>
          </a:bodyPr>
          <a:lstStyle/>
          <a:p>
            <a:r>
              <a:rPr lang="en-US"/>
              <a:t>Quality Matters</a:t>
            </a:r>
          </a:p>
          <a:p>
            <a:r>
              <a:rPr lang="en-US" i="1"/>
              <a:t>Hybrid-Flexible Course Design: Implementing student-directed hybrid classes</a:t>
            </a:r>
            <a:r>
              <a:rPr lang="en-US"/>
              <a:t>, Brian J. Beatty – 2020</a:t>
            </a:r>
          </a:p>
          <a:p>
            <a:r>
              <a:rPr lang="en-US" i="1"/>
              <a:t>Examining Distance Learners in Hybrid Synchronous Instruction: Successes and Challenges, </a:t>
            </a:r>
            <a:r>
              <a:rPr lang="en-US"/>
              <a:t>Online Learning Journal - 2017</a:t>
            </a:r>
            <a:endParaRPr lang="en-US" i="1"/>
          </a:p>
        </p:txBody>
      </p:sp>
    </p:spTree>
    <p:extLst>
      <p:ext uri="{BB962C8B-B14F-4D97-AF65-F5344CB8AC3E}">
        <p14:creationId xmlns:p14="http://schemas.microsoft.com/office/powerpoint/2010/main" val="338167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2CCEBB-4BCF-4045-BD14-3477C710F766}"/>
              </a:ext>
            </a:extLst>
          </p:cNvPr>
          <p:cNvGraphicFramePr>
            <a:graphicFrameLocks noGrp="1"/>
          </p:cNvGraphicFramePr>
          <p:nvPr>
            <p:ph idx="1"/>
            <p:extLst>
              <p:ext uri="{D42A27DB-BD31-4B8C-83A1-F6EECF244321}">
                <p14:modId xmlns:p14="http://schemas.microsoft.com/office/powerpoint/2010/main" val="3894309751"/>
              </p:ext>
            </p:extLst>
          </p:nvPr>
        </p:nvGraphicFramePr>
        <p:xfrm>
          <a:off x="372863" y="941033"/>
          <a:ext cx="11237944" cy="5662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43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C7E-92B8-4266-AE84-E3C63959C7BA}"/>
              </a:ext>
            </a:extLst>
          </p:cNvPr>
          <p:cNvSpPr>
            <a:spLocks noGrp="1"/>
          </p:cNvSpPr>
          <p:nvPr>
            <p:ph type="title"/>
          </p:nvPr>
        </p:nvSpPr>
        <p:spPr>
          <a:xfrm>
            <a:off x="746228" y="1037967"/>
            <a:ext cx="3054091" cy="4709131"/>
          </a:xfrm>
        </p:spPr>
        <p:txBody>
          <a:bodyPr anchor="ctr">
            <a:normAutofit/>
          </a:bodyPr>
          <a:lstStyle/>
          <a:p>
            <a:r>
              <a:rPr lang="en-US" dirty="0"/>
              <a:t>Hy-flex course</a:t>
            </a:r>
          </a:p>
        </p:txBody>
      </p:sp>
      <p:graphicFrame>
        <p:nvGraphicFramePr>
          <p:cNvPr id="5" name="Content Placeholder 2">
            <a:extLst>
              <a:ext uri="{FF2B5EF4-FFF2-40B4-BE49-F238E27FC236}">
                <a16:creationId xmlns:a16="http://schemas.microsoft.com/office/drawing/2014/main" id="{0523A6BC-FFCB-4690-83A0-7096BCAFFCBC}"/>
              </a:ext>
            </a:extLst>
          </p:cNvPr>
          <p:cNvGraphicFramePr>
            <a:graphicFrameLocks noGrp="1"/>
          </p:cNvGraphicFramePr>
          <p:nvPr>
            <p:ph idx="1"/>
            <p:extLst>
              <p:ext uri="{D42A27DB-BD31-4B8C-83A1-F6EECF244321}">
                <p14:modId xmlns:p14="http://schemas.microsoft.com/office/powerpoint/2010/main" val="1740488848"/>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49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kern="1200">
                <a:solidFill>
                  <a:schemeClr val="tx1"/>
                </a:solidFill>
                <a:latin typeface="+mj-lt"/>
                <a:ea typeface="+mj-ea"/>
                <a:cs typeface="+mj-cs"/>
              </a:rPr>
              <a:t>Q &amp; A</a:t>
            </a:r>
          </a:p>
        </p:txBody>
      </p:sp>
      <p:pic>
        <p:nvPicPr>
          <p:cNvPr id="7" name="Graphic 6">
            <a:extLst>
              <a:ext uri="{FF2B5EF4-FFF2-40B4-BE49-F238E27FC236}">
                <a16:creationId xmlns:a16="http://schemas.microsoft.com/office/drawing/2014/main" id="{3DC707C5-BC19-4FE0-BE2C-0AA18EA3131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303399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FBCB-AB17-475E-9141-FB2960E926BF}"/>
              </a:ext>
            </a:extLst>
          </p:cNvPr>
          <p:cNvSpPr>
            <a:spLocks noGrp="1"/>
          </p:cNvSpPr>
          <p:nvPr>
            <p:ph type="title"/>
          </p:nvPr>
        </p:nvSpPr>
        <p:spPr>
          <a:xfrm>
            <a:off x="746228" y="1037967"/>
            <a:ext cx="3054091" cy="4709131"/>
          </a:xfrm>
        </p:spPr>
        <p:txBody>
          <a:bodyPr anchor="ctr">
            <a:normAutofit/>
          </a:bodyPr>
          <a:lstStyle/>
          <a:p>
            <a:r>
              <a:rPr lang="en-US" dirty="0"/>
              <a:t>Hy-flex Model</a:t>
            </a:r>
          </a:p>
        </p:txBody>
      </p:sp>
      <p:graphicFrame>
        <p:nvGraphicFramePr>
          <p:cNvPr id="39" name="Content Placeholder 2">
            <a:extLst>
              <a:ext uri="{FF2B5EF4-FFF2-40B4-BE49-F238E27FC236}">
                <a16:creationId xmlns:a16="http://schemas.microsoft.com/office/drawing/2014/main" id="{711BD4C8-835C-42B4-8F95-CE68F088E0DD}"/>
              </a:ext>
            </a:extLst>
          </p:cNvPr>
          <p:cNvGraphicFramePr>
            <a:graphicFrameLocks noGrp="1"/>
          </p:cNvGraphicFramePr>
          <p:nvPr>
            <p:ph idx="1"/>
            <p:extLst>
              <p:ext uri="{D42A27DB-BD31-4B8C-83A1-F6EECF244321}">
                <p14:modId xmlns:p14="http://schemas.microsoft.com/office/powerpoint/2010/main" val="3139964491"/>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05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DD986F-C7E5-43F9-8EC9-91DA96D9DECF}"/>
              </a:ext>
              <a:ext uri="{C183D7F6-B498-43B3-948B-1728B52AA6E4}">
                <adec:decorative xmlns:adec="http://schemas.microsoft.com/office/drawing/2017/decorative" val="1"/>
              </a:ext>
            </a:extLst>
          </p:cNvPr>
          <p:cNvPicPr>
            <a:picLocks noChangeAspect="1"/>
          </p:cNvPicPr>
          <p:nvPr/>
        </p:nvPicPr>
        <p:blipFill rotWithShape="1">
          <a:blip r:embed="rId2"/>
          <a:srcRect l="15935" r="9545" b="-2"/>
          <a:stretch/>
        </p:blipFill>
        <p:spPr>
          <a:xfrm>
            <a:off x="680483" y="685795"/>
            <a:ext cx="2931299" cy="5486400"/>
          </a:xfrm>
          <a:prstGeom prst="rect">
            <a:avLst/>
          </a:prstGeom>
        </p:spPr>
      </p:pic>
      <p:pic>
        <p:nvPicPr>
          <p:cNvPr id="6" name="Picture 5">
            <a:extLst>
              <a:ext uri="{FF2B5EF4-FFF2-40B4-BE49-F238E27FC236}">
                <a16:creationId xmlns:a16="http://schemas.microsoft.com/office/drawing/2014/main" id="{3BDD075E-3F49-4FAA-B48A-E1EF65875207}"/>
              </a:ext>
              <a:ext uri="{C183D7F6-B498-43B3-948B-1728B52AA6E4}">
                <adec:decorative xmlns:adec="http://schemas.microsoft.com/office/drawing/2017/decorative" val="1"/>
              </a:ext>
            </a:extLst>
          </p:cNvPr>
          <p:cNvPicPr>
            <a:picLocks noChangeAspect="1"/>
          </p:cNvPicPr>
          <p:nvPr/>
        </p:nvPicPr>
        <p:blipFill rotWithShape="1">
          <a:blip r:embed="rId3"/>
          <a:srcRect l="17314" r="3109" b="2"/>
          <a:stretch/>
        </p:blipFill>
        <p:spPr>
          <a:xfrm>
            <a:off x="8606117" y="685805"/>
            <a:ext cx="2905400" cy="5486399"/>
          </a:xfrm>
          <a:prstGeom prst="rect">
            <a:avLst/>
          </a:prstGeom>
        </p:spPr>
      </p:pic>
      <p:graphicFrame>
        <p:nvGraphicFramePr>
          <p:cNvPr id="4" name="Content Placeholder 3">
            <a:extLst>
              <a:ext uri="{FF2B5EF4-FFF2-40B4-BE49-F238E27FC236}">
                <a16:creationId xmlns:a16="http://schemas.microsoft.com/office/drawing/2014/main" id="{0D14A612-810E-4FAC-804A-2702A648D687}"/>
              </a:ext>
            </a:extLst>
          </p:cNvPr>
          <p:cNvGraphicFramePr>
            <a:graphicFrameLocks noGrp="1"/>
          </p:cNvGraphicFramePr>
          <p:nvPr>
            <p:ph idx="1"/>
            <p:extLst>
              <p:ext uri="{D42A27DB-BD31-4B8C-83A1-F6EECF244321}">
                <p14:modId xmlns:p14="http://schemas.microsoft.com/office/powerpoint/2010/main" val="1355036552"/>
              </p:ext>
            </p:extLst>
          </p:nvPr>
        </p:nvGraphicFramePr>
        <p:xfrm>
          <a:off x="4183912" y="1284939"/>
          <a:ext cx="3976577" cy="3083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907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966061A-BC15-401A-9E51-BD4505EF74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69760" y="3438906"/>
            <a:ext cx="5122239" cy="341909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2577DD-4F9A-4741-848D-D73C6A6B4DD0}"/>
              </a:ext>
            </a:extLst>
          </p:cNvPr>
          <p:cNvSpPr>
            <a:spLocks noGrp="1"/>
          </p:cNvSpPr>
          <p:nvPr>
            <p:ph type="title"/>
          </p:nvPr>
        </p:nvSpPr>
        <p:spPr>
          <a:xfrm>
            <a:off x="838200" y="365125"/>
            <a:ext cx="10515599" cy="1325563"/>
          </a:xfrm>
        </p:spPr>
        <p:txBody>
          <a:bodyPr>
            <a:normAutofit/>
          </a:bodyPr>
          <a:lstStyle/>
          <a:p>
            <a:r>
              <a:rPr lang="en-US"/>
              <a:t>Learner Choice		</a:t>
            </a:r>
          </a:p>
        </p:txBody>
      </p:sp>
      <p:sp>
        <p:nvSpPr>
          <p:cNvPr id="3" name="Content Placeholder 2">
            <a:extLst>
              <a:ext uri="{FF2B5EF4-FFF2-40B4-BE49-F238E27FC236}">
                <a16:creationId xmlns:a16="http://schemas.microsoft.com/office/drawing/2014/main" id="{9BAE0229-2608-4E4F-AB60-FE6BC9167967}"/>
              </a:ext>
            </a:extLst>
          </p:cNvPr>
          <p:cNvSpPr>
            <a:spLocks noGrp="1"/>
          </p:cNvSpPr>
          <p:nvPr>
            <p:ph idx="1"/>
          </p:nvPr>
        </p:nvSpPr>
        <p:spPr>
          <a:xfrm>
            <a:off x="838200" y="1825625"/>
            <a:ext cx="5393361" cy="4351338"/>
          </a:xfrm>
        </p:spPr>
        <p:txBody>
          <a:bodyPr>
            <a:normAutofit/>
          </a:bodyPr>
          <a:lstStyle/>
          <a:p>
            <a:r>
              <a:rPr lang="en-US" sz="2600"/>
              <a:t>Provide meaningful alternative participation modes and empower students to choose between participation modes as needed.</a:t>
            </a:r>
          </a:p>
          <a:p>
            <a:r>
              <a:rPr lang="en-US" sz="2600"/>
              <a:t>For example, create an asynchronous discussion prompt for the online students.</a:t>
            </a:r>
          </a:p>
          <a:p>
            <a:r>
              <a:rPr lang="en-US" sz="2600" b="1" u="sng"/>
              <a:t>Engage:</a:t>
            </a:r>
            <a:r>
              <a:rPr lang="en-US" sz="2600"/>
              <a:t> Identify an activity or discussion prompt to use in f2f and your online course. </a:t>
            </a:r>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8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Equivalency">
            <a:extLst>
              <a:ext uri="{FF2B5EF4-FFF2-40B4-BE49-F238E27FC236}">
                <a16:creationId xmlns:a16="http://schemas.microsoft.com/office/drawing/2014/main" id="{572577DD-4F9A-4741-848D-D73C6A6B4DD0}"/>
              </a:ext>
            </a:extLst>
          </p:cNvPr>
          <p:cNvSpPr>
            <a:spLocks noGrp="1"/>
          </p:cNvSpPr>
          <p:nvPr>
            <p:ph type="title"/>
          </p:nvPr>
        </p:nvSpPr>
        <p:spPr>
          <a:xfrm>
            <a:off x="1171074" y="1396686"/>
            <a:ext cx="3240506" cy="4064628"/>
          </a:xfrm>
        </p:spPr>
        <p:txBody>
          <a:bodyPr>
            <a:normAutofit/>
          </a:bodyPr>
          <a:lstStyle/>
          <a:p>
            <a:r>
              <a:rPr lang="en-US" sz="4100" b="0" kern="1200" cap="all" dirty="0">
                <a:solidFill>
                  <a:srgbClr val="FFFFFF"/>
                </a:solidFill>
                <a:latin typeface="+mj-lt"/>
                <a:ea typeface="+mj-ea"/>
                <a:cs typeface="+mj-cs"/>
              </a:rPr>
              <a:t>Equivalency</a:t>
            </a:r>
            <a:endParaRPr lang="en-US"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AE0229-2608-4E4F-AB60-FE6BC9167967}"/>
              </a:ext>
            </a:extLst>
          </p:cNvPr>
          <p:cNvSpPr>
            <a:spLocks noGrp="1"/>
          </p:cNvSpPr>
          <p:nvPr>
            <p:ph idx="1"/>
          </p:nvPr>
        </p:nvSpPr>
        <p:spPr>
          <a:xfrm>
            <a:off x="5370153" y="1526033"/>
            <a:ext cx="5536397" cy="3935281"/>
          </a:xfrm>
        </p:spPr>
        <p:txBody>
          <a:bodyPr>
            <a:normAutofit/>
          </a:bodyPr>
          <a:lstStyle/>
          <a:p>
            <a:r>
              <a:rPr lang="en-US" sz="2600"/>
              <a:t>Provide learning activities in all participation modes which lead to equivalent learning outcomes.</a:t>
            </a:r>
          </a:p>
          <a:p>
            <a:r>
              <a:rPr lang="en-US" sz="2600"/>
              <a:t>For example, modify the f2f activity so it can be completed asynchronously via D2L Discussion or Dropbox.</a:t>
            </a:r>
          </a:p>
          <a:p>
            <a:r>
              <a:rPr lang="en-US" sz="2600" b="1" u="sng"/>
              <a:t>Engage:</a:t>
            </a:r>
            <a:r>
              <a:rPr lang="en-US" sz="2600"/>
              <a:t> Identify an activity or discussion prompt to use in f2f and your online course.</a:t>
            </a:r>
          </a:p>
        </p:txBody>
      </p:sp>
    </p:spTree>
    <p:extLst>
      <p:ext uri="{BB962C8B-B14F-4D97-AF65-F5344CB8AC3E}">
        <p14:creationId xmlns:p14="http://schemas.microsoft.com/office/powerpoint/2010/main" val="210432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Reusability">
            <a:extLst>
              <a:ext uri="{FF2B5EF4-FFF2-40B4-BE49-F238E27FC236}">
                <a16:creationId xmlns:a16="http://schemas.microsoft.com/office/drawing/2014/main" id="{572577DD-4F9A-4741-848D-D73C6A6B4DD0}"/>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Reusability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AE0229-2608-4E4F-AB60-FE6BC9167967}"/>
              </a:ext>
            </a:extLst>
          </p:cNvPr>
          <p:cNvSpPr>
            <a:spLocks noGrp="1"/>
          </p:cNvSpPr>
          <p:nvPr>
            <p:ph idx="1"/>
          </p:nvPr>
        </p:nvSpPr>
        <p:spPr>
          <a:xfrm>
            <a:off x="5370153" y="1526033"/>
            <a:ext cx="5536397" cy="3935281"/>
          </a:xfrm>
        </p:spPr>
        <p:txBody>
          <a:bodyPr>
            <a:normAutofit/>
          </a:bodyPr>
          <a:lstStyle/>
          <a:p>
            <a:r>
              <a:rPr lang="en-US" sz="2600"/>
              <a:t>Use artifacts from learning activities in each participation mode as “learning objects” for all students</a:t>
            </a:r>
          </a:p>
          <a:p>
            <a:r>
              <a:rPr lang="en-US" sz="2600"/>
              <a:t>For example, share f2f and online activity outcomes via D2L course site</a:t>
            </a:r>
          </a:p>
          <a:p>
            <a:r>
              <a:rPr lang="en-US" sz="2600" b="1" u="sng"/>
              <a:t>Engage:</a:t>
            </a:r>
            <a:r>
              <a:rPr lang="en-US" sz="2600"/>
              <a:t> Identify a way to share the outcomes of a f2f discussion activity with online students and vice versa.</a:t>
            </a:r>
          </a:p>
        </p:txBody>
      </p:sp>
    </p:spTree>
    <p:extLst>
      <p:ext uri="{BB962C8B-B14F-4D97-AF65-F5344CB8AC3E}">
        <p14:creationId xmlns:p14="http://schemas.microsoft.com/office/powerpoint/2010/main" val="265180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Accessibility">
            <a:extLst>
              <a:ext uri="{FF2B5EF4-FFF2-40B4-BE49-F238E27FC236}">
                <a16:creationId xmlns:a16="http://schemas.microsoft.com/office/drawing/2014/main" id="{572577DD-4F9A-4741-848D-D73C6A6B4DD0}"/>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Accessibility</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BAE0229-2608-4E4F-AB60-FE6BC9167967}"/>
              </a:ext>
            </a:extLst>
          </p:cNvPr>
          <p:cNvSpPr>
            <a:spLocks noGrp="1"/>
          </p:cNvSpPr>
          <p:nvPr>
            <p:ph idx="1"/>
          </p:nvPr>
        </p:nvSpPr>
        <p:spPr>
          <a:xfrm>
            <a:off x="6096000" y="820880"/>
            <a:ext cx="5257799" cy="4889350"/>
          </a:xfrm>
        </p:spPr>
        <p:txBody>
          <a:bodyPr anchor="t">
            <a:normAutofit lnSpcReduction="10000"/>
          </a:bodyPr>
          <a:lstStyle/>
          <a:p>
            <a:r>
              <a:rPr lang="en-US" sz="2600" dirty="0"/>
              <a:t>Equip students with technology skills and equitable access to all participation modes.</a:t>
            </a:r>
          </a:p>
          <a:p>
            <a:r>
              <a:rPr lang="en-US" sz="2600" dirty="0"/>
              <a:t>Instructor support: MU’s accessibility specialist; DDL, CTL and ITS websites and requesting a 1:1 consultation.</a:t>
            </a:r>
          </a:p>
          <a:p>
            <a:r>
              <a:rPr lang="en-US" sz="2600" dirty="0"/>
              <a:t>Student support: MU’s ITS website and Help Desk and D2L support.</a:t>
            </a:r>
          </a:p>
          <a:p>
            <a:r>
              <a:rPr lang="en-US" sz="2600" b="1" u="sng" dirty="0"/>
              <a:t>Engage:</a:t>
            </a:r>
            <a:r>
              <a:rPr lang="en-US" sz="2600" dirty="0"/>
              <a:t> Identify potential roadblocks to participation for f2f or online students and resources to overcome them.</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7104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D8F0-E441-487C-B467-FBAFF1385F7F}"/>
              </a:ext>
            </a:extLst>
          </p:cNvPr>
          <p:cNvSpPr>
            <a:spLocks noGrp="1"/>
          </p:cNvSpPr>
          <p:nvPr>
            <p:ph type="title"/>
          </p:nvPr>
        </p:nvSpPr>
        <p:spPr>
          <a:xfrm>
            <a:off x="746228" y="1037967"/>
            <a:ext cx="3054091" cy="4709131"/>
          </a:xfrm>
        </p:spPr>
        <p:txBody>
          <a:bodyPr anchor="ctr">
            <a:normAutofit fontScale="90000"/>
          </a:bodyPr>
          <a:lstStyle/>
          <a:p>
            <a:r>
              <a:rPr lang="en-US" dirty="0"/>
              <a:t>No matter which participation mode is chosen, teaching and learning activities should </a:t>
            </a:r>
          </a:p>
        </p:txBody>
      </p:sp>
      <p:graphicFrame>
        <p:nvGraphicFramePr>
          <p:cNvPr id="5" name="Content Placeholder 2">
            <a:extLst>
              <a:ext uri="{FF2B5EF4-FFF2-40B4-BE49-F238E27FC236}">
                <a16:creationId xmlns:a16="http://schemas.microsoft.com/office/drawing/2014/main" id="{6703F46B-4CC3-4B6C-9B39-06D3E4207A5A}"/>
              </a:ext>
            </a:extLst>
          </p:cNvPr>
          <p:cNvGraphicFramePr>
            <a:graphicFrameLocks noGrp="1"/>
          </p:cNvGraphicFramePr>
          <p:nvPr>
            <p:ph idx="1"/>
            <p:extLst>
              <p:ext uri="{D42A27DB-BD31-4B8C-83A1-F6EECF244321}">
                <p14:modId xmlns:p14="http://schemas.microsoft.com/office/powerpoint/2010/main" val="3573751684"/>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91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038-3EA2-4037-BF3A-83E210801875}"/>
              </a:ext>
            </a:extLst>
          </p:cNvPr>
          <p:cNvSpPr>
            <a:spLocks noGrp="1"/>
          </p:cNvSpPr>
          <p:nvPr>
            <p:ph type="title"/>
          </p:nvPr>
        </p:nvSpPr>
        <p:spPr/>
        <p:txBody>
          <a:bodyPr>
            <a:normAutofit/>
          </a:bodyPr>
          <a:lstStyle/>
          <a:p>
            <a:r>
              <a:rPr lang="en-US"/>
              <a:t>Students want/need instructors to provide overlapping</a:t>
            </a:r>
            <a:endParaRPr lang="en-US" dirty="0"/>
          </a:p>
        </p:txBody>
      </p:sp>
      <p:graphicFrame>
        <p:nvGraphicFramePr>
          <p:cNvPr id="26" name="Content Placeholder 2">
            <a:extLst>
              <a:ext uri="{FF2B5EF4-FFF2-40B4-BE49-F238E27FC236}">
                <a16:creationId xmlns:a16="http://schemas.microsoft.com/office/drawing/2014/main" id="{4FA92F62-E87F-4977-A285-802D7FBC7F04}"/>
              </a:ext>
            </a:extLst>
          </p:cNvPr>
          <p:cNvGraphicFramePr>
            <a:graphicFrameLocks noGrp="1"/>
          </p:cNvGraphicFramePr>
          <p:nvPr>
            <p:ph idx="1"/>
            <p:extLst>
              <p:ext uri="{D42A27DB-BD31-4B8C-83A1-F6EECF244321}">
                <p14:modId xmlns:p14="http://schemas.microsoft.com/office/powerpoint/2010/main" val="317790127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876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388983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EBEC-844A-4679-957E-B8319FAB4D3B}"/>
              </a:ext>
            </a:extLst>
          </p:cNvPr>
          <p:cNvSpPr>
            <a:spLocks noGrp="1"/>
          </p:cNvSpPr>
          <p:nvPr>
            <p:ph type="title"/>
          </p:nvPr>
        </p:nvSpPr>
        <p:spPr>
          <a:xfrm>
            <a:off x="581193" y="702156"/>
            <a:ext cx="6309003" cy="1013800"/>
          </a:xfrm>
        </p:spPr>
        <p:txBody>
          <a:bodyPr>
            <a:normAutofit fontScale="90000"/>
          </a:bodyPr>
          <a:lstStyle/>
          <a:p>
            <a:r>
              <a:rPr lang="en-US" dirty="0">
                <a:solidFill>
                  <a:schemeClr val="tx2"/>
                </a:solidFill>
              </a:rPr>
              <a:t>Attendance policy: fall, 2020</a:t>
            </a:r>
          </a:p>
        </p:txBody>
      </p:sp>
      <p:sp>
        <p:nvSpPr>
          <p:cNvPr id="3" name="Content Placeholder 2">
            <a:extLst>
              <a:ext uri="{FF2B5EF4-FFF2-40B4-BE49-F238E27FC236}">
                <a16:creationId xmlns:a16="http://schemas.microsoft.com/office/drawing/2014/main" id="{FAD8E833-BE93-48D8-9AFD-75AC2B06E9BF}"/>
              </a:ext>
            </a:extLst>
          </p:cNvPr>
          <p:cNvSpPr>
            <a:spLocks noGrp="1"/>
          </p:cNvSpPr>
          <p:nvPr>
            <p:ph idx="1"/>
          </p:nvPr>
        </p:nvSpPr>
        <p:spPr>
          <a:xfrm>
            <a:off x="581194" y="1896533"/>
            <a:ext cx="6309003" cy="3962266"/>
          </a:xfrm>
        </p:spPr>
        <p:txBody>
          <a:bodyPr>
            <a:normAutofit/>
          </a:bodyPr>
          <a:lstStyle/>
          <a:p>
            <a:r>
              <a:rPr lang="en-US" sz="1800" dirty="0">
                <a:solidFill>
                  <a:schemeClr val="tx2"/>
                </a:solidFill>
                <a:effectLst/>
                <a:latin typeface="Arial" panose="020B0604020202020204" pitchFamily="34" charset="0"/>
                <a:ea typeface="Calibri" panose="020F0502020204030204" pitchFamily="34" charset="0"/>
              </a:rPr>
              <a:t>Provide a strategy for students to continue course work if they are unable to attend f2f class session for any amount of time due to a pandemic related issue.</a:t>
            </a:r>
          </a:p>
          <a:p>
            <a:r>
              <a:rPr lang="en-US" sz="2000" dirty="0"/>
              <a:t>Know </a:t>
            </a:r>
            <a:r>
              <a:rPr lang="en-US" sz="2000" dirty="0">
                <a:hlinkClick r:id="rId2"/>
              </a:rPr>
              <a:t>MU’s </a:t>
            </a:r>
            <a:r>
              <a:rPr lang="en-US" sz="2000" dirty="0"/>
              <a:t>and your department’s/school’s expectations</a:t>
            </a:r>
          </a:p>
        </p:txBody>
      </p:sp>
      <p:pic>
        <p:nvPicPr>
          <p:cNvPr id="15" name="Picture 4">
            <a:extLst>
              <a:ext uri="{FF2B5EF4-FFF2-40B4-BE49-F238E27FC236}">
                <a16:creationId xmlns:a16="http://schemas.microsoft.com/office/drawing/2014/main" id="{38117FDC-0185-4CCA-A3F1-68502E0AD6CA}"/>
              </a:ext>
              <a:ext uri="{C183D7F6-B498-43B3-948B-1728B52AA6E4}">
                <adec:decorative xmlns:adec="http://schemas.microsoft.com/office/drawing/2017/decorative" val="1"/>
              </a:ext>
            </a:extLst>
          </p:cNvPr>
          <p:cNvPicPr>
            <a:picLocks noChangeAspect="1"/>
          </p:cNvPicPr>
          <p:nvPr/>
        </p:nvPicPr>
        <p:blipFill rotWithShape="1">
          <a:blip r:embed="rId3"/>
          <a:srcRect l="31647" r="30043"/>
          <a:stretch/>
        </p:blipFill>
        <p:spPr>
          <a:xfrm>
            <a:off x="7521283" y="10"/>
            <a:ext cx="4670717" cy="6857990"/>
          </a:xfrm>
          <a:prstGeom prst="rect">
            <a:avLst/>
          </a:prstGeom>
        </p:spPr>
      </p:pic>
    </p:spTree>
    <p:extLst>
      <p:ext uri="{BB962C8B-B14F-4D97-AF65-F5344CB8AC3E}">
        <p14:creationId xmlns:p14="http://schemas.microsoft.com/office/powerpoint/2010/main" val="157516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313-CC4F-4A6E-8759-1517FF339A1C}"/>
              </a:ext>
            </a:extLst>
          </p:cNvPr>
          <p:cNvSpPr>
            <a:spLocks noGrp="1"/>
          </p:cNvSpPr>
          <p:nvPr>
            <p:ph type="title"/>
          </p:nvPr>
        </p:nvSpPr>
        <p:spPr>
          <a:xfrm>
            <a:off x="746228" y="1037967"/>
            <a:ext cx="3054091" cy="4709131"/>
          </a:xfrm>
        </p:spPr>
        <p:txBody>
          <a:bodyPr anchor="ctr">
            <a:normAutofit/>
          </a:bodyPr>
          <a:lstStyle/>
          <a:p>
            <a:r>
              <a:rPr lang="en-US" sz="2400" dirty="0"/>
              <a:t>Managing a Multi-modal learning environment – Recommendations for Teaching through the pandemic</a:t>
            </a:r>
          </a:p>
        </p:txBody>
      </p:sp>
      <p:graphicFrame>
        <p:nvGraphicFramePr>
          <p:cNvPr id="5" name="Content Placeholder 2">
            <a:extLst>
              <a:ext uri="{FF2B5EF4-FFF2-40B4-BE49-F238E27FC236}">
                <a16:creationId xmlns:a16="http://schemas.microsoft.com/office/drawing/2014/main" id="{EC225CC2-A4B1-47C3-B57E-B901FA93685B}"/>
              </a:ext>
            </a:extLst>
          </p:cNvPr>
          <p:cNvGraphicFramePr>
            <a:graphicFrameLocks noGrp="1"/>
          </p:cNvGraphicFramePr>
          <p:nvPr>
            <p:ph idx="1"/>
            <p:extLst>
              <p:ext uri="{D42A27DB-BD31-4B8C-83A1-F6EECF244321}">
                <p14:modId xmlns:p14="http://schemas.microsoft.com/office/powerpoint/2010/main" val="3907386187"/>
              </p:ext>
            </p:extLst>
          </p:nvPr>
        </p:nvGraphicFramePr>
        <p:xfrm>
          <a:off x="4149854" y="1261049"/>
          <a:ext cx="7590056"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949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2ED5-2C17-4EA3-8A84-26C231CA9479}"/>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F2f class time</a:t>
            </a:r>
          </a:p>
        </p:txBody>
      </p:sp>
      <p:sp>
        <p:nvSpPr>
          <p:cNvPr id="3" name="Content Placeholder 2">
            <a:extLst>
              <a:ext uri="{FF2B5EF4-FFF2-40B4-BE49-F238E27FC236}">
                <a16:creationId xmlns:a16="http://schemas.microsoft.com/office/drawing/2014/main" id="{0824AE86-CE41-4E4B-B188-04AE50C53A5D}"/>
              </a:ext>
            </a:extLst>
          </p:cNvPr>
          <p:cNvSpPr>
            <a:spLocks noGrp="1"/>
          </p:cNvSpPr>
          <p:nvPr>
            <p:ph idx="1"/>
          </p:nvPr>
        </p:nvSpPr>
        <p:spPr>
          <a:xfrm>
            <a:off x="581194" y="1896533"/>
            <a:ext cx="6309003" cy="3962266"/>
          </a:xfrm>
        </p:spPr>
        <p:txBody>
          <a:bodyPr>
            <a:normAutofit/>
          </a:bodyPr>
          <a:lstStyle/>
          <a:p>
            <a:r>
              <a:rPr lang="en-US" sz="1800" dirty="0">
                <a:solidFill>
                  <a:schemeClr val="tx2"/>
                </a:solidFill>
                <a:latin typeface="Arial" panose="020B0604020202020204" pitchFamily="34" charset="0"/>
                <a:ea typeface="Times New Roman" panose="02020603050405020304" pitchFamily="18" charset="0"/>
              </a:rPr>
              <a:t>S</a:t>
            </a:r>
            <a:r>
              <a:rPr lang="en-US" sz="1800" dirty="0">
                <a:solidFill>
                  <a:schemeClr val="tx2"/>
                </a:solidFill>
                <a:effectLst/>
                <a:latin typeface="Arial" panose="020B0604020202020204" pitchFamily="34" charset="0"/>
                <a:ea typeface="Times New Roman" panose="02020603050405020304" pitchFamily="18" charset="0"/>
              </a:rPr>
              <a:t>tudents who are able, may attend f2f class when they are scheduled to attend f2f class session</a:t>
            </a:r>
          </a:p>
          <a:p>
            <a:r>
              <a:rPr lang="en-US" sz="1800" dirty="0">
                <a:solidFill>
                  <a:schemeClr val="tx2"/>
                </a:solidFill>
                <a:latin typeface="Arial" panose="020B0604020202020204" pitchFamily="34" charset="0"/>
                <a:ea typeface="Times New Roman" panose="02020603050405020304" pitchFamily="18" charset="0"/>
              </a:rPr>
              <a:t>F2f students </a:t>
            </a:r>
            <a:r>
              <a:rPr lang="en-US" sz="1800" dirty="0">
                <a:solidFill>
                  <a:schemeClr val="tx2"/>
                </a:solidFill>
                <a:effectLst/>
                <a:latin typeface="Arial" panose="020B0604020202020204" pitchFamily="34" charset="0"/>
                <a:ea typeface="Times New Roman" panose="02020603050405020304" pitchFamily="18" charset="0"/>
              </a:rPr>
              <a:t>participate in f2f discussions/activities </a:t>
            </a:r>
          </a:p>
          <a:p>
            <a:r>
              <a:rPr lang="en-US" sz="1800" dirty="0">
                <a:solidFill>
                  <a:schemeClr val="tx2"/>
                </a:solidFill>
                <a:latin typeface="Arial" panose="020B0604020202020204" pitchFamily="34" charset="0"/>
                <a:ea typeface="Times New Roman" panose="02020603050405020304" pitchFamily="18" charset="0"/>
              </a:rPr>
              <a:t>L</a:t>
            </a:r>
            <a:r>
              <a:rPr lang="en-US" sz="1800" dirty="0">
                <a:solidFill>
                  <a:schemeClr val="tx2"/>
                </a:solidFill>
                <a:effectLst/>
                <a:latin typeface="Arial" panose="020B0604020202020204" pitchFamily="34" charset="0"/>
                <a:ea typeface="Times New Roman" panose="02020603050405020304" pitchFamily="18" charset="0"/>
              </a:rPr>
              <a:t>ecture and other content would have been already accessed in the D2L course site </a:t>
            </a:r>
            <a:endParaRPr lang="en-US" sz="1800" dirty="0">
              <a:solidFill>
                <a:schemeClr val="tx2"/>
              </a:solidFill>
            </a:endParaRPr>
          </a:p>
        </p:txBody>
      </p:sp>
      <p:pic>
        <p:nvPicPr>
          <p:cNvPr id="5" name="Picture 4">
            <a:extLst>
              <a:ext uri="{FF2B5EF4-FFF2-40B4-BE49-F238E27FC236}">
                <a16:creationId xmlns:a16="http://schemas.microsoft.com/office/drawing/2014/main" id="{ECB87E9A-74D6-4A4A-9957-46F02C256A77}"/>
              </a:ext>
              <a:ext uri="{C183D7F6-B498-43B3-948B-1728B52AA6E4}">
                <adec:decorative xmlns:adec="http://schemas.microsoft.com/office/drawing/2017/decorative" val="1"/>
              </a:ext>
            </a:extLst>
          </p:cNvPr>
          <p:cNvPicPr>
            <a:picLocks noChangeAspect="1"/>
          </p:cNvPicPr>
          <p:nvPr/>
        </p:nvPicPr>
        <p:blipFill rotWithShape="1">
          <a:blip r:embed="rId2"/>
          <a:srcRect l="26148" r="22772"/>
          <a:stretch/>
        </p:blipFill>
        <p:spPr>
          <a:xfrm>
            <a:off x="7521283" y="10"/>
            <a:ext cx="4670717" cy="6857990"/>
          </a:xfrm>
          <a:prstGeom prst="rect">
            <a:avLst/>
          </a:prstGeom>
        </p:spPr>
      </p:pic>
    </p:spTree>
    <p:extLst>
      <p:ext uri="{BB962C8B-B14F-4D97-AF65-F5344CB8AC3E}">
        <p14:creationId xmlns:p14="http://schemas.microsoft.com/office/powerpoint/2010/main" val="189951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58E1F-1091-4691-9E04-59AF05FA2839}"/>
              </a:ext>
            </a:extLst>
          </p:cNvPr>
          <p:cNvSpPr>
            <a:spLocks noGrp="1"/>
          </p:cNvSpPr>
          <p:nvPr>
            <p:ph idx="1"/>
          </p:nvPr>
        </p:nvSpPr>
        <p:spPr>
          <a:xfrm>
            <a:off x="581194" y="1896533"/>
            <a:ext cx="6309003" cy="1532467"/>
          </a:xfrm>
        </p:spPr>
        <p:txBody>
          <a:bodyPr>
            <a:normAutofit/>
          </a:bodyPr>
          <a:lstStyle/>
          <a:p>
            <a:pPr marL="0" indent="0">
              <a:buNone/>
            </a:pPr>
            <a:r>
              <a:rPr lang="en-US" sz="1800" dirty="0">
                <a:solidFill>
                  <a:schemeClr val="tx2"/>
                </a:solidFill>
                <a:latin typeface="Arial" panose="020B0604020202020204" pitchFamily="34" charset="0"/>
                <a:cs typeface="Arial" panose="020B0604020202020204" pitchFamily="34" charset="0"/>
              </a:rPr>
              <a:t>This session will be recorded and a link to the recording will be provided on the CTL website.</a:t>
            </a:r>
          </a:p>
        </p:txBody>
      </p:sp>
      <p:pic>
        <p:nvPicPr>
          <p:cNvPr id="19" name="Picture 4">
            <a:extLst>
              <a:ext uri="{FF2B5EF4-FFF2-40B4-BE49-F238E27FC236}">
                <a16:creationId xmlns:a16="http://schemas.microsoft.com/office/drawing/2014/main" id="{C3343938-C8E5-4C18-AE55-AB231DAB0BA6}"/>
              </a:ext>
              <a:ext uri="{C183D7F6-B498-43B3-948B-1728B52AA6E4}">
                <adec:decorative xmlns:adec="http://schemas.microsoft.com/office/drawing/2017/decorative" val="1"/>
              </a:ext>
            </a:extLst>
          </p:cNvPr>
          <p:cNvPicPr>
            <a:picLocks noChangeAspect="1"/>
          </p:cNvPicPr>
          <p:nvPr/>
        </p:nvPicPr>
        <p:blipFill rotWithShape="1">
          <a:blip r:embed="rId2"/>
          <a:srcRect r="55220"/>
          <a:stretch/>
        </p:blipFill>
        <p:spPr>
          <a:xfrm>
            <a:off x="7521283" y="10"/>
            <a:ext cx="4670717" cy="6857990"/>
          </a:xfrm>
          <a:prstGeom prst="rect">
            <a:avLst/>
          </a:prstGeom>
        </p:spPr>
      </p:pic>
    </p:spTree>
    <p:extLst>
      <p:ext uri="{BB962C8B-B14F-4D97-AF65-F5344CB8AC3E}">
        <p14:creationId xmlns:p14="http://schemas.microsoft.com/office/powerpoint/2010/main" val="13284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0459-B7C3-49F7-94C5-82A5ED554B55}"/>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Asynchronous class</a:t>
            </a:r>
          </a:p>
        </p:txBody>
      </p:sp>
      <p:sp>
        <p:nvSpPr>
          <p:cNvPr id="3" name="Content Placeholder 2">
            <a:extLst>
              <a:ext uri="{FF2B5EF4-FFF2-40B4-BE49-F238E27FC236}">
                <a16:creationId xmlns:a16="http://schemas.microsoft.com/office/drawing/2014/main" id="{4F9B60E4-AE91-4B2D-BFDF-D88B67B3936F}"/>
              </a:ext>
            </a:extLst>
          </p:cNvPr>
          <p:cNvSpPr>
            <a:spLocks noGrp="1"/>
          </p:cNvSpPr>
          <p:nvPr>
            <p:ph idx="1"/>
          </p:nvPr>
        </p:nvSpPr>
        <p:spPr>
          <a:xfrm>
            <a:off x="581194" y="1896533"/>
            <a:ext cx="6309003" cy="3962266"/>
          </a:xfrm>
        </p:spPr>
        <p:txBody>
          <a:bodyPr>
            <a:normAutofit/>
          </a:bodyPr>
          <a:lstStyle/>
          <a:p>
            <a:pPr>
              <a:spcBef>
                <a:spcPts val="0"/>
              </a:spcBef>
              <a:spcAft>
                <a:spcPts val="0"/>
              </a:spcAft>
            </a:pPr>
            <a:endParaRPr lang="en-US" sz="1800" dirty="0">
              <a:solidFill>
                <a:schemeClr val="tx2"/>
              </a:solidFill>
              <a:effectLst/>
              <a:latin typeface="Arial" panose="020B0604020202020204" pitchFamily="34" charset="0"/>
              <a:cs typeface="Arial" panose="020B0604020202020204" pitchFamily="34" charset="0"/>
            </a:endParaRPr>
          </a:p>
          <a:p>
            <a:pPr marL="742950" lvl="1" indent="-285750">
              <a:spcBef>
                <a:spcPts val="0"/>
              </a:spcBef>
              <a:spcAft>
                <a:spcPts val="0"/>
              </a:spcAft>
              <a:tabLst>
                <a:tab pos="914400" algn="l"/>
              </a:tabLst>
            </a:pPr>
            <a:r>
              <a:rPr lang="en-US" sz="1800" dirty="0">
                <a:solidFill>
                  <a:schemeClr val="tx2"/>
                </a:solidFill>
                <a:latin typeface="Arial" panose="020B0604020202020204" pitchFamily="34" charset="0"/>
                <a:ea typeface="Times New Roman" panose="02020603050405020304" pitchFamily="18" charset="0"/>
                <a:cs typeface="Arial" panose="020B0604020202020204" pitchFamily="34" charset="0"/>
              </a:rPr>
              <a:t>S</a:t>
            </a:r>
            <a:r>
              <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tudents who are unable to attend f2f class session due to quarantine or illness and students who are scheduled to be online already for that session will have asynchronous discussion in D2L </a:t>
            </a:r>
          </a:p>
          <a:p>
            <a:pPr marL="457200" lvl="1" indent="0">
              <a:spcBef>
                <a:spcPts val="0"/>
              </a:spcBef>
              <a:spcAft>
                <a:spcPts val="0"/>
              </a:spcAft>
              <a:buNone/>
              <a:tabLst>
                <a:tab pos="914400" algn="l"/>
              </a:tabLst>
            </a:pPr>
            <a:endPar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spcBef>
                <a:spcPts val="0"/>
              </a:spcBef>
              <a:spcAft>
                <a:spcPts val="0"/>
              </a:spcAft>
              <a:tabLst>
                <a:tab pos="914400" algn="l"/>
              </a:tabLst>
            </a:pPr>
            <a:r>
              <a:rPr lang="en-US" sz="1800" dirty="0">
                <a:solidFill>
                  <a:schemeClr val="tx2"/>
                </a:solidFill>
                <a:latin typeface="Arial" panose="020B0604020202020204" pitchFamily="34" charset="0"/>
                <a:ea typeface="Times New Roman" panose="02020603050405020304" pitchFamily="18" charset="0"/>
                <a:cs typeface="Arial" panose="020B0604020202020204" pitchFamily="34" charset="0"/>
              </a:rPr>
              <a:t>Maintain same discussion/activity/assignment deadlines for students regardless of modality</a:t>
            </a:r>
            <a:endPar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spcBef>
                <a:spcPts val="0"/>
              </a:spcBef>
              <a:spcAft>
                <a:spcPts val="0"/>
              </a:spcAft>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0"/>
              </a:spcBef>
              <a:spcAft>
                <a:spcPts val="0"/>
              </a:spcAft>
              <a:tabLst>
                <a:tab pos="914400" algn="l"/>
              </a:tabLst>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Encourage students from both modalities to interact with one another asynchronously via course site and synchronously via whole class Teams meetings</a:t>
            </a:r>
            <a:endParaRPr lang="en-US" dirty="0">
              <a:solidFill>
                <a:schemeClr val="tx2"/>
              </a:solidFill>
            </a:endParaRPr>
          </a:p>
        </p:txBody>
      </p:sp>
      <p:pic>
        <p:nvPicPr>
          <p:cNvPr id="5" name="Picture 4">
            <a:extLst>
              <a:ext uri="{FF2B5EF4-FFF2-40B4-BE49-F238E27FC236}">
                <a16:creationId xmlns:a16="http://schemas.microsoft.com/office/drawing/2014/main" id="{CF8ECE85-8965-43E2-9750-1FDCC52AB827}"/>
              </a:ext>
              <a:ext uri="{C183D7F6-B498-43B3-948B-1728B52AA6E4}">
                <adec:decorative xmlns:adec="http://schemas.microsoft.com/office/drawing/2017/decorative" val="1"/>
              </a:ext>
            </a:extLst>
          </p:cNvPr>
          <p:cNvPicPr>
            <a:picLocks noChangeAspect="1"/>
          </p:cNvPicPr>
          <p:nvPr/>
        </p:nvPicPr>
        <p:blipFill rotWithShape="1">
          <a:blip r:embed="rId2"/>
          <a:srcRect l="46757" r="7781" b="-1"/>
          <a:stretch/>
        </p:blipFill>
        <p:spPr>
          <a:xfrm>
            <a:off x="7521283" y="10"/>
            <a:ext cx="4670717" cy="6857990"/>
          </a:xfrm>
          <a:prstGeom prst="rect">
            <a:avLst/>
          </a:prstGeom>
        </p:spPr>
      </p:pic>
    </p:spTree>
    <p:extLst>
      <p:ext uri="{BB962C8B-B14F-4D97-AF65-F5344CB8AC3E}">
        <p14:creationId xmlns:p14="http://schemas.microsoft.com/office/powerpoint/2010/main" val="93047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3635D-C8B2-4C4A-989B-FAFA1A56828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a:t>Hy-flex:</a:t>
            </a:r>
            <a:br>
              <a:rPr lang="en-US" sz="4100"/>
            </a:br>
            <a:r>
              <a:rPr lang="en-US" sz="4100"/>
              <a:t>Lectures/</a:t>
            </a:r>
            <a:br>
              <a:rPr lang="en-US" sz="4100"/>
            </a:br>
            <a:r>
              <a:rPr lang="en-US" sz="4100"/>
              <a:t>content, discussions, and class time, oh my!</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7199C942-4C83-4DD0-8ACF-8BC6AC03D748}"/>
              </a:ext>
            </a:extLst>
          </p:cNvPr>
          <p:cNvGraphicFramePr>
            <a:graphicFrameLocks noGrp="1"/>
          </p:cNvGraphicFramePr>
          <p:nvPr>
            <p:ph idx="1"/>
            <p:extLst>
              <p:ext uri="{D42A27DB-BD31-4B8C-83A1-F6EECF244321}">
                <p14:modId xmlns:p14="http://schemas.microsoft.com/office/powerpoint/2010/main" val="2960355880"/>
              </p:ext>
            </p:extLst>
          </p:nvPr>
        </p:nvGraphicFramePr>
        <p:xfrm>
          <a:off x="4534935" y="736847"/>
          <a:ext cx="7290121" cy="588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48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C42A-29B3-44FD-963E-3A05ACACA826}"/>
              </a:ext>
            </a:extLst>
          </p:cNvPr>
          <p:cNvSpPr>
            <a:spLocks noGrp="1"/>
          </p:cNvSpPr>
          <p:nvPr>
            <p:ph type="title"/>
          </p:nvPr>
        </p:nvSpPr>
        <p:spPr>
          <a:xfrm>
            <a:off x="584201" y="702156"/>
            <a:ext cx="7011413" cy="1013800"/>
          </a:xfrm>
        </p:spPr>
        <p:txBody>
          <a:bodyPr>
            <a:normAutofit/>
          </a:bodyPr>
          <a:lstStyle/>
          <a:p>
            <a:r>
              <a:rPr lang="en-US" dirty="0">
                <a:solidFill>
                  <a:schemeClr val="tx2"/>
                </a:solidFill>
                <a:effectLst/>
                <a:latin typeface="Abadi" panose="020B0604020104020204" pitchFamily="34" charset="0"/>
                <a:ea typeface="Times New Roman" panose="02020603050405020304" pitchFamily="18" charset="0"/>
              </a:rPr>
              <a:t>Synchronous class sessions</a:t>
            </a:r>
            <a:endParaRPr lang="en-US" dirty="0">
              <a:solidFill>
                <a:schemeClr val="tx2"/>
              </a:solidFill>
            </a:endParaRPr>
          </a:p>
        </p:txBody>
      </p:sp>
      <p:sp>
        <p:nvSpPr>
          <p:cNvPr id="3" name="Content Placeholder 2">
            <a:extLst>
              <a:ext uri="{FF2B5EF4-FFF2-40B4-BE49-F238E27FC236}">
                <a16:creationId xmlns:a16="http://schemas.microsoft.com/office/drawing/2014/main" id="{27441957-2216-4CAC-A577-36C8C35C70D3}"/>
              </a:ext>
            </a:extLst>
          </p:cNvPr>
          <p:cNvSpPr>
            <a:spLocks noGrp="1"/>
          </p:cNvSpPr>
          <p:nvPr>
            <p:ph idx="1"/>
          </p:nvPr>
        </p:nvSpPr>
        <p:spPr>
          <a:xfrm>
            <a:off x="584200" y="1896533"/>
            <a:ext cx="7011413" cy="3962266"/>
          </a:xfrm>
        </p:spPr>
        <p:txBody>
          <a:bodyPr>
            <a:normAutofit/>
          </a:bodyPr>
          <a:lstStyle/>
          <a:p>
            <a:pPr marL="457200" lvl="1" indent="0">
              <a:spcBef>
                <a:spcPts val="0"/>
              </a:spcBef>
              <a:spcAft>
                <a:spcPts val="0"/>
              </a:spcAft>
              <a:buNone/>
              <a:tabLst>
                <a:tab pos="914400" algn="l"/>
              </a:tabLst>
            </a:pPr>
            <a:endParaRPr lang="en-US" sz="1800" dirty="0">
              <a:effectLst/>
              <a:latin typeface="Abadi" panose="020B0604020104020204" pitchFamily="34" charset="0"/>
              <a:ea typeface="Times New Roman" panose="02020603050405020304" pitchFamily="18" charset="0"/>
            </a:endParaRPr>
          </a:p>
          <a:p>
            <a:pPr marL="742950" lvl="1" indent="-285750">
              <a:spcBef>
                <a:spcPts val="0"/>
              </a:spcBef>
              <a:spcAft>
                <a:spcPts val="0"/>
              </a:spcAft>
              <a:tabLst>
                <a:tab pos="914400" algn="l"/>
              </a:tabLst>
            </a:pPr>
            <a:r>
              <a:rPr lang="en-US" sz="1800"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ntegrating Teams discussions between students who are f2f in the classroom and live online has so many components for frustration and error… </a:t>
            </a:r>
          </a:p>
          <a:p>
            <a:pPr marL="1012950" lvl="2" indent="-285750">
              <a:spcBef>
                <a:spcPts val="0"/>
              </a:spcBef>
              <a:spcAft>
                <a:spcPts val="0"/>
              </a:spcAft>
              <a:tabLst>
                <a:tab pos="914400" algn="l"/>
              </a:tabLst>
            </a:pPr>
            <a:endParaRPr lang="en-US" sz="1800" dirty="0">
              <a:latin typeface="Arial" panose="020B0604020202020204" pitchFamily="34" charset="0"/>
              <a:ea typeface="Calibri" panose="020F0502020204030204" pitchFamily="34" charset="0"/>
              <a:cs typeface="Arial" panose="020B0604020202020204" pitchFamily="34" charset="0"/>
            </a:endParaRPr>
          </a:p>
          <a:p>
            <a:pPr marL="1354950" lvl="3" indent="-285750">
              <a:spcBef>
                <a:spcPts val="0"/>
              </a:spcBef>
              <a:spcAft>
                <a:spcPts val="0"/>
              </a:spcAft>
              <a:tabLst>
                <a:tab pos="914400" algn="l"/>
              </a:tabLst>
            </a:pPr>
            <a:r>
              <a:rPr lang="en-US" sz="1600" dirty="0">
                <a:latin typeface="Arial" panose="020B0604020202020204" pitchFamily="34" charset="0"/>
                <a:ea typeface="Calibri" panose="020F0502020204030204" pitchFamily="34" charset="0"/>
                <a:cs typeface="Arial" panose="020B0604020202020204" pitchFamily="34" charset="0"/>
              </a:rPr>
              <a:t>Getting kicked off internet or freezing</a:t>
            </a:r>
          </a:p>
          <a:p>
            <a:pPr marL="1354950" lvl="3" indent="-285750">
              <a:spcBef>
                <a:spcPts val="0"/>
              </a:spcBef>
              <a:spcAft>
                <a:spcPts val="0"/>
              </a:spcAft>
              <a:tabLst>
                <a:tab pos="9144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Poor audio</a:t>
            </a:r>
          </a:p>
          <a:p>
            <a:pPr marL="1354950" lvl="3" indent="-285750">
              <a:spcBef>
                <a:spcPts val="0"/>
              </a:spcBef>
              <a:spcAft>
                <a:spcPts val="0"/>
              </a:spcAft>
              <a:tabLst>
                <a:tab pos="914400" algn="l"/>
              </a:tabLst>
            </a:pPr>
            <a:r>
              <a:rPr lang="en-US" sz="1600" dirty="0">
                <a:latin typeface="Arial" panose="020B0604020202020204" pitchFamily="34" charset="0"/>
                <a:ea typeface="Calibri" panose="020F0502020204030204" pitchFamily="34" charset="0"/>
                <a:cs typeface="Arial" panose="020B0604020202020204" pitchFamily="34" charset="0"/>
              </a:rPr>
              <a:t>Poor visuals</a:t>
            </a:r>
          </a:p>
          <a:p>
            <a:pPr marL="1354950" lvl="3" indent="-285750">
              <a:spcBef>
                <a:spcPts val="0"/>
              </a:spcBef>
              <a:spcAft>
                <a:spcPts val="0"/>
              </a:spcAft>
              <a:tabLst>
                <a:tab pos="9144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Proper camera</a:t>
            </a:r>
            <a:r>
              <a:rPr lang="en-US" sz="1600" dirty="0">
                <a:latin typeface="Arial" panose="020B0604020202020204" pitchFamily="34" charset="0"/>
                <a:ea typeface="Calibri" panose="020F0502020204030204" pitchFamily="34" charset="0"/>
                <a:cs typeface="Arial" panose="020B0604020202020204" pitchFamily="34" charset="0"/>
              </a:rPr>
              <a:t>/mic </a:t>
            </a:r>
            <a:r>
              <a:rPr lang="en-US" sz="1600" dirty="0">
                <a:effectLst/>
                <a:latin typeface="Arial" panose="020B0604020202020204" pitchFamily="34" charset="0"/>
                <a:ea typeface="Calibri" panose="020F0502020204030204" pitchFamily="34" charset="0"/>
                <a:cs typeface="Arial" panose="020B0604020202020204" pitchFamily="34" charset="0"/>
              </a:rPr>
              <a:t>placement throughout class (engagement)</a:t>
            </a:r>
          </a:p>
          <a:p>
            <a:pPr marL="1354950" lvl="3" indent="-285750">
              <a:spcBef>
                <a:spcPts val="0"/>
              </a:spcBef>
              <a:spcAft>
                <a:spcPts val="0"/>
              </a:spcAft>
              <a:tabLst>
                <a:tab pos="914400" algn="l"/>
              </a:tabLst>
            </a:pPr>
            <a:r>
              <a:rPr lang="en-US" sz="1600" dirty="0">
                <a:latin typeface="Arial" panose="020B0604020202020204" pitchFamily="34" charset="0"/>
                <a:ea typeface="Calibri" panose="020F0502020204030204" pitchFamily="34" charset="0"/>
                <a:cs typeface="Arial" panose="020B0604020202020204" pitchFamily="34" charset="0"/>
              </a:rPr>
              <a:t>Missing v</a:t>
            </a:r>
            <a:r>
              <a:rPr lang="en-US" sz="1600" dirty="0">
                <a:effectLst/>
                <a:latin typeface="Arial" panose="020B0604020202020204" pitchFamily="34" charset="0"/>
                <a:ea typeface="Calibri" panose="020F0502020204030204" pitchFamily="34" charset="0"/>
                <a:cs typeface="Arial" panose="020B0604020202020204" pitchFamily="34" charset="0"/>
              </a:rPr>
              <a:t>isual cues </a:t>
            </a:r>
          </a:p>
          <a:p>
            <a:pPr marL="1354950" lvl="3" indent="-285750">
              <a:spcBef>
                <a:spcPts val="0"/>
              </a:spcBef>
              <a:spcAft>
                <a:spcPts val="0"/>
              </a:spcAft>
              <a:tabLst>
                <a:tab pos="914400" algn="l"/>
              </a:tabLst>
            </a:pPr>
            <a:r>
              <a:rPr lang="en-US" sz="1600" dirty="0">
                <a:latin typeface="Arial" panose="020B0604020202020204" pitchFamily="34" charset="0"/>
                <a:ea typeface="Calibri" panose="020F0502020204030204" pitchFamily="34" charset="0"/>
                <a:cs typeface="Arial" panose="020B0604020202020204" pitchFamily="34" charset="0"/>
              </a:rPr>
              <a:t>Equity between modalities?</a:t>
            </a:r>
          </a:p>
          <a:p>
            <a:pPr marL="1354950" lvl="3" indent="-285750">
              <a:spcBef>
                <a:spcPts val="0"/>
              </a:spcBef>
              <a:spcAft>
                <a:spcPts val="0"/>
              </a:spcAft>
              <a:tabLst>
                <a:tab pos="9144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Reduced class time due to addressing streaming technology</a:t>
            </a:r>
          </a:p>
          <a:p>
            <a:pPr marL="457200" marR="0" lvl="1" indent="0">
              <a:spcBef>
                <a:spcPts val="0"/>
              </a:spcBef>
              <a:spcAft>
                <a:spcPts val="0"/>
              </a:spcAft>
              <a:buNone/>
              <a:tabLst>
                <a:tab pos="914400" algn="l"/>
              </a:tabLst>
            </a:pPr>
            <a:endParaRPr lang="en-US" sz="1800" dirty="0">
              <a:effectLst/>
              <a:latin typeface="Abadi" panose="020B0604020104020204" pitchFamily="34" charset="0"/>
              <a:ea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381B5FC9-68E7-481B-8949-CE4116F209F4}"/>
              </a:ext>
              <a:ext uri="{C183D7F6-B498-43B3-948B-1728B52AA6E4}">
                <adec:decorative xmlns:adec="http://schemas.microsoft.com/office/drawing/2017/decorative" val="1"/>
              </a:ext>
            </a:extLst>
          </p:cNvPr>
          <p:cNvPicPr>
            <a:picLocks noChangeAspect="1"/>
          </p:cNvPicPr>
          <p:nvPr/>
        </p:nvPicPr>
        <p:blipFill rotWithShape="1">
          <a:blip r:embed="rId2"/>
          <a:srcRect l="9759" r="47430" b="-1"/>
          <a:stretch/>
        </p:blipFill>
        <p:spPr>
          <a:xfrm>
            <a:off x="8042147" y="601201"/>
            <a:ext cx="3703320" cy="5774200"/>
          </a:xfrm>
          <a:prstGeom prst="rect">
            <a:avLst/>
          </a:prstGeom>
        </p:spPr>
      </p:pic>
    </p:spTree>
    <p:extLst>
      <p:ext uri="{BB962C8B-B14F-4D97-AF65-F5344CB8AC3E}">
        <p14:creationId xmlns:p14="http://schemas.microsoft.com/office/powerpoint/2010/main" val="100110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F3EC-A05B-4B21-8EC2-9D428A9A6012}"/>
              </a:ext>
            </a:extLst>
          </p:cNvPr>
          <p:cNvSpPr>
            <a:spLocks noGrp="1"/>
          </p:cNvSpPr>
          <p:nvPr>
            <p:ph type="title"/>
          </p:nvPr>
        </p:nvSpPr>
        <p:spPr/>
        <p:txBody>
          <a:bodyPr>
            <a:normAutofit/>
          </a:bodyPr>
          <a:lstStyle/>
          <a:p>
            <a:pPr>
              <a:lnSpc>
                <a:spcPct val="90000"/>
              </a:lnSpc>
            </a:pPr>
            <a:r>
              <a:rPr lang="en-US" sz="2600" dirty="0">
                <a:solidFill>
                  <a:schemeClr val="tx1">
                    <a:lumMod val="85000"/>
                    <a:lumOff val="15000"/>
                  </a:schemeClr>
                </a:solidFill>
              </a:rPr>
              <a:t>If you choose to have online live streaming of your F2F class time be sure to:</a:t>
            </a:r>
            <a:br>
              <a:rPr lang="en-US" sz="2600" dirty="0">
                <a:solidFill>
                  <a:schemeClr val="tx1">
                    <a:lumMod val="85000"/>
                    <a:lumOff val="15000"/>
                  </a:schemeClr>
                </a:solidFill>
              </a:rPr>
            </a:br>
            <a:endParaRPr lang="en-US" sz="2600" dirty="0">
              <a:solidFill>
                <a:schemeClr val="tx1">
                  <a:lumMod val="85000"/>
                  <a:lumOff val="15000"/>
                </a:schemeClr>
              </a:solidFill>
            </a:endParaRPr>
          </a:p>
        </p:txBody>
      </p:sp>
      <p:graphicFrame>
        <p:nvGraphicFramePr>
          <p:cNvPr id="5" name="Content Placeholder 2">
            <a:extLst>
              <a:ext uri="{FF2B5EF4-FFF2-40B4-BE49-F238E27FC236}">
                <a16:creationId xmlns:a16="http://schemas.microsoft.com/office/drawing/2014/main" id="{9A5C4AFC-5835-48C9-AEB3-591C4B2CDA60}"/>
              </a:ext>
            </a:extLst>
          </p:cNvPr>
          <p:cNvGraphicFramePr>
            <a:graphicFrameLocks noGrp="1"/>
          </p:cNvGraphicFramePr>
          <p:nvPr>
            <p:ph idx="1"/>
            <p:extLst>
              <p:ext uri="{D42A27DB-BD31-4B8C-83A1-F6EECF244321}">
                <p14:modId xmlns:p14="http://schemas.microsoft.com/office/powerpoint/2010/main" val="225420284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72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16473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C7ED-D286-4B93-AF18-7AE194E7EFEB}"/>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Review Hy-flex</a:t>
            </a:r>
          </a:p>
        </p:txBody>
      </p:sp>
      <p:sp>
        <p:nvSpPr>
          <p:cNvPr id="7" name="Content Placeholder 2">
            <a:extLst>
              <a:ext uri="{FF2B5EF4-FFF2-40B4-BE49-F238E27FC236}">
                <a16:creationId xmlns:a16="http://schemas.microsoft.com/office/drawing/2014/main" id="{DCAA32C4-2E92-4958-8731-FDE0C37AB9F4}"/>
              </a:ext>
            </a:extLst>
          </p:cNvPr>
          <p:cNvSpPr>
            <a:spLocks noGrp="1"/>
          </p:cNvSpPr>
          <p:nvPr>
            <p:ph idx="1"/>
          </p:nvPr>
        </p:nvSpPr>
        <p:spPr>
          <a:xfrm>
            <a:off x="581194" y="1715956"/>
            <a:ext cx="6309004" cy="4684844"/>
          </a:xfrm>
        </p:spPr>
        <p:txBody>
          <a:bodyPr>
            <a:normAutofit/>
          </a:bodyPr>
          <a:lstStyle/>
          <a:p>
            <a:pPr marL="800100" lvl="1" indent="-342900">
              <a:spcBef>
                <a:spcPts val="0"/>
              </a:spcBef>
              <a:spcAft>
                <a:spcPts val="0"/>
              </a:spcAft>
              <a:buFont typeface="+mj-lt"/>
              <a:buAutoNum type="arabicPeriod"/>
              <a:tabLst>
                <a:tab pos="914400" algn="l"/>
              </a:tabLst>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Prepare course content in D2L course site prior to f2f class time</a:t>
            </a:r>
            <a:endParaRPr lang="en-US" sz="17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Expect students to “consume” lectures and other content prior to class time</a:t>
            </a:r>
          </a:p>
          <a:p>
            <a:pPr marL="727200" lvl="2" indent="0">
              <a:spcBef>
                <a:spcPts val="0"/>
              </a:spcBef>
              <a:spcAft>
                <a:spcPts val="0"/>
              </a:spcAft>
              <a:buNone/>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F2f students participate in a live discussion in the classroom</a:t>
            </a:r>
          </a:p>
          <a:p>
            <a:pPr marL="800100" lvl="1" indent="-342900">
              <a:spcBef>
                <a:spcPts val="0"/>
              </a:spcBef>
              <a:spcAft>
                <a:spcPts val="0"/>
              </a:spcAft>
              <a:buFont typeface="+mj-lt"/>
              <a:buAutoNum type="arabicPeriod"/>
              <a:tabLst>
                <a:tab pos="914400" algn="l"/>
              </a:tabLst>
            </a:pP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Online students participate in an</a:t>
            </a: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 asynchronous discussion via the D2L course site due by the end of f2f class day</a:t>
            </a:r>
          </a:p>
          <a:p>
            <a:pPr marL="800100" lvl="1" indent="-342900">
              <a:spcBef>
                <a:spcPts val="0"/>
              </a:spcBef>
              <a:spcAft>
                <a:spcPts val="0"/>
              </a:spcAft>
              <a:buFont typeface="+mj-lt"/>
              <a:buAutoNum type="arabicPeriod"/>
              <a:tabLst>
                <a:tab pos="914400" algn="l"/>
              </a:tabLst>
            </a:pP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Consider holding online synchronous sessions </a:t>
            </a: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when all students are online</a:t>
            </a: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Font typeface="+mj-lt"/>
              <a:buAutoNum type="arabicPeriod"/>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Consider offering online office hours</a:t>
            </a:r>
          </a:p>
          <a:p>
            <a:endParaRPr lang="en-US" dirty="0">
              <a:solidFill>
                <a:schemeClr val="tx2"/>
              </a:solidFill>
            </a:endParaRPr>
          </a:p>
        </p:txBody>
      </p:sp>
      <p:pic>
        <p:nvPicPr>
          <p:cNvPr id="8" name="Picture 4">
            <a:extLst>
              <a:ext uri="{FF2B5EF4-FFF2-40B4-BE49-F238E27FC236}">
                <a16:creationId xmlns:a16="http://schemas.microsoft.com/office/drawing/2014/main" id="{AAFC66B6-303A-4AF3-A1A1-08D637E13EA1}"/>
              </a:ext>
              <a:ext uri="{C183D7F6-B498-43B3-948B-1728B52AA6E4}">
                <adec:decorative xmlns:adec="http://schemas.microsoft.com/office/drawing/2017/decorative" val="1"/>
              </a:ext>
            </a:extLst>
          </p:cNvPr>
          <p:cNvPicPr>
            <a:picLocks noChangeAspect="1"/>
          </p:cNvPicPr>
          <p:nvPr/>
        </p:nvPicPr>
        <p:blipFill rotWithShape="1">
          <a:blip r:embed="rId2"/>
          <a:srcRect l="14774" r="40106" b="-1"/>
          <a:stretch/>
        </p:blipFill>
        <p:spPr>
          <a:xfrm>
            <a:off x="7521283" y="10"/>
            <a:ext cx="4670717" cy="6857990"/>
          </a:xfrm>
          <a:prstGeom prst="rect">
            <a:avLst/>
          </a:prstGeom>
        </p:spPr>
      </p:pic>
    </p:spTree>
    <p:extLst>
      <p:ext uri="{BB962C8B-B14F-4D97-AF65-F5344CB8AC3E}">
        <p14:creationId xmlns:p14="http://schemas.microsoft.com/office/powerpoint/2010/main" val="2833884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50C-74C6-4CC6-8969-8245A2F1E226}"/>
              </a:ext>
            </a:extLst>
          </p:cNvPr>
          <p:cNvSpPr>
            <a:spLocks noGrp="1"/>
          </p:cNvSpPr>
          <p:nvPr>
            <p:ph type="title"/>
          </p:nvPr>
        </p:nvSpPr>
        <p:spPr>
          <a:xfrm>
            <a:off x="4241830" y="702156"/>
            <a:ext cx="7368978" cy="1188720"/>
          </a:xfrm>
        </p:spPr>
        <p:txBody>
          <a:bodyPr>
            <a:normAutofit/>
          </a:bodyPr>
          <a:lstStyle/>
          <a:p>
            <a:r>
              <a:rPr lang="en-US" dirty="0"/>
              <a:t>Synchronous sessions</a:t>
            </a:r>
          </a:p>
        </p:txBody>
      </p:sp>
      <p:sp>
        <p:nvSpPr>
          <p:cNvPr id="3" name="Content Placeholder 2">
            <a:extLst>
              <a:ext uri="{FF2B5EF4-FFF2-40B4-BE49-F238E27FC236}">
                <a16:creationId xmlns:a16="http://schemas.microsoft.com/office/drawing/2014/main" id="{54742825-187E-4458-8B44-B59DDDAA0595}"/>
              </a:ext>
            </a:extLst>
          </p:cNvPr>
          <p:cNvSpPr>
            <a:spLocks noGrp="1"/>
          </p:cNvSpPr>
          <p:nvPr>
            <p:ph idx="1"/>
          </p:nvPr>
        </p:nvSpPr>
        <p:spPr>
          <a:xfrm>
            <a:off x="4241829" y="2340864"/>
            <a:ext cx="7019005" cy="3634486"/>
          </a:xfrm>
        </p:spPr>
        <p:txBody>
          <a:bodyPr>
            <a:normAutofit/>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MS Teams is most effectively used for synchronous sessions when the whole class meets at the same time with everyone online (break out rooms are possible).</a:t>
            </a:r>
          </a:p>
          <a:p>
            <a:pPr marL="0" indent="0">
              <a:buNone/>
            </a:pP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p>
            <a:r>
              <a:rPr lang="en-US" sz="1800" dirty="0">
                <a:latin typeface="Arial" panose="020B0604020202020204" pitchFamily="34" charset="0"/>
                <a:ea typeface="Times New Roman" panose="02020603050405020304" pitchFamily="18" charset="0"/>
                <a:cs typeface="Arial" panose="020B0604020202020204" pitchFamily="34" charset="0"/>
              </a:rPr>
              <a:t>MS Teams is a great tool for optional online office hours.</a:t>
            </a:r>
          </a:p>
          <a:p>
            <a:pPr marL="0" indent="0">
              <a:buNone/>
            </a:pPr>
            <a:endParaRPr lang="en-US" sz="1800" dirty="0">
              <a:latin typeface="Arial" panose="020B0604020202020204" pitchFamily="34" charset="0"/>
              <a:ea typeface="Times New Roman" panose="02020603050405020304" pitchFamily="18" charset="0"/>
              <a:cs typeface="Arial" panose="020B0604020202020204" pitchFamily="34" charset="0"/>
            </a:endParaRPr>
          </a:p>
          <a:p>
            <a:r>
              <a:rPr lang="en-US" sz="1800" dirty="0">
                <a:effectLst/>
                <a:latin typeface="Arial" panose="020B0604020202020204" pitchFamily="34" charset="0"/>
                <a:ea typeface="Times New Roman" panose="02020603050405020304" pitchFamily="18" charset="0"/>
                <a:cs typeface="Arial" panose="020B0604020202020204" pitchFamily="34" charset="0"/>
              </a:rPr>
              <a:t>MS </a:t>
            </a:r>
            <a:r>
              <a:rPr lang="en-US" sz="1800" dirty="0">
                <a:latin typeface="Arial" panose="020B0604020202020204" pitchFamily="34" charset="0"/>
                <a:ea typeface="Times New Roman" panose="02020603050405020304" pitchFamily="18" charset="0"/>
                <a:cs typeface="Arial" panose="020B0604020202020204" pitchFamily="34" charset="0"/>
              </a:rPr>
              <a:t>Teams can be used to create a positive and meaningful </a:t>
            </a:r>
            <a:r>
              <a:rPr lang="en-US" sz="1800" dirty="0" err="1">
                <a:latin typeface="Arial" panose="020B0604020202020204" pitchFamily="34" charset="0"/>
                <a:ea typeface="Times New Roman" panose="02020603050405020304" pitchFamily="18" charset="0"/>
                <a:cs typeface="Arial" panose="020B0604020202020204" pitchFamily="34" charset="0"/>
              </a:rPr>
              <a:t>CoI</a:t>
            </a:r>
            <a:r>
              <a:rPr lang="en-US" sz="1800" dirty="0">
                <a:latin typeface="Arial" panose="020B0604020202020204" pitchFamily="34" charset="0"/>
                <a:ea typeface="Times New Roman" panose="02020603050405020304" pitchFamily="18" charset="0"/>
                <a:cs typeface="Arial" panose="020B0604020202020204" pitchFamily="34" charset="0"/>
              </a:rPr>
              <a:t> and engaged classroom environment.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7" name="Graphic 6">
            <a:extLst>
              <a:ext uri="{FF2B5EF4-FFF2-40B4-BE49-F238E27FC236}">
                <a16:creationId xmlns:a16="http://schemas.microsoft.com/office/drawing/2014/main" id="{7BF8E249-5BB9-4841-B995-8896CF8DA2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192" y="1862594"/>
            <a:ext cx="3194595" cy="3194595"/>
          </a:xfrm>
          <a:prstGeom prst="rect">
            <a:avLst/>
          </a:prstGeom>
        </p:spPr>
      </p:pic>
    </p:spTree>
    <p:extLst>
      <p:ext uri="{BB962C8B-B14F-4D97-AF65-F5344CB8AC3E}">
        <p14:creationId xmlns:p14="http://schemas.microsoft.com/office/powerpoint/2010/main" val="1387525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864C-E38E-4DC4-AF70-5441207FAD27}"/>
              </a:ext>
            </a:extLst>
          </p:cNvPr>
          <p:cNvSpPr>
            <a:spLocks noGrp="1"/>
          </p:cNvSpPr>
          <p:nvPr>
            <p:ph type="title"/>
          </p:nvPr>
        </p:nvSpPr>
        <p:spPr>
          <a:xfrm>
            <a:off x="4241830" y="702156"/>
            <a:ext cx="7368978" cy="1188720"/>
          </a:xfrm>
        </p:spPr>
        <p:txBody>
          <a:bodyPr>
            <a:normAutofit/>
          </a:bodyPr>
          <a:lstStyle/>
          <a:p>
            <a:r>
              <a:rPr lang="en-US" dirty="0"/>
              <a:t>Instructor lectures </a:t>
            </a:r>
          </a:p>
        </p:txBody>
      </p:sp>
      <p:sp>
        <p:nvSpPr>
          <p:cNvPr id="3" name="Content Placeholder 2">
            <a:extLst>
              <a:ext uri="{FF2B5EF4-FFF2-40B4-BE49-F238E27FC236}">
                <a16:creationId xmlns:a16="http://schemas.microsoft.com/office/drawing/2014/main" id="{B3D28333-E900-4D6A-82CC-C6C66EB19F5F}"/>
              </a:ext>
            </a:extLst>
          </p:cNvPr>
          <p:cNvSpPr>
            <a:spLocks noGrp="1"/>
          </p:cNvSpPr>
          <p:nvPr>
            <p:ph idx="1"/>
          </p:nvPr>
        </p:nvSpPr>
        <p:spPr>
          <a:xfrm>
            <a:off x="4241829" y="2340864"/>
            <a:ext cx="7019005" cy="3634486"/>
          </a:xfrm>
        </p:spPr>
        <p:txBody>
          <a:bodyPr>
            <a:normAutofit/>
          </a:bodyPr>
          <a:lstStyle/>
          <a:p>
            <a:pPr>
              <a:spcBef>
                <a:spcPts val="0"/>
              </a:spcBef>
              <a:spcAft>
                <a:spcPts val="0"/>
              </a:spcAft>
            </a:pPr>
            <a:endParaRPr lang="en-US" dirty="0">
              <a:effectLst/>
            </a:endParaRPr>
          </a:p>
          <a:p>
            <a:pPr marL="742950" lvl="1" indent="-285750">
              <a:spcBef>
                <a:spcPts val="0"/>
              </a:spcBef>
              <a:spcAft>
                <a:spcPts val="0"/>
              </a:spcAft>
              <a:tabLst>
                <a:tab pos="9144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Teams can also be a great tool for recording brief instructor lectures to post in weekly/module course D2L course content. </a:t>
            </a:r>
          </a:p>
          <a:p>
            <a:pPr marL="457200" lvl="1" indent="0">
              <a:spcBef>
                <a:spcPts val="0"/>
              </a:spcBef>
              <a:spcAft>
                <a:spcPts val="0"/>
              </a:spcAft>
              <a:buNone/>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spcBef>
                <a:spcPts val="0"/>
              </a:spcBef>
              <a:spcAft>
                <a:spcPts val="0"/>
              </a:spcAft>
              <a:tabLst>
                <a:tab pos="914400" algn="l"/>
              </a:tabLst>
            </a:pPr>
            <a:r>
              <a:rPr lang="en-US" sz="1800" dirty="0">
                <a:latin typeface="Arial" panose="020B0604020202020204" pitchFamily="34" charset="0"/>
                <a:ea typeface="Calibri" panose="020F0502020204030204" pitchFamily="34" charset="0"/>
                <a:cs typeface="Arial" panose="020B0604020202020204" pitchFamily="34" charset="0"/>
              </a:rPr>
              <a:t>Ideally, instructor lecture videos are broken into 4-10 minute “chunks” and posted as course content in the D2L course site for students to access at the start of the course week</a:t>
            </a:r>
          </a:p>
          <a:p>
            <a:pPr marL="1012950" lvl="2" indent="-285750">
              <a:spcBef>
                <a:spcPts val="0"/>
              </a:spcBef>
              <a:spcAft>
                <a:spcPts val="0"/>
              </a:spcAft>
              <a:tabLst>
                <a:tab pos="914400" algn="l"/>
              </a:tabLst>
            </a:pPr>
            <a:r>
              <a:rPr lang="en-US" sz="1700" dirty="0">
                <a:effectLst/>
                <a:latin typeface="Arial" panose="020B0604020202020204" pitchFamily="34" charset="0"/>
                <a:ea typeface="Calibri" panose="020F0502020204030204" pitchFamily="34" charset="0"/>
                <a:cs typeface="Arial" panose="020B0604020202020204" pitchFamily="34" charset="0"/>
              </a:rPr>
              <a:t>“Using media to enhance the classroom experience part 1 and part 2: 9/29 and 9/30</a:t>
            </a:r>
          </a:p>
          <a:p>
            <a:pPr marL="1012950" lvl="2" indent="-285750">
              <a:spcBef>
                <a:spcPts val="0"/>
              </a:spcBef>
              <a:spcAft>
                <a:spcPts val="0"/>
              </a:spcAft>
              <a:tabLst>
                <a:tab pos="914400" algn="l"/>
              </a:tabLst>
            </a:pPr>
            <a:endParaRPr lang="en-US" sz="17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22" name="Graphic 6">
            <a:extLst>
              <a:ext uri="{FF2B5EF4-FFF2-40B4-BE49-F238E27FC236}">
                <a16:creationId xmlns:a16="http://schemas.microsoft.com/office/drawing/2014/main" id="{E8F772C6-C057-48F4-B56E-F27CC85A6A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617" y="1980040"/>
            <a:ext cx="3194595" cy="3194595"/>
          </a:xfrm>
          <a:prstGeom prst="rect">
            <a:avLst/>
          </a:prstGeom>
        </p:spPr>
      </p:pic>
    </p:spTree>
    <p:extLst>
      <p:ext uri="{BB962C8B-B14F-4D97-AF65-F5344CB8AC3E}">
        <p14:creationId xmlns:p14="http://schemas.microsoft.com/office/powerpoint/2010/main" val="3482399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321EDD4-D668-4296-BD81-32C31DB00C3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Content/Resources</a:t>
            </a:r>
            <a:br>
              <a:rPr lang="en-US" sz="3600">
                <a:solidFill>
                  <a:schemeClr val="tx2"/>
                </a:solidFill>
              </a:rPr>
            </a:br>
            <a:r>
              <a:rPr lang="en-US" sz="3600">
                <a:solidFill>
                  <a:schemeClr val="tx2"/>
                </a:solidFill>
                <a:latin typeface="Arial" panose="020B0604020202020204" pitchFamily="34" charset="0"/>
                <a:ea typeface="Calibri" panose="020F0502020204030204" pitchFamily="34" charset="0"/>
                <a:cs typeface="Arial" panose="020B0604020202020204" pitchFamily="34" charset="0"/>
              </a:rPr>
              <a:t>In addition to instructor lectures, cull already created resources</a:t>
            </a:r>
            <a:br>
              <a:rPr lang="en-US" sz="3600">
                <a:solidFill>
                  <a:schemeClr val="tx2"/>
                </a:solidFill>
                <a:latin typeface="Arial" panose="020B0604020202020204" pitchFamily="34" charset="0"/>
                <a:ea typeface="Calibri" panose="020F0502020204030204" pitchFamily="34" charset="0"/>
                <a:cs typeface="Arial" panose="020B0604020202020204" pitchFamily="34" charset="0"/>
              </a:rPr>
            </a:br>
            <a:endParaRPr lang="en-US" sz="3600">
              <a:solidFill>
                <a:schemeClr val="tx2"/>
              </a:solidFill>
            </a:endParaRPr>
          </a:p>
        </p:txBody>
      </p:sp>
      <p:sp>
        <p:nvSpPr>
          <p:cNvPr id="3" name="Content Placeholder 2">
            <a:extLst>
              <a:ext uri="{FF2B5EF4-FFF2-40B4-BE49-F238E27FC236}">
                <a16:creationId xmlns:a16="http://schemas.microsoft.com/office/drawing/2014/main" id="{3AD0F6A6-D8FC-461C-AD44-EBAF9E0968F9}"/>
              </a:ext>
            </a:extLst>
          </p:cNvPr>
          <p:cNvSpPr>
            <a:spLocks noGrp="1"/>
          </p:cNvSpPr>
          <p:nvPr>
            <p:ph idx="1"/>
          </p:nvPr>
        </p:nvSpPr>
        <p:spPr>
          <a:xfrm>
            <a:off x="6172200" y="804672"/>
            <a:ext cx="5221224" cy="5230368"/>
          </a:xfrm>
        </p:spPr>
        <p:txBody>
          <a:bodyPr anchor="ctr">
            <a:normAutofit/>
          </a:bodyPr>
          <a:lstStyle/>
          <a:p>
            <a:pPr marL="727200" lvl="2" indent="0">
              <a:spcBef>
                <a:spcPts val="0"/>
              </a:spcBef>
              <a:spcAft>
                <a:spcPts val="0"/>
              </a:spcAft>
              <a:buNone/>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727200" lvl="2" indent="0">
              <a:spcBef>
                <a:spcPts val="0"/>
              </a:spcBef>
              <a:spcAft>
                <a:spcPts val="0"/>
              </a:spcAft>
              <a:buNone/>
              <a:tabLst>
                <a:tab pos="914400" algn="l"/>
              </a:tabLst>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Organize</a:t>
            </a: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 a variety of course content/resources on D2L site so students can access prior to class time:</a:t>
            </a:r>
          </a:p>
          <a:p>
            <a:pPr marL="727200" lvl="2" indent="0">
              <a:spcBef>
                <a:spcPts val="0"/>
              </a:spcBef>
              <a:spcAft>
                <a:spcPts val="0"/>
              </a:spcAft>
              <a:buNone/>
              <a:tabLst>
                <a:tab pos="914400" algn="l"/>
              </a:tabLst>
            </a:pP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Library</a:t>
            </a:r>
          </a:p>
          <a:p>
            <a:pPr marL="727200" lvl="2" indent="0">
              <a:spcBef>
                <a:spcPts val="0"/>
              </a:spcBef>
              <a:spcAft>
                <a:spcPts val="0"/>
              </a:spcAft>
              <a:buNone/>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Podcasts</a:t>
            </a:r>
          </a:p>
          <a:p>
            <a:pPr marL="1012950" lvl="2" indent="-285750">
              <a:spcBef>
                <a:spcPts val="0"/>
              </a:spcBef>
              <a:spcAft>
                <a:spcPts val="0"/>
              </a:spcAft>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News stories</a:t>
            </a:r>
          </a:p>
          <a:p>
            <a:pPr marL="727200" lvl="2" indent="0">
              <a:spcBef>
                <a:spcPts val="0"/>
              </a:spcBef>
              <a:spcAft>
                <a:spcPts val="0"/>
              </a:spcAft>
              <a:buNone/>
              <a:tabLst>
                <a:tab pos="914400" algn="l"/>
              </a:tabLst>
            </a:pP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YouTube, etc.</a:t>
            </a:r>
          </a:p>
          <a:p>
            <a:pPr marL="727200" lvl="2" indent="0">
              <a:spcBef>
                <a:spcPts val="0"/>
              </a:spcBef>
              <a:spcAft>
                <a:spcPts val="0"/>
              </a:spcAft>
              <a:buNone/>
              <a:tabLst>
                <a:tab pos="914400" algn="l"/>
              </a:tabLst>
            </a:pPr>
            <a:endParaRPr lang="en-US" sz="1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1012950" lvl="2" indent="-285750">
              <a:spcBef>
                <a:spcPts val="0"/>
              </a:spcBef>
              <a:spcAft>
                <a:spcPts val="0"/>
              </a:spcAft>
              <a:tabLst>
                <a:tab pos="914400" algn="l"/>
              </a:tabLst>
            </a:pPr>
            <a:r>
              <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rPr>
              <a:t>Student-generated content</a:t>
            </a:r>
          </a:p>
          <a:p>
            <a:endParaRPr lang="en-US" sz="1800" dirty="0">
              <a:solidFill>
                <a:schemeClr val="tx2"/>
              </a:solidFill>
            </a:endParaRPr>
          </a:p>
        </p:txBody>
      </p:sp>
    </p:spTree>
    <p:extLst>
      <p:ext uri="{BB962C8B-B14F-4D97-AF65-F5344CB8AC3E}">
        <p14:creationId xmlns:p14="http://schemas.microsoft.com/office/powerpoint/2010/main" val="2399967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038-3EA2-4037-BF3A-83E210801875}"/>
              </a:ext>
            </a:extLst>
          </p:cNvPr>
          <p:cNvSpPr>
            <a:spLocks noGrp="1"/>
          </p:cNvSpPr>
          <p:nvPr>
            <p:ph type="title"/>
          </p:nvPr>
        </p:nvSpPr>
        <p:spPr/>
        <p:txBody>
          <a:bodyPr>
            <a:normAutofit/>
          </a:bodyPr>
          <a:lstStyle/>
          <a:p>
            <a:r>
              <a:rPr lang="en-US" dirty="0"/>
              <a:t>Hy-flex model aligns with what</a:t>
            </a:r>
            <a:br>
              <a:rPr lang="en-US" dirty="0"/>
            </a:br>
            <a:r>
              <a:rPr lang="en-US" dirty="0"/>
              <a:t>students want/need instructors to provide</a:t>
            </a:r>
          </a:p>
        </p:txBody>
      </p:sp>
      <p:graphicFrame>
        <p:nvGraphicFramePr>
          <p:cNvPr id="26" name="Content Placeholder 2">
            <a:extLst>
              <a:ext uri="{FF2B5EF4-FFF2-40B4-BE49-F238E27FC236}">
                <a16:creationId xmlns:a16="http://schemas.microsoft.com/office/drawing/2014/main" id="{4FA92F62-E87F-4977-A285-802D7FBC7F04}"/>
              </a:ext>
            </a:extLst>
          </p:cNvPr>
          <p:cNvGraphicFramePr>
            <a:graphicFrameLocks noGrp="1"/>
          </p:cNvGraphicFramePr>
          <p:nvPr>
            <p:ph idx="1"/>
            <p:extLst>
              <p:ext uri="{D42A27DB-BD31-4B8C-83A1-F6EECF244321}">
                <p14:modId xmlns:p14="http://schemas.microsoft.com/office/powerpoint/2010/main" val="84753520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2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p:txBody>
          <a:bodyPr>
            <a:normAutofit/>
          </a:bodyPr>
          <a:lstStyle/>
          <a:p>
            <a:r>
              <a:rPr lang="en-US" dirty="0"/>
              <a:t>Session agenda &amp; format</a:t>
            </a:r>
          </a:p>
        </p:txBody>
      </p:sp>
      <p:graphicFrame>
        <p:nvGraphicFramePr>
          <p:cNvPr id="7" name="Content Placeholder 2" descr="SmartArt graphic">
            <a:extLst>
              <a:ext uri="{FF2B5EF4-FFF2-40B4-BE49-F238E27FC236}">
                <a16:creationId xmlns:a16="http://schemas.microsoft.com/office/drawing/2014/main" id="{56F4C775-474D-4C97-9FB6-F4AC4076B965}"/>
              </a:ext>
            </a:extLst>
          </p:cNvPr>
          <p:cNvGraphicFramePr/>
          <p:nvPr>
            <p:extLst>
              <p:ext uri="{D42A27DB-BD31-4B8C-83A1-F6EECF244321}">
                <p14:modId xmlns:p14="http://schemas.microsoft.com/office/powerpoint/2010/main" val="79520866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7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s">
            <a:extLst>
              <a:ext uri="{FF2B5EF4-FFF2-40B4-BE49-F238E27FC236}">
                <a16:creationId xmlns:a16="http://schemas.microsoft.com/office/drawing/2014/main" id="{3DC707C5-BC19-4FE0-BE2C-0AA18EA313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1615" y="874608"/>
            <a:ext cx="3239177" cy="3239177"/>
          </a:xfrm>
          <a:prstGeom prst="rect">
            <a:avLst/>
          </a:prstGeom>
        </p:spPr>
      </p:pic>
      <p:sp>
        <p:nvSpPr>
          <p:cNvPr id="2" name="Title 1">
            <a:extLst>
              <a:ext uri="{FF2B5EF4-FFF2-40B4-BE49-F238E27FC236}">
                <a16:creationId xmlns:a16="http://schemas.microsoft.com/office/drawing/2014/main" id="{DB8F3742-12DD-4612-B032-D83EA81A76A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dirty="0">
                <a:solidFill>
                  <a:srgbClr val="FFFFFF"/>
                </a:solidFill>
              </a:rPr>
              <a:t>Q &amp; A</a:t>
            </a:r>
          </a:p>
        </p:txBody>
      </p:sp>
    </p:spTree>
    <p:extLst>
      <p:ext uri="{BB962C8B-B14F-4D97-AF65-F5344CB8AC3E}">
        <p14:creationId xmlns:p14="http://schemas.microsoft.com/office/powerpoint/2010/main" val="2264252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88000">
              <a:schemeClr val="bg1">
                <a:shade val="94000"/>
                <a:satMod val="110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2725-89A1-43AA-B9DC-AE5A514A2F4D}"/>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b="0" kern="1200" cap="all" dirty="0">
                <a:solidFill>
                  <a:schemeClr val="tx1">
                    <a:lumMod val="75000"/>
                    <a:lumOff val="25000"/>
                  </a:schemeClr>
                </a:solidFill>
                <a:latin typeface="+mj-lt"/>
                <a:ea typeface="+mj-ea"/>
                <a:cs typeface="+mj-cs"/>
              </a:rPr>
              <a:t>Support Students</a:t>
            </a:r>
          </a:p>
        </p:txBody>
      </p:sp>
      <p:sp>
        <p:nvSpPr>
          <p:cNvPr id="3" name="Content Placeholder 2">
            <a:extLst>
              <a:ext uri="{FF2B5EF4-FFF2-40B4-BE49-F238E27FC236}">
                <a16:creationId xmlns:a16="http://schemas.microsoft.com/office/drawing/2014/main" id="{6484F528-EBD6-4177-A4B5-B83580350F55}"/>
              </a:ext>
            </a:extLst>
          </p:cNvPr>
          <p:cNvSpPr>
            <a:spLocks noGrp="1"/>
          </p:cNvSpPr>
          <p:nvPr>
            <p:ph idx="1"/>
          </p:nvPr>
        </p:nvSpPr>
        <p:spPr>
          <a:xfrm>
            <a:off x="444342" y="1507414"/>
            <a:ext cx="3330781" cy="3703320"/>
          </a:xfrm>
          <a:ln w="57150">
            <a:noFill/>
          </a:ln>
        </p:spPr>
        <p:txBody>
          <a:bodyPr vert="horz" lIns="91440" tIns="45720" rIns="91440" bIns="45720" rtlCol="0" anchor="ctr">
            <a:normAutofit/>
          </a:bodyPr>
          <a:lstStyle/>
          <a:p>
            <a:pPr marL="0" indent="0" algn="r">
              <a:buNone/>
            </a:pPr>
            <a:r>
              <a:rPr lang="en-US" sz="2000" cap="all" dirty="0">
                <a:solidFill>
                  <a:schemeClr val="tx2"/>
                </a:solidFill>
              </a:rPr>
              <a:t>There may be as many course models for students to learn as there are courses they are taking</a:t>
            </a:r>
          </a:p>
        </p:txBody>
      </p:sp>
    </p:spTree>
    <p:extLst>
      <p:ext uri="{BB962C8B-B14F-4D97-AF65-F5344CB8AC3E}">
        <p14:creationId xmlns:p14="http://schemas.microsoft.com/office/powerpoint/2010/main" val="2994383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D0B0-F1C0-43A0-9461-05836150A109}"/>
              </a:ext>
            </a:extLst>
          </p:cNvPr>
          <p:cNvSpPr>
            <a:spLocks noGrp="1"/>
          </p:cNvSpPr>
          <p:nvPr>
            <p:ph type="title"/>
          </p:nvPr>
        </p:nvSpPr>
        <p:spPr/>
        <p:txBody>
          <a:bodyPr>
            <a:normAutofit/>
          </a:bodyPr>
          <a:lstStyle/>
          <a:p>
            <a:r>
              <a:rPr lang="en-US" dirty="0"/>
              <a:t>KISS</a:t>
            </a:r>
          </a:p>
        </p:txBody>
      </p:sp>
      <p:graphicFrame>
        <p:nvGraphicFramePr>
          <p:cNvPr id="15" name="Content Placeholder 2">
            <a:extLst>
              <a:ext uri="{FF2B5EF4-FFF2-40B4-BE49-F238E27FC236}">
                <a16:creationId xmlns:a16="http://schemas.microsoft.com/office/drawing/2014/main" id="{60E94984-E9A4-4734-ADC4-1DCC737CC7C0}"/>
              </a:ext>
            </a:extLst>
          </p:cNvPr>
          <p:cNvGraphicFramePr>
            <a:graphicFrameLocks noGrp="1"/>
          </p:cNvGraphicFramePr>
          <p:nvPr>
            <p:ph idx="1"/>
            <p:extLst>
              <p:ext uri="{D42A27DB-BD31-4B8C-83A1-F6EECF244321}">
                <p14:modId xmlns:p14="http://schemas.microsoft.com/office/powerpoint/2010/main" val="398912543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621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E963-802E-4319-A24A-EE51FDD38D9F}"/>
              </a:ext>
            </a:extLst>
          </p:cNvPr>
          <p:cNvSpPr>
            <a:spLocks noGrp="1"/>
          </p:cNvSpPr>
          <p:nvPr>
            <p:ph type="title"/>
          </p:nvPr>
        </p:nvSpPr>
        <p:spPr>
          <a:xfrm>
            <a:off x="581193" y="702156"/>
            <a:ext cx="6309003" cy="1013800"/>
          </a:xfrm>
        </p:spPr>
        <p:txBody>
          <a:bodyPr>
            <a:normAutofit/>
          </a:bodyPr>
          <a:lstStyle/>
          <a:p>
            <a:r>
              <a:rPr lang="en-US" sz="2800" dirty="0">
                <a:solidFill>
                  <a:schemeClr val="tx2"/>
                </a:solidFill>
                <a:latin typeface="Arial" panose="020B0604020202020204" pitchFamily="34" charset="0"/>
                <a:cs typeface="Arial" panose="020B0604020202020204" pitchFamily="34" charset="0"/>
              </a:rPr>
              <a:t>learning sciences across course models: </a:t>
            </a:r>
          </a:p>
        </p:txBody>
      </p:sp>
      <p:sp>
        <p:nvSpPr>
          <p:cNvPr id="3" name="Content Placeholder 2">
            <a:extLst>
              <a:ext uri="{FF2B5EF4-FFF2-40B4-BE49-F238E27FC236}">
                <a16:creationId xmlns:a16="http://schemas.microsoft.com/office/drawing/2014/main" id="{8DE3C9D8-7FEB-43CF-80D1-9F92C5A8412D}"/>
              </a:ext>
            </a:extLst>
          </p:cNvPr>
          <p:cNvSpPr>
            <a:spLocks noGrp="1"/>
          </p:cNvSpPr>
          <p:nvPr>
            <p:ph idx="1"/>
          </p:nvPr>
        </p:nvSpPr>
        <p:spPr>
          <a:xfrm>
            <a:off x="581193" y="1858433"/>
            <a:ext cx="6309003" cy="3962266"/>
          </a:xfrm>
        </p:spPr>
        <p:txBody>
          <a:bodyPr>
            <a:normAutofit/>
          </a:bodyPr>
          <a:lstStyle/>
          <a:p>
            <a:r>
              <a:rPr lang="en-US" sz="2100" dirty="0">
                <a:solidFill>
                  <a:schemeClr val="tx2"/>
                </a:solidFill>
                <a:latin typeface="Arial" panose="020B0604020202020204" pitchFamily="34" charset="0"/>
                <a:cs typeface="Arial" panose="020B0604020202020204" pitchFamily="34" charset="0"/>
              </a:rPr>
              <a:t>Help students stay present and engaged so they can learn.</a:t>
            </a:r>
          </a:p>
          <a:p>
            <a:r>
              <a:rPr lang="en-US" sz="2100" dirty="0">
                <a:solidFill>
                  <a:schemeClr val="tx2"/>
                </a:solidFill>
                <a:latin typeface="Arial" panose="020B0604020202020204" pitchFamily="34" charset="0"/>
                <a:cs typeface="Arial" panose="020B0604020202020204" pitchFamily="34" charset="0"/>
              </a:rPr>
              <a:t>Motivate your students to persist and succeed.</a:t>
            </a:r>
          </a:p>
          <a:p>
            <a:r>
              <a:rPr lang="en-US" sz="2100" dirty="0">
                <a:solidFill>
                  <a:schemeClr val="tx2"/>
                </a:solidFill>
                <a:latin typeface="Arial" panose="020B0604020202020204" pitchFamily="34" charset="0"/>
                <a:cs typeface="Arial" panose="020B0604020202020204" pitchFamily="34" charset="0"/>
              </a:rPr>
              <a:t>Inspire and motivate yourself to bring your best teaching.</a:t>
            </a:r>
          </a:p>
          <a:p>
            <a:r>
              <a:rPr lang="en-US" sz="2100" dirty="0">
                <a:solidFill>
                  <a:schemeClr val="tx2"/>
                </a:solidFill>
                <a:latin typeface="Arial" panose="020B0604020202020204" pitchFamily="34" charset="0"/>
                <a:cs typeface="Arial" panose="020B0604020202020204" pitchFamily="34" charset="0"/>
              </a:rPr>
              <a:t>Appreciate the “Small Teaching” principle.</a:t>
            </a:r>
          </a:p>
          <a:p>
            <a:endParaRPr lang="en-US" dirty="0">
              <a:solidFill>
                <a:schemeClr val="tx2"/>
              </a:solidFill>
            </a:endParaRPr>
          </a:p>
        </p:txBody>
      </p:sp>
      <p:pic>
        <p:nvPicPr>
          <p:cNvPr id="5" name="Picture 4">
            <a:extLst>
              <a:ext uri="{FF2B5EF4-FFF2-40B4-BE49-F238E27FC236}">
                <a16:creationId xmlns:a16="http://schemas.microsoft.com/office/drawing/2014/main" id="{1A1B5000-2189-4413-8334-C55594C79C1D}"/>
              </a:ext>
              <a:ext uri="{C183D7F6-B498-43B3-948B-1728B52AA6E4}">
                <adec:decorative xmlns:adec="http://schemas.microsoft.com/office/drawing/2017/decorative" val="1"/>
              </a:ext>
            </a:extLst>
          </p:cNvPr>
          <p:cNvPicPr>
            <a:picLocks noChangeAspect="1"/>
          </p:cNvPicPr>
          <p:nvPr/>
        </p:nvPicPr>
        <p:blipFill rotWithShape="1">
          <a:blip r:embed="rId2"/>
          <a:srcRect l="26148" r="22772"/>
          <a:stretch/>
        </p:blipFill>
        <p:spPr>
          <a:xfrm>
            <a:off x="7521283" y="10"/>
            <a:ext cx="4670717" cy="6857990"/>
          </a:xfrm>
          <a:prstGeom prst="rect">
            <a:avLst/>
          </a:prstGeom>
        </p:spPr>
      </p:pic>
    </p:spTree>
    <p:extLst>
      <p:ext uri="{BB962C8B-B14F-4D97-AF65-F5344CB8AC3E}">
        <p14:creationId xmlns:p14="http://schemas.microsoft.com/office/powerpoint/2010/main" val="4061492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 name="Picture 4">
            <a:extLst>
              <a:ext uri="{FF2B5EF4-FFF2-40B4-BE49-F238E27FC236}">
                <a16:creationId xmlns:a16="http://schemas.microsoft.com/office/drawing/2014/main" id="{A50909A4-2396-4123-BBBD-8168356D40F5}"/>
              </a:ext>
              <a:ext uri="{C183D7F6-B498-43B3-948B-1728B52AA6E4}">
                <adec:decorative xmlns:adec="http://schemas.microsoft.com/office/drawing/2017/decorative" val="1"/>
              </a:ext>
            </a:extLst>
          </p:cNvPr>
          <p:cNvPicPr>
            <a:picLocks noChangeAspect="1"/>
          </p:cNvPicPr>
          <p:nvPr/>
        </p:nvPicPr>
        <p:blipFill rotWithShape="1">
          <a:blip r:embed="rId2"/>
          <a:srcRect l="17237" r="3550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8" name="Arc 4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CE9B08-F065-41DF-913D-30E4D05F9D7D}"/>
              </a:ext>
            </a:extLst>
          </p:cNvPr>
          <p:cNvSpPr>
            <a:spLocks noGrp="1"/>
          </p:cNvSpPr>
          <p:nvPr>
            <p:ph type="title"/>
          </p:nvPr>
        </p:nvSpPr>
        <p:spPr>
          <a:xfrm>
            <a:off x="5827048" y="407987"/>
            <a:ext cx="5721484" cy="1325563"/>
          </a:xfrm>
        </p:spPr>
        <p:txBody>
          <a:bodyPr>
            <a:normAutofit/>
          </a:bodyPr>
          <a:lstStyle/>
          <a:p>
            <a:r>
              <a:rPr lang="en-US"/>
              <a:t>1-minute Reflection</a:t>
            </a:r>
          </a:p>
        </p:txBody>
      </p:sp>
      <p:sp>
        <p:nvSpPr>
          <p:cNvPr id="40" name="Content Placeholder 2">
            <a:extLst>
              <a:ext uri="{FF2B5EF4-FFF2-40B4-BE49-F238E27FC236}">
                <a16:creationId xmlns:a16="http://schemas.microsoft.com/office/drawing/2014/main" id="{3118ECA2-3AAE-4D52-A15C-3419DC933469}"/>
              </a:ext>
            </a:extLst>
          </p:cNvPr>
          <p:cNvSpPr>
            <a:spLocks noGrp="1"/>
          </p:cNvSpPr>
          <p:nvPr>
            <p:ph idx="1"/>
          </p:nvPr>
        </p:nvSpPr>
        <p:spPr>
          <a:xfrm>
            <a:off x="5827048" y="1868487"/>
            <a:ext cx="5721484" cy="4351338"/>
          </a:xfrm>
        </p:spPr>
        <p:txBody>
          <a:bodyPr>
            <a:normAutofit/>
          </a:bodyPr>
          <a:lstStyle/>
          <a:p>
            <a:pPr marL="342900" indent="-342900">
              <a:buFont typeface="+mj-lt"/>
              <a:buAutoNum type="arabicPeriod"/>
            </a:pPr>
            <a:r>
              <a:rPr lang="en-US" dirty="0"/>
              <a:t>Identify 1-2 pieces from this session you can try</a:t>
            </a:r>
          </a:p>
          <a:p>
            <a:pPr marL="342900" indent="-342900">
              <a:buFont typeface="+mj-lt"/>
              <a:buAutoNum type="arabicPeriod"/>
            </a:pPr>
            <a:r>
              <a:rPr lang="en-US" dirty="0"/>
              <a:t>Identify 1-2 questions you have </a:t>
            </a:r>
          </a:p>
          <a:p>
            <a:pPr marL="342900" indent="-342900">
              <a:buFont typeface="+mj-lt"/>
              <a:buAutoNum type="arabicPeriod"/>
            </a:pPr>
            <a:r>
              <a:rPr lang="en-US" dirty="0"/>
              <a:t>Identify 1-2 helpful resources to support your efforts</a:t>
            </a:r>
          </a:p>
        </p:txBody>
      </p:sp>
    </p:spTree>
    <p:extLst>
      <p:ext uri="{BB962C8B-B14F-4D97-AF65-F5344CB8AC3E}">
        <p14:creationId xmlns:p14="http://schemas.microsoft.com/office/powerpoint/2010/main" val="1770387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79C2-51DC-4898-A3ED-CA882C6C42E1}"/>
              </a:ext>
            </a:extLst>
          </p:cNvPr>
          <p:cNvSpPr>
            <a:spLocks noGrp="1"/>
          </p:cNvSpPr>
          <p:nvPr>
            <p:ph type="title"/>
          </p:nvPr>
        </p:nvSpPr>
        <p:spPr/>
        <p:txBody>
          <a:bodyPr>
            <a:normAutofit/>
          </a:bodyPr>
          <a:lstStyle/>
          <a:p>
            <a:r>
              <a:rPr lang="en-US"/>
              <a:t>Resources</a:t>
            </a:r>
            <a:endParaRPr lang="en-US" dirty="0"/>
          </a:p>
        </p:txBody>
      </p:sp>
      <p:graphicFrame>
        <p:nvGraphicFramePr>
          <p:cNvPr id="5" name="Content Placeholder 2">
            <a:extLst>
              <a:ext uri="{FF2B5EF4-FFF2-40B4-BE49-F238E27FC236}">
                <a16:creationId xmlns:a16="http://schemas.microsoft.com/office/drawing/2014/main" id="{BA41E562-1AD8-488D-AB30-1AA589274071}"/>
              </a:ext>
            </a:extLst>
          </p:cNvPr>
          <p:cNvGraphicFramePr>
            <a:graphicFrameLocks noGrp="1"/>
          </p:cNvGraphicFramePr>
          <p:nvPr>
            <p:ph idx="1"/>
            <p:extLst>
              <p:ext uri="{D42A27DB-BD31-4B8C-83A1-F6EECF244321}">
                <p14:modId xmlns:p14="http://schemas.microsoft.com/office/powerpoint/2010/main" val="198383358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49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58DD-C201-49F7-9BEE-E24550EB836A}"/>
              </a:ext>
            </a:extLst>
          </p:cNvPr>
          <p:cNvSpPr>
            <a:spLocks noGrp="1"/>
          </p:cNvSpPr>
          <p:nvPr>
            <p:ph type="title"/>
          </p:nvPr>
        </p:nvSpPr>
        <p:spPr/>
        <p:txBody>
          <a:bodyPr/>
          <a:lstStyle/>
          <a:p>
            <a:r>
              <a:rPr lang="en-US" dirty="0">
                <a:solidFill>
                  <a:schemeClr val="tx2"/>
                </a:solidFill>
              </a:rPr>
              <a:t>1:1 Consultations:</a:t>
            </a:r>
            <a:endParaRPr lang="en-US" dirty="0"/>
          </a:p>
        </p:txBody>
      </p:sp>
      <p:sp>
        <p:nvSpPr>
          <p:cNvPr id="3" name="Content Placeholder 2">
            <a:extLst>
              <a:ext uri="{FF2B5EF4-FFF2-40B4-BE49-F238E27FC236}">
                <a16:creationId xmlns:a16="http://schemas.microsoft.com/office/drawing/2014/main" id="{4FBB8625-D03C-4E5D-987C-AEE1E90B706F}"/>
              </a:ext>
            </a:extLst>
          </p:cNvPr>
          <p:cNvSpPr>
            <a:spLocks noGrp="1"/>
          </p:cNvSpPr>
          <p:nvPr>
            <p:ph idx="1"/>
          </p:nvPr>
        </p:nvSpPr>
        <p:spPr/>
        <p:txBody>
          <a:bodyPr/>
          <a:lstStyle/>
          <a:p>
            <a:r>
              <a:rPr lang="en-US" dirty="0">
                <a:solidFill>
                  <a:schemeClr val="tx2"/>
                </a:solidFill>
              </a:rPr>
              <a:t>DL website – portal to create ticket for instructional designers</a:t>
            </a:r>
          </a:p>
          <a:p>
            <a:pPr lvl="1"/>
            <a:r>
              <a:rPr lang="en-US" dirty="0">
                <a:solidFill>
                  <a:schemeClr val="tx2"/>
                </a:solidFill>
                <a:hlinkClick r:id="rId2"/>
              </a:rPr>
              <a:t>Kathleen.auchter@marquette.edu</a:t>
            </a:r>
            <a:endParaRPr lang="en-US" dirty="0">
              <a:solidFill>
                <a:schemeClr val="tx2"/>
              </a:solidFill>
            </a:endParaRPr>
          </a:p>
          <a:p>
            <a:r>
              <a:rPr lang="en-US" dirty="0">
                <a:solidFill>
                  <a:schemeClr val="tx2"/>
                </a:solidFill>
              </a:rPr>
              <a:t>CTL website/email - faculty fellows</a:t>
            </a:r>
          </a:p>
          <a:p>
            <a:pPr lvl="1"/>
            <a:r>
              <a:rPr lang="en-US" dirty="0">
                <a:solidFill>
                  <a:schemeClr val="tx2"/>
                </a:solidFill>
              </a:rPr>
              <a:t>Melissa.shew@marquette.edu</a:t>
            </a:r>
          </a:p>
          <a:p>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50672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31C7C-0586-4992-8630-20DDF96D387F}"/>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chemeClr val="tx1"/>
                </a:solidFill>
                <a:latin typeface="+mj-lt"/>
                <a:ea typeface="+mj-ea"/>
                <a:cs typeface="+mj-cs"/>
              </a:rPr>
              <a:t>Considerations and Context supporting Hy-flex model</a:t>
            </a:r>
          </a:p>
        </p:txBody>
      </p:sp>
      <p:pic>
        <p:nvPicPr>
          <p:cNvPr id="5" name="Content Placeholder 4">
            <a:extLst>
              <a:ext uri="{FF2B5EF4-FFF2-40B4-BE49-F238E27FC236}">
                <a16:creationId xmlns:a16="http://schemas.microsoft.com/office/drawing/2014/main" id="{1F9180C7-BFBA-4D31-84A2-1ECA4C73B394}"/>
              </a:ext>
            </a:extLst>
          </p:cNvPr>
          <p:cNvPicPr>
            <a:picLocks noGrp="1" noChangeAspect="1"/>
          </p:cNvPicPr>
          <p:nvPr>
            <p:ph idx="1"/>
          </p:nvPr>
        </p:nvPicPr>
        <p:blipFill>
          <a:blip r:embed="rId2"/>
          <a:stretch>
            <a:fillRect/>
          </a:stretch>
        </p:blipFill>
        <p:spPr>
          <a:xfrm>
            <a:off x="838200" y="2346520"/>
            <a:ext cx="10512547" cy="3448115"/>
          </a:xfrm>
          <a:prstGeom prst="rect">
            <a:avLst/>
          </a:prstGeom>
        </p:spPr>
      </p:pic>
    </p:spTree>
    <p:extLst>
      <p:ext uri="{BB962C8B-B14F-4D97-AF65-F5344CB8AC3E}">
        <p14:creationId xmlns:p14="http://schemas.microsoft.com/office/powerpoint/2010/main" val="18237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178C-834E-4FB4-B8D1-7B4B40F4D267}"/>
              </a:ext>
            </a:extLst>
          </p:cNvPr>
          <p:cNvSpPr>
            <a:spLocks noGrp="1"/>
          </p:cNvSpPr>
          <p:nvPr>
            <p:ph type="title"/>
          </p:nvPr>
        </p:nvSpPr>
        <p:spPr/>
        <p:txBody>
          <a:bodyPr>
            <a:normAutofit/>
          </a:bodyPr>
          <a:lstStyle/>
          <a:p>
            <a:r>
              <a:rPr lang="en-US">
                <a:solidFill>
                  <a:schemeClr val="tx1">
                    <a:lumMod val="85000"/>
                    <a:lumOff val="15000"/>
                  </a:schemeClr>
                </a:solidFill>
              </a:rPr>
              <a:t>Student survey, Fall 2020</a:t>
            </a:r>
          </a:p>
        </p:txBody>
      </p:sp>
      <p:graphicFrame>
        <p:nvGraphicFramePr>
          <p:cNvPr id="15" name="Content Placeholder 2">
            <a:extLst>
              <a:ext uri="{FF2B5EF4-FFF2-40B4-BE49-F238E27FC236}">
                <a16:creationId xmlns:a16="http://schemas.microsoft.com/office/drawing/2014/main" id="{C71C0ED9-CDD3-4851-B917-13D4CF4CECA9}"/>
              </a:ext>
            </a:extLst>
          </p:cNvPr>
          <p:cNvGraphicFramePr>
            <a:graphicFrameLocks noGrp="1"/>
          </p:cNvGraphicFramePr>
          <p:nvPr>
            <p:ph idx="1"/>
            <p:extLst>
              <p:ext uri="{D42A27DB-BD31-4B8C-83A1-F6EECF244321}">
                <p14:modId xmlns:p14="http://schemas.microsoft.com/office/powerpoint/2010/main" val="259302748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68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4EE8-0ED7-417A-AFE7-68DC62930A8C}"/>
              </a:ext>
            </a:extLst>
          </p:cNvPr>
          <p:cNvSpPr>
            <a:spLocks noGrp="1"/>
          </p:cNvSpPr>
          <p:nvPr>
            <p:ph type="title"/>
          </p:nvPr>
        </p:nvSpPr>
        <p:spPr/>
        <p:txBody>
          <a:bodyPr>
            <a:normAutofit/>
          </a:bodyPr>
          <a:lstStyle/>
          <a:p>
            <a:r>
              <a:rPr lang="en-US">
                <a:solidFill>
                  <a:schemeClr val="tx1">
                    <a:lumMod val="85000"/>
                    <a:lumOff val="15000"/>
                  </a:schemeClr>
                </a:solidFill>
              </a:rPr>
              <a:t>To Synch or Not to Synch</a:t>
            </a:r>
          </a:p>
        </p:txBody>
      </p:sp>
      <p:graphicFrame>
        <p:nvGraphicFramePr>
          <p:cNvPr id="5" name="Content Placeholder 2">
            <a:extLst>
              <a:ext uri="{FF2B5EF4-FFF2-40B4-BE49-F238E27FC236}">
                <a16:creationId xmlns:a16="http://schemas.microsoft.com/office/drawing/2014/main" id="{E811FA72-E664-419D-96D4-9F3B8FB6FB79}"/>
              </a:ext>
            </a:extLst>
          </p:cNvPr>
          <p:cNvGraphicFramePr>
            <a:graphicFrameLocks noGrp="1"/>
          </p:cNvGraphicFramePr>
          <p:nvPr>
            <p:ph idx="1"/>
            <p:extLst>
              <p:ext uri="{D42A27DB-BD31-4B8C-83A1-F6EECF244321}">
                <p14:modId xmlns:p14="http://schemas.microsoft.com/office/powerpoint/2010/main" val="164420005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9277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038-3EA2-4037-BF3A-83E210801875}"/>
              </a:ext>
            </a:extLst>
          </p:cNvPr>
          <p:cNvSpPr>
            <a:spLocks noGrp="1"/>
          </p:cNvSpPr>
          <p:nvPr>
            <p:ph type="title"/>
          </p:nvPr>
        </p:nvSpPr>
        <p:spPr/>
        <p:txBody>
          <a:bodyPr>
            <a:normAutofit/>
          </a:bodyPr>
          <a:lstStyle/>
          <a:p>
            <a:r>
              <a:rPr lang="en-US"/>
              <a:t>Students want/need instructors to provide overlapping</a:t>
            </a:r>
            <a:endParaRPr lang="en-US" dirty="0"/>
          </a:p>
        </p:txBody>
      </p:sp>
      <p:graphicFrame>
        <p:nvGraphicFramePr>
          <p:cNvPr id="26" name="Content Placeholder 2">
            <a:extLst>
              <a:ext uri="{FF2B5EF4-FFF2-40B4-BE49-F238E27FC236}">
                <a16:creationId xmlns:a16="http://schemas.microsoft.com/office/drawing/2014/main" id="{4FA92F62-E87F-4977-A285-802D7FBC7F04}"/>
              </a:ext>
            </a:extLst>
          </p:cNvPr>
          <p:cNvGraphicFramePr>
            <a:graphicFrameLocks noGrp="1"/>
          </p:cNvGraphicFramePr>
          <p:nvPr>
            <p:ph idx="1"/>
            <p:extLst>
              <p:ext uri="{D42A27DB-BD31-4B8C-83A1-F6EECF244321}">
                <p14:modId xmlns:p14="http://schemas.microsoft.com/office/powerpoint/2010/main" val="19178089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17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0B92-0CC8-49E3-AA4C-F8C6ECB50811}"/>
              </a:ext>
            </a:extLst>
          </p:cNvPr>
          <p:cNvSpPr>
            <a:spLocks noGrp="1"/>
          </p:cNvSpPr>
          <p:nvPr>
            <p:ph type="title"/>
          </p:nvPr>
        </p:nvSpPr>
        <p:spPr/>
        <p:txBody>
          <a:bodyPr>
            <a:normAutofit/>
          </a:bodyPr>
          <a:lstStyle/>
          <a:p>
            <a:r>
              <a:rPr lang="en-US">
                <a:solidFill>
                  <a:schemeClr val="tx1">
                    <a:lumMod val="85000"/>
                    <a:lumOff val="15000"/>
                  </a:schemeClr>
                </a:solidFill>
              </a:rPr>
              <a:t>KISS</a:t>
            </a:r>
          </a:p>
        </p:txBody>
      </p:sp>
      <p:graphicFrame>
        <p:nvGraphicFramePr>
          <p:cNvPr id="5" name="Content Placeholder 2">
            <a:extLst>
              <a:ext uri="{FF2B5EF4-FFF2-40B4-BE49-F238E27FC236}">
                <a16:creationId xmlns:a16="http://schemas.microsoft.com/office/drawing/2014/main" id="{9D3F9F0D-FC18-41E3-8677-F078F1F005D2}"/>
              </a:ext>
            </a:extLst>
          </p:cNvPr>
          <p:cNvGraphicFramePr>
            <a:graphicFrameLocks noGrp="1"/>
          </p:cNvGraphicFramePr>
          <p:nvPr>
            <p:ph idx="1"/>
            <p:extLst>
              <p:ext uri="{D42A27DB-BD31-4B8C-83A1-F6EECF244321}">
                <p14:modId xmlns:p14="http://schemas.microsoft.com/office/powerpoint/2010/main" val="1816639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92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340FBF5-CE22-4CB2-841B-DC40463B86A3}">
  <ds:schemaRefs>
    <ds:schemaRef ds:uri="http://schemas.microsoft.com/sharepoint/v3/contenttype/forms"/>
  </ds:schemaRefs>
</ds:datastoreItem>
</file>

<file path=customXml/itemProps2.xml><?xml version="1.0" encoding="utf-8"?>
<ds:datastoreItem xmlns:ds="http://schemas.openxmlformats.org/officeDocument/2006/customXml" ds:itemID="{082F2A3E-7B59-4459-8461-6C50C5D5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AA65C-2A3E-41E3-8210-42F87A33F1C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Widescreen</PresentationFormat>
  <Paragraphs>220</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Abadi</vt:lpstr>
      <vt:lpstr>Arial</vt:lpstr>
      <vt:lpstr>Calibri</vt:lpstr>
      <vt:lpstr>Calibri Light</vt:lpstr>
      <vt:lpstr>Office Theme</vt:lpstr>
      <vt:lpstr>Teaching Through a Pandemic – Part 1 9-28-20</vt:lpstr>
      <vt:lpstr>PowerPoint Presentation</vt:lpstr>
      <vt:lpstr>PowerPoint Presentation</vt:lpstr>
      <vt:lpstr>Session agenda &amp; format</vt:lpstr>
      <vt:lpstr>Considerations and Context supporting Hy-flex model</vt:lpstr>
      <vt:lpstr>Student survey, Fall 2020</vt:lpstr>
      <vt:lpstr>To Synch or Not to Synch</vt:lpstr>
      <vt:lpstr>Students want/need instructors to provide overlapping</vt:lpstr>
      <vt:lpstr>KISS</vt:lpstr>
      <vt:lpstr>1-minute Reflection</vt:lpstr>
      <vt:lpstr>Course Types</vt:lpstr>
      <vt:lpstr>Hy-flex Model</vt:lpstr>
      <vt:lpstr>Hy-flex model</vt:lpstr>
      <vt:lpstr> </vt:lpstr>
      <vt:lpstr>Evidence-Based Strategies</vt:lpstr>
      <vt:lpstr>PowerPoint Presentation</vt:lpstr>
      <vt:lpstr>Hy-flex course</vt:lpstr>
      <vt:lpstr>Q &amp; A</vt:lpstr>
      <vt:lpstr>Hy-flex Model</vt:lpstr>
      <vt:lpstr>Learner Choice  </vt:lpstr>
      <vt:lpstr>Equivalency</vt:lpstr>
      <vt:lpstr>Reusability</vt:lpstr>
      <vt:lpstr>Accessibility</vt:lpstr>
      <vt:lpstr>No matter which participation mode is chosen, teaching and learning activities should </vt:lpstr>
      <vt:lpstr>Students want/need instructors to provide overlapping</vt:lpstr>
      <vt:lpstr>Q &amp; A</vt:lpstr>
      <vt:lpstr>Attendance policy: fall, 2020</vt:lpstr>
      <vt:lpstr>Managing a Multi-modal learning environment – Recommendations for Teaching through the pandemic</vt:lpstr>
      <vt:lpstr>F2f class time</vt:lpstr>
      <vt:lpstr>Asynchronous class</vt:lpstr>
      <vt:lpstr>Hy-flex: Lectures/ content, discussions, and class time, oh my!</vt:lpstr>
      <vt:lpstr>Synchronous class sessions</vt:lpstr>
      <vt:lpstr>If you choose to have online live streaming of your F2F class time be sure to: </vt:lpstr>
      <vt:lpstr>Q &amp; A</vt:lpstr>
      <vt:lpstr>Review Hy-flex</vt:lpstr>
      <vt:lpstr>Synchronous sessions</vt:lpstr>
      <vt:lpstr>Instructor lectures </vt:lpstr>
      <vt:lpstr>Content/Resources In addition to instructor lectures, cull already created resources </vt:lpstr>
      <vt:lpstr>Hy-flex model aligns with what students want/need instructors to provide</vt:lpstr>
      <vt:lpstr>Q &amp; A</vt:lpstr>
      <vt:lpstr>Support Students</vt:lpstr>
      <vt:lpstr>KISS</vt:lpstr>
      <vt:lpstr>learning sciences across course models: </vt:lpstr>
      <vt:lpstr>1-minute Reflection</vt:lpstr>
      <vt:lpstr>Resources</vt:lpstr>
      <vt:lpstr>1:1 Consultations: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2020-09-28T15:48:51Z</dcterms:created>
  <dcterms:modified xsi:type="dcterms:W3CDTF">2020-09-29T19:15:13Z</dcterms:modified>
</cp:coreProperties>
</file>