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0" r:id="rId4"/>
  </p:sldMasterIdLst>
  <p:notesMasterIdLst>
    <p:notesMasterId r:id="rId36"/>
  </p:notesMasterIdLst>
  <p:sldIdLst>
    <p:sldId id="353" r:id="rId5"/>
    <p:sldId id="274" r:id="rId6"/>
    <p:sldId id="307" r:id="rId7"/>
    <p:sldId id="359" r:id="rId8"/>
    <p:sldId id="346" r:id="rId9"/>
    <p:sldId id="310" r:id="rId10"/>
    <p:sldId id="312" r:id="rId11"/>
    <p:sldId id="321" r:id="rId12"/>
    <p:sldId id="342" r:id="rId13"/>
    <p:sldId id="314" r:id="rId14"/>
    <p:sldId id="324" r:id="rId15"/>
    <p:sldId id="336" r:id="rId16"/>
    <p:sldId id="331" r:id="rId17"/>
    <p:sldId id="350" r:id="rId18"/>
    <p:sldId id="337" r:id="rId19"/>
    <p:sldId id="338" r:id="rId20"/>
    <p:sldId id="358" r:id="rId21"/>
    <p:sldId id="360" r:id="rId22"/>
    <p:sldId id="323" r:id="rId23"/>
    <p:sldId id="364" r:id="rId24"/>
    <p:sldId id="365" r:id="rId25"/>
    <p:sldId id="366" r:id="rId26"/>
    <p:sldId id="367" r:id="rId27"/>
    <p:sldId id="370" r:id="rId28"/>
    <p:sldId id="356" r:id="rId29"/>
    <p:sldId id="362" r:id="rId30"/>
    <p:sldId id="369" r:id="rId31"/>
    <p:sldId id="363" r:id="rId32"/>
    <p:sldId id="371" r:id="rId33"/>
    <p:sldId id="347" r:id="rId34"/>
    <p:sldId id="368"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1314E0-4C86-4740-A3E3-B78C22AD9819}" v="501" dt="2020-10-01T00:19:18.2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86" autoAdjust="0"/>
    <p:restoredTop sz="94619" autoAdjust="0"/>
  </p:normalViewPr>
  <p:slideViewPr>
    <p:cSldViewPr snapToGrid="0">
      <p:cViewPr varScale="1">
        <p:scale>
          <a:sx n="82" d="100"/>
          <a:sy n="82" d="100"/>
        </p:scale>
        <p:origin x="62" y="317"/>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5" d="100"/>
          <a:sy n="75" d="100"/>
        </p:scale>
        <p:origin x="2160" y="4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6.svg"/><Relationship Id="rId1" Type="http://schemas.openxmlformats.org/officeDocument/2006/relationships/image" Target="../media/image25.png"/><Relationship Id="rId4" Type="http://schemas.openxmlformats.org/officeDocument/2006/relationships/image" Target="../media/image42.svg"/></Relationships>
</file>

<file path=ppt/diagrams/_rels/data12.xml.rels><?xml version="1.0" encoding="UTF-8" standalone="yes"?>
<Relationships xmlns="http://schemas.openxmlformats.org/package/2006/relationships"><Relationship Id="rId8" Type="http://schemas.openxmlformats.org/officeDocument/2006/relationships/image" Target="../media/image50.svg"/><Relationship Id="rId13" Type="http://schemas.openxmlformats.org/officeDocument/2006/relationships/image" Target="../media/image55.pn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sv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48.svg"/><Relationship Id="rId11" Type="http://schemas.openxmlformats.org/officeDocument/2006/relationships/image" Target="../media/image53.png"/><Relationship Id="rId5" Type="http://schemas.openxmlformats.org/officeDocument/2006/relationships/image" Target="../media/image47.png"/><Relationship Id="rId10" Type="http://schemas.openxmlformats.org/officeDocument/2006/relationships/image" Target="../media/image52.svg"/><Relationship Id="rId4" Type="http://schemas.openxmlformats.org/officeDocument/2006/relationships/image" Target="../media/image46.svg"/><Relationship Id="rId9" Type="http://schemas.openxmlformats.org/officeDocument/2006/relationships/image" Target="../media/image51.png"/><Relationship Id="rId14" Type="http://schemas.openxmlformats.org/officeDocument/2006/relationships/image" Target="../media/image56.svg"/></Relationships>
</file>

<file path=ppt/diagrams/_rels/data14.xml.rels><?xml version="1.0" encoding="UTF-8" standalone="yes"?>
<Relationships xmlns="http://schemas.openxmlformats.org/package/2006/relationships"><Relationship Id="rId8" Type="http://schemas.openxmlformats.org/officeDocument/2006/relationships/image" Target="../media/image63.svg"/><Relationship Id="rId3" Type="http://schemas.openxmlformats.org/officeDocument/2006/relationships/hyperlink" Target="https://www.marquette.edu/digital-learning/d2l-resources.php" TargetMode="External"/><Relationship Id="rId7" Type="http://schemas.openxmlformats.org/officeDocument/2006/relationships/image" Target="../media/image62.png"/><Relationship Id="rId12" Type="http://schemas.openxmlformats.org/officeDocument/2006/relationships/image" Target="../media/image67.svg"/><Relationship Id="rId2" Type="http://schemas.openxmlformats.org/officeDocument/2006/relationships/hyperlink" Target="https://www.marquette.edu/center-for-teaching-and-learning/" TargetMode="External"/><Relationship Id="rId1" Type="http://schemas.openxmlformats.org/officeDocument/2006/relationships/hyperlink" Target="https://www.marquette.edu/digital-learning/d2l-course-template.php" TargetMode="External"/><Relationship Id="rId6" Type="http://schemas.openxmlformats.org/officeDocument/2006/relationships/image" Target="../media/image61.svg"/><Relationship Id="rId11" Type="http://schemas.openxmlformats.org/officeDocument/2006/relationships/image" Target="../media/image66.png"/><Relationship Id="rId5" Type="http://schemas.openxmlformats.org/officeDocument/2006/relationships/image" Target="../media/image60.png"/><Relationship Id="rId10" Type="http://schemas.openxmlformats.org/officeDocument/2006/relationships/image" Target="../media/image65.svg"/><Relationship Id="rId4" Type="http://schemas.openxmlformats.org/officeDocument/2006/relationships/hyperlink" Target="mailto:Kathleen.auchter@marquette.edu" TargetMode="External"/><Relationship Id="rId9" Type="http://schemas.openxmlformats.org/officeDocument/2006/relationships/image" Target="../media/image64.png"/></Relationships>
</file>

<file path=ppt/diagrams/_rels/data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4.xml.rels><?xml version="1.0" encoding="UTF-8" standalone="yes"?>
<Relationships xmlns="http://schemas.openxmlformats.org/package/2006/relationships"><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21.png"/><Relationship Id="rId1" Type="http://schemas.openxmlformats.org/officeDocument/2006/relationships/hyperlink" Target="https://www.marquette.edu/central/registrar/faculty-staff/guidance-on-fall-2020-class-attendance-withdrawal-grading.php#Class%20Attendance%20Guidance" TargetMode="Externa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s>
</file>

<file path=ppt/diagrams/_rels/data8.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_rels/data9.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6.svg"/><Relationship Id="rId1" Type="http://schemas.openxmlformats.org/officeDocument/2006/relationships/image" Target="../media/image25.png"/><Relationship Id="rId4" Type="http://schemas.openxmlformats.org/officeDocument/2006/relationships/image" Target="../media/image42.svg"/></Relationships>
</file>

<file path=ppt/diagrams/_rels/drawing12.xml.rels><?xml version="1.0" encoding="UTF-8" standalone="yes"?>
<Relationships xmlns="http://schemas.openxmlformats.org/package/2006/relationships"><Relationship Id="rId8" Type="http://schemas.openxmlformats.org/officeDocument/2006/relationships/image" Target="../media/image50.svg"/><Relationship Id="rId13" Type="http://schemas.openxmlformats.org/officeDocument/2006/relationships/image" Target="../media/image55.pn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sv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48.svg"/><Relationship Id="rId11" Type="http://schemas.openxmlformats.org/officeDocument/2006/relationships/image" Target="../media/image53.png"/><Relationship Id="rId5" Type="http://schemas.openxmlformats.org/officeDocument/2006/relationships/image" Target="../media/image47.png"/><Relationship Id="rId10" Type="http://schemas.openxmlformats.org/officeDocument/2006/relationships/image" Target="../media/image52.svg"/><Relationship Id="rId4" Type="http://schemas.openxmlformats.org/officeDocument/2006/relationships/image" Target="../media/image46.svg"/><Relationship Id="rId9" Type="http://schemas.openxmlformats.org/officeDocument/2006/relationships/image" Target="../media/image51.png"/><Relationship Id="rId14" Type="http://schemas.openxmlformats.org/officeDocument/2006/relationships/image" Target="../media/image56.svg"/></Relationships>
</file>

<file path=ppt/diagrams/_rels/drawing14.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hyperlink" Target="https://www.marquette.edu/digital-learning/d2l-course-template.php" TargetMode="External"/><Relationship Id="rId7" Type="http://schemas.openxmlformats.org/officeDocument/2006/relationships/image" Target="../media/image64.png"/><Relationship Id="rId12" Type="http://schemas.openxmlformats.org/officeDocument/2006/relationships/hyperlink" Target="mailto:Kathleen.auchter@marquette.edu" TargetMode="External"/><Relationship Id="rId2" Type="http://schemas.openxmlformats.org/officeDocument/2006/relationships/image" Target="../media/image61.svg"/><Relationship Id="rId1" Type="http://schemas.openxmlformats.org/officeDocument/2006/relationships/image" Target="../media/image60.png"/><Relationship Id="rId6" Type="http://schemas.openxmlformats.org/officeDocument/2006/relationships/hyperlink" Target="https://www.marquette.edu/center-for-teaching-and-learning/" TargetMode="External"/><Relationship Id="rId11" Type="http://schemas.openxmlformats.org/officeDocument/2006/relationships/image" Target="../media/image67.svg"/><Relationship Id="rId5" Type="http://schemas.openxmlformats.org/officeDocument/2006/relationships/image" Target="../media/image63.svg"/><Relationship Id="rId10" Type="http://schemas.openxmlformats.org/officeDocument/2006/relationships/image" Target="../media/image66.png"/><Relationship Id="rId4" Type="http://schemas.openxmlformats.org/officeDocument/2006/relationships/image" Target="../media/image62.png"/><Relationship Id="rId9" Type="http://schemas.openxmlformats.org/officeDocument/2006/relationships/hyperlink" Target="https://www.marquette.edu/digital-learning/d2l-resources.php" TargetMode="External"/></Relationships>
</file>

<file path=ppt/diagrams/_rels/drawing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hyperlink" Target="https://www.marquette.edu/central/registrar/faculty-staff/guidance-on-fall-2020-class-attendance-withdrawal-grading.php#Class%20Attendance%20Guidance" TargetMode="External"/><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8.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_rels/drawing9.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B3B505-E02A-4BA0-9897-7185185E09CE}"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E65D04DE-30B4-493E-8EFF-D95A6147EE5B}">
      <dgm:prSet/>
      <dgm:spPr/>
      <dgm:t>
        <a:bodyPr/>
        <a:lstStyle/>
        <a:p>
          <a:pPr>
            <a:lnSpc>
              <a:spcPct val="100000"/>
            </a:lnSpc>
          </a:pPr>
          <a:r>
            <a:rPr lang="en-US" dirty="0"/>
            <a:t>Review</a:t>
          </a:r>
        </a:p>
      </dgm:t>
      <dgm:extLst>
        <a:ext uri="{E40237B7-FDA0-4F09-8148-C483321AD2D9}">
          <dgm14:cNvPr xmlns:dgm14="http://schemas.microsoft.com/office/drawing/2010/diagram" id="0" name="" descr="identify">
            <a:extLst>
              <a:ext uri="{C183D7F6-B498-43B3-948B-1728B52AA6E4}">
                <adec:decorative xmlns:adec="http://schemas.microsoft.com/office/drawing/2017/decorative" val="0"/>
              </a:ext>
            </a:extLst>
          </dgm14:cNvPr>
        </a:ext>
      </dgm:extLst>
    </dgm:pt>
    <dgm:pt modelId="{C099BDF6-CD53-4FC9-B921-345FA439D5BB}" type="parTrans" cxnId="{3E483497-7891-427F-90AF-04276D7B8614}">
      <dgm:prSet/>
      <dgm:spPr/>
      <dgm:t>
        <a:bodyPr/>
        <a:lstStyle/>
        <a:p>
          <a:endParaRPr lang="en-US"/>
        </a:p>
      </dgm:t>
    </dgm:pt>
    <dgm:pt modelId="{EDD1F980-FE90-4270-988B-366DAFA35527}" type="sibTrans" cxnId="{3E483497-7891-427F-90AF-04276D7B8614}">
      <dgm:prSet/>
      <dgm:spPr/>
      <dgm:t>
        <a:bodyPr/>
        <a:lstStyle/>
        <a:p>
          <a:endParaRPr lang="en-US"/>
        </a:p>
      </dgm:t>
    </dgm:pt>
    <dgm:pt modelId="{56703637-5063-4C80-8C2C-EF44CBCC7A4E}">
      <dgm:prSet/>
      <dgm:spPr/>
      <dgm:t>
        <a:bodyPr/>
        <a:lstStyle/>
        <a:p>
          <a:pPr>
            <a:lnSpc>
              <a:spcPct val="100000"/>
            </a:lnSpc>
          </a:pPr>
          <a:r>
            <a:rPr lang="en-US" dirty="0"/>
            <a:t>Hy-flex course model strategies</a:t>
          </a:r>
        </a:p>
      </dgm:t>
    </dgm:pt>
    <dgm:pt modelId="{0A85F1A7-C846-4071-AF7D-4CF8D7B7DD9E}" type="parTrans" cxnId="{1831D1BA-E51E-4676-A919-8FCDA80FF571}">
      <dgm:prSet/>
      <dgm:spPr/>
      <dgm:t>
        <a:bodyPr/>
        <a:lstStyle/>
        <a:p>
          <a:endParaRPr lang="en-US"/>
        </a:p>
      </dgm:t>
    </dgm:pt>
    <dgm:pt modelId="{F4E7F0BD-5E41-4369-A424-664FE1846CD6}" type="sibTrans" cxnId="{1831D1BA-E51E-4676-A919-8FCDA80FF571}">
      <dgm:prSet/>
      <dgm:spPr/>
      <dgm:t>
        <a:bodyPr/>
        <a:lstStyle/>
        <a:p>
          <a:endParaRPr lang="en-US"/>
        </a:p>
      </dgm:t>
    </dgm:pt>
    <dgm:pt modelId="{F9BDE773-6DA0-454A-89C4-E8BA2254B27D}">
      <dgm:prSet/>
      <dgm:spPr/>
      <dgm:t>
        <a:bodyPr/>
        <a:lstStyle/>
        <a:p>
          <a:pPr>
            <a:lnSpc>
              <a:spcPct val="100000"/>
            </a:lnSpc>
          </a:pPr>
          <a:r>
            <a:rPr lang="en-US" dirty="0"/>
            <a:t>Value</a:t>
          </a:r>
        </a:p>
      </dgm:t>
      <dgm:extLst>
        <a:ext uri="{E40237B7-FDA0-4F09-8148-C483321AD2D9}">
          <dgm14:cNvPr xmlns:dgm14="http://schemas.microsoft.com/office/drawing/2010/diagram" id="0" name="" descr="identify">
            <a:extLst>
              <a:ext uri="{C183D7F6-B498-43B3-948B-1728B52AA6E4}">
                <adec:decorative xmlns:adec="http://schemas.microsoft.com/office/drawing/2017/decorative" val="0"/>
              </a:ext>
            </a:extLst>
          </dgm14:cNvPr>
        </a:ext>
      </dgm:extLst>
    </dgm:pt>
    <dgm:pt modelId="{55043F26-D0A4-41BA-8525-9A596C415091}" type="parTrans" cxnId="{2117864C-7CF0-4DD9-9D1F-163247AFFCAC}">
      <dgm:prSet/>
      <dgm:spPr/>
      <dgm:t>
        <a:bodyPr/>
        <a:lstStyle/>
        <a:p>
          <a:endParaRPr lang="en-US"/>
        </a:p>
      </dgm:t>
    </dgm:pt>
    <dgm:pt modelId="{D2B60812-37D4-482D-8D2E-E8ED472999AC}" type="sibTrans" cxnId="{2117864C-7CF0-4DD9-9D1F-163247AFFCAC}">
      <dgm:prSet/>
      <dgm:spPr/>
      <dgm:t>
        <a:bodyPr/>
        <a:lstStyle/>
        <a:p>
          <a:endParaRPr lang="en-US"/>
        </a:p>
      </dgm:t>
    </dgm:pt>
    <dgm:pt modelId="{23FF2C0C-6A27-4D62-81E6-6823201802F0}">
      <dgm:prSet/>
      <dgm:spPr/>
      <dgm:t>
        <a:bodyPr/>
        <a:lstStyle/>
        <a:p>
          <a:pPr>
            <a:lnSpc>
              <a:spcPct val="100000"/>
            </a:lnSpc>
          </a:pPr>
          <a:r>
            <a:rPr lang="en-US" dirty="0"/>
            <a:t>Frequent formative assessment</a:t>
          </a:r>
        </a:p>
      </dgm:t>
    </dgm:pt>
    <dgm:pt modelId="{93631137-C642-4BA0-810C-A2DF95D7B9BB}" type="parTrans" cxnId="{70460D43-133F-418C-83AB-D5E5C7F29BE8}">
      <dgm:prSet/>
      <dgm:spPr/>
      <dgm:t>
        <a:bodyPr/>
        <a:lstStyle/>
        <a:p>
          <a:endParaRPr lang="en-US"/>
        </a:p>
      </dgm:t>
    </dgm:pt>
    <dgm:pt modelId="{AC52480A-BD47-4DC9-B921-88A99BE999C1}" type="sibTrans" cxnId="{70460D43-133F-418C-83AB-D5E5C7F29BE8}">
      <dgm:prSet/>
      <dgm:spPr/>
      <dgm:t>
        <a:bodyPr/>
        <a:lstStyle/>
        <a:p>
          <a:endParaRPr lang="en-US"/>
        </a:p>
      </dgm:t>
    </dgm:pt>
    <dgm:pt modelId="{10ADB675-3841-4F9E-8AC2-CDE3D9866D74}">
      <dgm:prSet/>
      <dgm:spPr/>
      <dgm:t>
        <a:bodyPr/>
        <a:lstStyle/>
        <a:p>
          <a:pPr>
            <a:lnSpc>
              <a:spcPct val="100000"/>
            </a:lnSpc>
          </a:pPr>
          <a:r>
            <a:rPr lang="en-US" dirty="0"/>
            <a:t>Create</a:t>
          </a:r>
        </a:p>
      </dgm:t>
    </dgm:pt>
    <dgm:pt modelId="{D021AACB-5BDA-41BC-87BF-6C965D993081}" type="parTrans" cxnId="{C646FC8C-37A5-4DD5-8DA9-C812CAFDB271}">
      <dgm:prSet/>
      <dgm:spPr/>
      <dgm:t>
        <a:bodyPr/>
        <a:lstStyle/>
        <a:p>
          <a:endParaRPr lang="en-US"/>
        </a:p>
      </dgm:t>
    </dgm:pt>
    <dgm:pt modelId="{1C284B08-A2CA-4B19-95AF-91E6BF63D69E}" type="sibTrans" cxnId="{C646FC8C-37A5-4DD5-8DA9-C812CAFDB271}">
      <dgm:prSet/>
      <dgm:spPr/>
      <dgm:t>
        <a:bodyPr/>
        <a:lstStyle/>
        <a:p>
          <a:endParaRPr lang="en-US"/>
        </a:p>
      </dgm:t>
    </dgm:pt>
    <dgm:pt modelId="{E1C8633A-6124-4BCF-94DA-4CDED82A506E}">
      <dgm:prSet/>
      <dgm:spPr/>
      <dgm:t>
        <a:bodyPr/>
        <a:lstStyle/>
        <a:p>
          <a:pPr>
            <a:lnSpc>
              <a:spcPct val="100000"/>
            </a:lnSpc>
          </a:pPr>
          <a:r>
            <a:rPr lang="en-US" dirty="0"/>
            <a:t>Learning community through engaging assessment</a:t>
          </a:r>
        </a:p>
        <a:p>
          <a:pPr>
            <a:lnSpc>
              <a:spcPct val="100000"/>
            </a:lnSpc>
          </a:pPr>
          <a:r>
            <a:rPr lang="en-US" dirty="0"/>
            <a:t> across modalities</a:t>
          </a:r>
        </a:p>
      </dgm:t>
    </dgm:pt>
    <dgm:pt modelId="{B0660E28-4F23-490D-AD37-08C912CC9FB1}" type="parTrans" cxnId="{3E7A3ECA-D25C-4A19-9681-8B9BE2FA0D41}">
      <dgm:prSet/>
      <dgm:spPr/>
      <dgm:t>
        <a:bodyPr/>
        <a:lstStyle/>
        <a:p>
          <a:endParaRPr lang="en-US"/>
        </a:p>
      </dgm:t>
    </dgm:pt>
    <dgm:pt modelId="{6E875E9A-0019-435C-B0A2-DCA01FC92C9F}" type="sibTrans" cxnId="{3E7A3ECA-D25C-4A19-9681-8B9BE2FA0D41}">
      <dgm:prSet/>
      <dgm:spPr/>
      <dgm:t>
        <a:bodyPr/>
        <a:lstStyle/>
        <a:p>
          <a:endParaRPr lang="en-US"/>
        </a:p>
      </dgm:t>
    </dgm:pt>
    <dgm:pt modelId="{DFC0C11D-6FD5-41C0-ADD7-A407F52D1FAD}" type="pres">
      <dgm:prSet presAssocID="{4EB3B505-E02A-4BA0-9897-7185185E09CE}" presName="root" presStyleCnt="0">
        <dgm:presLayoutVars>
          <dgm:dir/>
          <dgm:resizeHandles val="exact"/>
        </dgm:presLayoutVars>
      </dgm:prSet>
      <dgm:spPr/>
    </dgm:pt>
    <dgm:pt modelId="{6F2F70F7-DCC8-4E55-A2F0-1FA4EACFC608}" type="pres">
      <dgm:prSet presAssocID="{E65D04DE-30B4-493E-8EFF-D95A6147EE5B}" presName="compNode" presStyleCnt="0"/>
      <dgm:spPr/>
    </dgm:pt>
    <dgm:pt modelId="{009DDFC2-0039-4315-B160-CAFA9F6254A4}" type="pres">
      <dgm:prSet presAssocID="{E65D04DE-30B4-493E-8EFF-D95A6147EE5B}" presName="bgRect" presStyleLbl="bgShp" presStyleIdx="0" presStyleCnt="3" custLinFactNeighborX="4131" custLinFactNeighborY="1853"/>
      <dgm:spPr/>
    </dgm:pt>
    <dgm:pt modelId="{D0021AE8-8B13-4B4F-A12F-5FBE6965792C}" type="pres">
      <dgm:prSet presAssocID="{E65D04DE-30B4-493E-8EFF-D95A6147EE5B}" presName="iconRect" presStyleLbl="node1" presStyleIdx="0" presStyleCnt="3" custLinFactNeighborX="3025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AAC2694E-996A-49BF-9697-454885765D49}" type="pres">
      <dgm:prSet presAssocID="{E65D04DE-30B4-493E-8EFF-D95A6147EE5B}" presName="spaceRect" presStyleCnt="0"/>
      <dgm:spPr/>
    </dgm:pt>
    <dgm:pt modelId="{115C2CE0-601E-4816-85B7-BBB0F30E8A1E}" type="pres">
      <dgm:prSet presAssocID="{E65D04DE-30B4-493E-8EFF-D95A6147EE5B}" presName="parTx" presStyleLbl="revTx" presStyleIdx="0" presStyleCnt="6">
        <dgm:presLayoutVars>
          <dgm:chMax val="0"/>
          <dgm:chPref val="0"/>
        </dgm:presLayoutVars>
      </dgm:prSet>
      <dgm:spPr/>
    </dgm:pt>
    <dgm:pt modelId="{5E581C76-8422-4822-A01F-955BECF78952}" type="pres">
      <dgm:prSet presAssocID="{E65D04DE-30B4-493E-8EFF-D95A6147EE5B}" presName="desTx" presStyleLbl="revTx" presStyleIdx="1" presStyleCnt="6" custScaleX="205903">
        <dgm:presLayoutVars/>
      </dgm:prSet>
      <dgm:spPr/>
    </dgm:pt>
    <dgm:pt modelId="{C0F069C5-85BD-4E2F-B04A-C646234B5FCE}" type="pres">
      <dgm:prSet presAssocID="{EDD1F980-FE90-4270-988B-366DAFA35527}" presName="sibTrans" presStyleCnt="0"/>
      <dgm:spPr/>
    </dgm:pt>
    <dgm:pt modelId="{8F7A3EF0-9015-46D9-89BF-54A2CD3C6B47}" type="pres">
      <dgm:prSet presAssocID="{F9BDE773-6DA0-454A-89C4-E8BA2254B27D}" presName="compNode" presStyleCnt="0"/>
      <dgm:spPr/>
    </dgm:pt>
    <dgm:pt modelId="{33B2DF92-4CAD-4FAF-9788-0056991AD5CB}" type="pres">
      <dgm:prSet presAssocID="{F9BDE773-6DA0-454A-89C4-E8BA2254B27D}" presName="bgRect" presStyleLbl="bgShp" presStyleIdx="1" presStyleCnt="3" custLinFactNeighborX="5618" custLinFactNeighborY="3303"/>
      <dgm:spPr/>
    </dgm:pt>
    <dgm:pt modelId="{BF7BFB3C-01E0-44BC-AAE8-F83D3E9AB1CA}" type="pres">
      <dgm:prSet presAssocID="{F9BDE773-6DA0-454A-89C4-E8BA2254B27D}" presName="iconRect" presStyleLbl="node1" presStyleIdx="1" presStyleCnt="3" custLinFactNeighborX="4034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59BF7C82-D2B5-4931-B223-523CACBF2B70}" type="pres">
      <dgm:prSet presAssocID="{F9BDE773-6DA0-454A-89C4-E8BA2254B27D}" presName="spaceRect" presStyleCnt="0"/>
      <dgm:spPr/>
    </dgm:pt>
    <dgm:pt modelId="{0FE37EA6-8330-4004-B461-181595615A95}" type="pres">
      <dgm:prSet presAssocID="{F9BDE773-6DA0-454A-89C4-E8BA2254B27D}" presName="parTx" presStyleLbl="revTx" presStyleIdx="2" presStyleCnt="6">
        <dgm:presLayoutVars>
          <dgm:chMax val="0"/>
          <dgm:chPref val="0"/>
        </dgm:presLayoutVars>
      </dgm:prSet>
      <dgm:spPr/>
    </dgm:pt>
    <dgm:pt modelId="{0D523FE6-508A-4121-8667-0C77C6AEA140}" type="pres">
      <dgm:prSet presAssocID="{F9BDE773-6DA0-454A-89C4-E8BA2254B27D}" presName="desTx" presStyleLbl="revTx" presStyleIdx="3" presStyleCnt="6" custScaleX="200280">
        <dgm:presLayoutVars/>
      </dgm:prSet>
      <dgm:spPr/>
    </dgm:pt>
    <dgm:pt modelId="{E78B33BA-788D-4EDC-9CC3-8B35B4E373A9}" type="pres">
      <dgm:prSet presAssocID="{D2B60812-37D4-482D-8D2E-E8ED472999AC}" presName="sibTrans" presStyleCnt="0"/>
      <dgm:spPr/>
    </dgm:pt>
    <dgm:pt modelId="{761362EF-C083-4E26-A295-0FA44881481E}" type="pres">
      <dgm:prSet presAssocID="{10ADB675-3841-4F9E-8AC2-CDE3D9866D74}" presName="compNode" presStyleCnt="0"/>
      <dgm:spPr/>
    </dgm:pt>
    <dgm:pt modelId="{65C60E94-FBFD-4AFB-ACFD-A9A3E186865D}" type="pres">
      <dgm:prSet presAssocID="{10ADB675-3841-4F9E-8AC2-CDE3D9866D74}" presName="bgRect" presStyleLbl="bgShp" presStyleIdx="2" presStyleCnt="3" custScaleY="98109" custLinFactNeighborX="5151" custLinFactNeighborY="557"/>
      <dgm:spPr/>
    </dgm:pt>
    <dgm:pt modelId="{56375E74-DB68-465C-A2FA-60C0B055F520}" type="pres">
      <dgm:prSet presAssocID="{10ADB675-3841-4F9E-8AC2-CDE3D9866D74}" presName="iconRect" presStyleLbl="node1" presStyleIdx="2" presStyleCnt="3" custLinFactNeighborX="40340"/>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a:ext>
      </dgm:extLst>
    </dgm:pt>
    <dgm:pt modelId="{5A5B7EA6-B2AA-4E1E-937F-851F0275FD37}" type="pres">
      <dgm:prSet presAssocID="{10ADB675-3841-4F9E-8AC2-CDE3D9866D74}" presName="spaceRect" presStyleCnt="0"/>
      <dgm:spPr/>
    </dgm:pt>
    <dgm:pt modelId="{3812C56A-A0B7-4869-BFB5-BECE561C6A9D}" type="pres">
      <dgm:prSet presAssocID="{10ADB675-3841-4F9E-8AC2-CDE3D9866D74}" presName="parTx" presStyleLbl="revTx" presStyleIdx="4" presStyleCnt="6">
        <dgm:presLayoutVars>
          <dgm:chMax val="0"/>
          <dgm:chPref val="0"/>
        </dgm:presLayoutVars>
      </dgm:prSet>
      <dgm:spPr/>
    </dgm:pt>
    <dgm:pt modelId="{9359F866-CD8F-47ED-AD8D-6C9A8A0B983A}" type="pres">
      <dgm:prSet presAssocID="{10ADB675-3841-4F9E-8AC2-CDE3D9866D74}" presName="desTx" presStyleLbl="revTx" presStyleIdx="5" presStyleCnt="6" custScaleX="209606">
        <dgm:presLayoutVars/>
      </dgm:prSet>
      <dgm:spPr/>
    </dgm:pt>
  </dgm:ptLst>
  <dgm:cxnLst>
    <dgm:cxn modelId="{F6D5A80E-0B91-459F-8776-957E6B8A9CFF}" type="presOf" srcId="{F9BDE773-6DA0-454A-89C4-E8BA2254B27D}" destId="{0FE37EA6-8330-4004-B461-181595615A95}" srcOrd="0" destOrd="0" presId="urn:microsoft.com/office/officeart/2018/2/layout/IconVerticalSolidList"/>
    <dgm:cxn modelId="{A5D9A728-951B-499D-89FB-22625347AA06}" type="presOf" srcId="{10ADB675-3841-4F9E-8AC2-CDE3D9866D74}" destId="{3812C56A-A0B7-4869-BFB5-BECE561C6A9D}" srcOrd="0" destOrd="0" presId="urn:microsoft.com/office/officeart/2018/2/layout/IconVerticalSolidList"/>
    <dgm:cxn modelId="{24B07930-CFDB-48DB-9A38-79D353190DF7}" type="presOf" srcId="{23FF2C0C-6A27-4D62-81E6-6823201802F0}" destId="{0D523FE6-508A-4121-8667-0C77C6AEA140}" srcOrd="0" destOrd="0" presId="urn:microsoft.com/office/officeart/2018/2/layout/IconVerticalSolidList"/>
    <dgm:cxn modelId="{578E1B34-C183-4709-A386-E1C8BDC326B6}" type="presOf" srcId="{E1C8633A-6124-4BCF-94DA-4CDED82A506E}" destId="{9359F866-CD8F-47ED-AD8D-6C9A8A0B983A}" srcOrd="0" destOrd="0" presId="urn:microsoft.com/office/officeart/2018/2/layout/IconVerticalSolidList"/>
    <dgm:cxn modelId="{70460D43-133F-418C-83AB-D5E5C7F29BE8}" srcId="{F9BDE773-6DA0-454A-89C4-E8BA2254B27D}" destId="{23FF2C0C-6A27-4D62-81E6-6823201802F0}" srcOrd="0" destOrd="0" parTransId="{93631137-C642-4BA0-810C-A2DF95D7B9BB}" sibTransId="{AC52480A-BD47-4DC9-B921-88A99BE999C1}"/>
    <dgm:cxn modelId="{91F85F67-6A08-4E71-B5F0-357C8E0DC144}" type="presOf" srcId="{56703637-5063-4C80-8C2C-EF44CBCC7A4E}" destId="{5E581C76-8422-4822-A01F-955BECF78952}" srcOrd="0" destOrd="0" presId="urn:microsoft.com/office/officeart/2018/2/layout/IconVerticalSolidList"/>
    <dgm:cxn modelId="{C96C6B4B-612B-4F83-AF8A-60F1F1865A43}" type="presOf" srcId="{E65D04DE-30B4-493E-8EFF-D95A6147EE5B}" destId="{115C2CE0-601E-4816-85B7-BBB0F30E8A1E}" srcOrd="0" destOrd="0" presId="urn:microsoft.com/office/officeart/2018/2/layout/IconVerticalSolidList"/>
    <dgm:cxn modelId="{2117864C-7CF0-4DD9-9D1F-163247AFFCAC}" srcId="{4EB3B505-E02A-4BA0-9897-7185185E09CE}" destId="{F9BDE773-6DA0-454A-89C4-E8BA2254B27D}" srcOrd="1" destOrd="0" parTransId="{55043F26-D0A4-41BA-8525-9A596C415091}" sibTransId="{D2B60812-37D4-482D-8D2E-E8ED472999AC}"/>
    <dgm:cxn modelId="{C646FC8C-37A5-4DD5-8DA9-C812CAFDB271}" srcId="{4EB3B505-E02A-4BA0-9897-7185185E09CE}" destId="{10ADB675-3841-4F9E-8AC2-CDE3D9866D74}" srcOrd="2" destOrd="0" parTransId="{D021AACB-5BDA-41BC-87BF-6C965D993081}" sibTransId="{1C284B08-A2CA-4B19-95AF-91E6BF63D69E}"/>
    <dgm:cxn modelId="{3E483497-7891-427F-90AF-04276D7B8614}" srcId="{4EB3B505-E02A-4BA0-9897-7185185E09CE}" destId="{E65D04DE-30B4-493E-8EFF-D95A6147EE5B}" srcOrd="0" destOrd="0" parTransId="{C099BDF6-CD53-4FC9-B921-345FA439D5BB}" sibTransId="{EDD1F980-FE90-4270-988B-366DAFA35527}"/>
    <dgm:cxn modelId="{E16CCDA3-F1C2-4530-8F14-4D58C00E2E30}" type="presOf" srcId="{4EB3B505-E02A-4BA0-9897-7185185E09CE}" destId="{DFC0C11D-6FD5-41C0-ADD7-A407F52D1FAD}" srcOrd="0" destOrd="0" presId="urn:microsoft.com/office/officeart/2018/2/layout/IconVerticalSolidList"/>
    <dgm:cxn modelId="{1831D1BA-E51E-4676-A919-8FCDA80FF571}" srcId="{E65D04DE-30B4-493E-8EFF-D95A6147EE5B}" destId="{56703637-5063-4C80-8C2C-EF44CBCC7A4E}" srcOrd="0" destOrd="0" parTransId="{0A85F1A7-C846-4071-AF7D-4CF8D7B7DD9E}" sibTransId="{F4E7F0BD-5E41-4369-A424-664FE1846CD6}"/>
    <dgm:cxn modelId="{3E7A3ECA-D25C-4A19-9681-8B9BE2FA0D41}" srcId="{10ADB675-3841-4F9E-8AC2-CDE3D9866D74}" destId="{E1C8633A-6124-4BCF-94DA-4CDED82A506E}" srcOrd="0" destOrd="0" parTransId="{B0660E28-4F23-490D-AD37-08C912CC9FB1}" sibTransId="{6E875E9A-0019-435C-B0A2-DCA01FC92C9F}"/>
    <dgm:cxn modelId="{A521EB77-3361-40BC-84EF-94F286EEC67C}" type="presParOf" srcId="{DFC0C11D-6FD5-41C0-ADD7-A407F52D1FAD}" destId="{6F2F70F7-DCC8-4E55-A2F0-1FA4EACFC608}" srcOrd="0" destOrd="0" presId="urn:microsoft.com/office/officeart/2018/2/layout/IconVerticalSolidList"/>
    <dgm:cxn modelId="{D1BA528A-E662-43B0-A4CC-45079079F07D}" type="presParOf" srcId="{6F2F70F7-DCC8-4E55-A2F0-1FA4EACFC608}" destId="{009DDFC2-0039-4315-B160-CAFA9F6254A4}" srcOrd="0" destOrd="0" presId="urn:microsoft.com/office/officeart/2018/2/layout/IconVerticalSolidList"/>
    <dgm:cxn modelId="{4C83B660-B653-43C1-B847-B0D3413A3B64}" type="presParOf" srcId="{6F2F70F7-DCC8-4E55-A2F0-1FA4EACFC608}" destId="{D0021AE8-8B13-4B4F-A12F-5FBE6965792C}" srcOrd="1" destOrd="0" presId="urn:microsoft.com/office/officeart/2018/2/layout/IconVerticalSolidList"/>
    <dgm:cxn modelId="{C22B27CC-29E4-4ACC-A487-BB7A7E8985C6}" type="presParOf" srcId="{6F2F70F7-DCC8-4E55-A2F0-1FA4EACFC608}" destId="{AAC2694E-996A-49BF-9697-454885765D49}" srcOrd="2" destOrd="0" presId="urn:microsoft.com/office/officeart/2018/2/layout/IconVerticalSolidList"/>
    <dgm:cxn modelId="{87A3543A-D805-4198-B4EB-BB16717A71FB}" type="presParOf" srcId="{6F2F70F7-DCC8-4E55-A2F0-1FA4EACFC608}" destId="{115C2CE0-601E-4816-85B7-BBB0F30E8A1E}" srcOrd="3" destOrd="0" presId="urn:microsoft.com/office/officeart/2018/2/layout/IconVerticalSolidList"/>
    <dgm:cxn modelId="{63E808C9-6E88-4C44-A171-0DAE38990DD6}" type="presParOf" srcId="{6F2F70F7-DCC8-4E55-A2F0-1FA4EACFC608}" destId="{5E581C76-8422-4822-A01F-955BECF78952}" srcOrd="4" destOrd="0" presId="urn:microsoft.com/office/officeart/2018/2/layout/IconVerticalSolidList"/>
    <dgm:cxn modelId="{AD1FF7DC-AE7D-4BFC-9F16-24D33689D268}" type="presParOf" srcId="{DFC0C11D-6FD5-41C0-ADD7-A407F52D1FAD}" destId="{C0F069C5-85BD-4E2F-B04A-C646234B5FCE}" srcOrd="1" destOrd="0" presId="urn:microsoft.com/office/officeart/2018/2/layout/IconVerticalSolidList"/>
    <dgm:cxn modelId="{9D0A8869-6842-4251-A7B9-FED0B3AA829A}" type="presParOf" srcId="{DFC0C11D-6FD5-41C0-ADD7-A407F52D1FAD}" destId="{8F7A3EF0-9015-46D9-89BF-54A2CD3C6B47}" srcOrd="2" destOrd="0" presId="urn:microsoft.com/office/officeart/2018/2/layout/IconVerticalSolidList"/>
    <dgm:cxn modelId="{B0C8994C-366A-4418-B7FE-77ABECF573EC}" type="presParOf" srcId="{8F7A3EF0-9015-46D9-89BF-54A2CD3C6B47}" destId="{33B2DF92-4CAD-4FAF-9788-0056991AD5CB}" srcOrd="0" destOrd="0" presId="urn:microsoft.com/office/officeart/2018/2/layout/IconVerticalSolidList"/>
    <dgm:cxn modelId="{7780D8B4-3519-41EA-9B90-F0E204973920}" type="presParOf" srcId="{8F7A3EF0-9015-46D9-89BF-54A2CD3C6B47}" destId="{BF7BFB3C-01E0-44BC-AAE8-F83D3E9AB1CA}" srcOrd="1" destOrd="0" presId="urn:microsoft.com/office/officeart/2018/2/layout/IconVerticalSolidList"/>
    <dgm:cxn modelId="{6A683638-04DF-4F6E-93D2-544735018DE8}" type="presParOf" srcId="{8F7A3EF0-9015-46D9-89BF-54A2CD3C6B47}" destId="{59BF7C82-D2B5-4931-B223-523CACBF2B70}" srcOrd="2" destOrd="0" presId="urn:microsoft.com/office/officeart/2018/2/layout/IconVerticalSolidList"/>
    <dgm:cxn modelId="{B6823FC9-28F3-4B1D-A810-B3301260BF7F}" type="presParOf" srcId="{8F7A3EF0-9015-46D9-89BF-54A2CD3C6B47}" destId="{0FE37EA6-8330-4004-B461-181595615A95}" srcOrd="3" destOrd="0" presId="urn:microsoft.com/office/officeart/2018/2/layout/IconVerticalSolidList"/>
    <dgm:cxn modelId="{6E087CDC-DD87-465D-BB3B-67B126462C65}" type="presParOf" srcId="{8F7A3EF0-9015-46D9-89BF-54A2CD3C6B47}" destId="{0D523FE6-508A-4121-8667-0C77C6AEA140}" srcOrd="4" destOrd="0" presId="urn:microsoft.com/office/officeart/2018/2/layout/IconVerticalSolidList"/>
    <dgm:cxn modelId="{849EF870-DB11-4909-BCF5-679005070AEF}" type="presParOf" srcId="{DFC0C11D-6FD5-41C0-ADD7-A407F52D1FAD}" destId="{E78B33BA-788D-4EDC-9CC3-8B35B4E373A9}" srcOrd="3" destOrd="0" presId="urn:microsoft.com/office/officeart/2018/2/layout/IconVerticalSolidList"/>
    <dgm:cxn modelId="{F951A243-6D5B-48F7-B19A-ABFE007D1B72}" type="presParOf" srcId="{DFC0C11D-6FD5-41C0-ADD7-A407F52D1FAD}" destId="{761362EF-C083-4E26-A295-0FA44881481E}" srcOrd="4" destOrd="0" presId="urn:microsoft.com/office/officeart/2018/2/layout/IconVerticalSolidList"/>
    <dgm:cxn modelId="{6EE2CC6A-30A6-4742-997C-6E88A64F8755}" type="presParOf" srcId="{761362EF-C083-4E26-A295-0FA44881481E}" destId="{65C60E94-FBFD-4AFB-ACFD-A9A3E186865D}" srcOrd="0" destOrd="0" presId="urn:microsoft.com/office/officeart/2018/2/layout/IconVerticalSolidList"/>
    <dgm:cxn modelId="{19934F3F-3A5C-49D6-A33E-41CAE7A13106}" type="presParOf" srcId="{761362EF-C083-4E26-A295-0FA44881481E}" destId="{56375E74-DB68-465C-A2FA-60C0B055F520}" srcOrd="1" destOrd="0" presId="urn:microsoft.com/office/officeart/2018/2/layout/IconVerticalSolidList"/>
    <dgm:cxn modelId="{E2D9AE1F-0E4C-49DD-BDCD-3D07EF6D9711}" type="presParOf" srcId="{761362EF-C083-4E26-A295-0FA44881481E}" destId="{5A5B7EA6-B2AA-4E1E-937F-851F0275FD37}" srcOrd="2" destOrd="0" presId="urn:microsoft.com/office/officeart/2018/2/layout/IconVerticalSolidList"/>
    <dgm:cxn modelId="{8C298F96-4654-4340-AC80-893DB5012D65}" type="presParOf" srcId="{761362EF-C083-4E26-A295-0FA44881481E}" destId="{3812C56A-A0B7-4869-BFB5-BECE561C6A9D}" srcOrd="3" destOrd="0" presId="urn:microsoft.com/office/officeart/2018/2/layout/IconVerticalSolidList"/>
    <dgm:cxn modelId="{5C8D35CF-4133-4ECF-AEBB-052C14CA45D5}" type="presParOf" srcId="{761362EF-C083-4E26-A295-0FA44881481E}" destId="{9359F866-CD8F-47ED-AD8D-6C9A8A0B983A}" srcOrd="4"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F21E058-88EE-49EE-AB7A-AE9A64D5E4A8}"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C9041D9F-A6B9-4637-BEE3-DD796715E9BA}">
      <dgm:prSet/>
      <dgm:spPr/>
      <dgm:t>
        <a:bodyPr/>
        <a:lstStyle/>
        <a:p>
          <a:pPr>
            <a:lnSpc>
              <a:spcPct val="100000"/>
            </a:lnSpc>
          </a:pPr>
          <a:r>
            <a:rPr lang="en-US"/>
            <a:t>Frequent = ongoing process</a:t>
          </a:r>
        </a:p>
      </dgm:t>
    </dgm:pt>
    <dgm:pt modelId="{2798F55A-A85B-4D55-847B-00FDE81CD4DF}" type="parTrans" cxnId="{7773F4D6-F4B8-4DE6-864B-F13D687A270D}">
      <dgm:prSet/>
      <dgm:spPr/>
      <dgm:t>
        <a:bodyPr/>
        <a:lstStyle/>
        <a:p>
          <a:endParaRPr lang="en-US"/>
        </a:p>
      </dgm:t>
    </dgm:pt>
    <dgm:pt modelId="{6C39D849-15BB-4C1A-8233-F925E8C4A921}" type="sibTrans" cxnId="{7773F4D6-F4B8-4DE6-864B-F13D687A270D}">
      <dgm:prSet/>
      <dgm:spPr/>
      <dgm:t>
        <a:bodyPr/>
        <a:lstStyle/>
        <a:p>
          <a:endParaRPr lang="en-US"/>
        </a:p>
      </dgm:t>
    </dgm:pt>
    <dgm:pt modelId="{77256501-CD93-456C-8893-A7DD94B3EC80}">
      <dgm:prSet/>
      <dgm:spPr/>
      <dgm:t>
        <a:bodyPr/>
        <a:lstStyle/>
        <a:p>
          <a:pPr>
            <a:lnSpc>
              <a:spcPct val="100000"/>
            </a:lnSpc>
          </a:pPr>
          <a:r>
            <a:rPr lang="en-US"/>
            <a:t>Formative = tool for learner and instructor</a:t>
          </a:r>
        </a:p>
      </dgm:t>
    </dgm:pt>
    <dgm:pt modelId="{7D442389-CCB2-4AE4-A46E-A10F70C7DB33}" type="parTrans" cxnId="{1C15403B-3B72-4E96-9042-8CE189DED866}">
      <dgm:prSet/>
      <dgm:spPr/>
      <dgm:t>
        <a:bodyPr/>
        <a:lstStyle/>
        <a:p>
          <a:endParaRPr lang="en-US"/>
        </a:p>
      </dgm:t>
    </dgm:pt>
    <dgm:pt modelId="{A3DC9741-D464-4D92-8AAA-C5D66BE308EC}" type="sibTrans" cxnId="{1C15403B-3B72-4E96-9042-8CE189DED866}">
      <dgm:prSet/>
      <dgm:spPr/>
      <dgm:t>
        <a:bodyPr/>
        <a:lstStyle/>
        <a:p>
          <a:endParaRPr lang="en-US"/>
        </a:p>
      </dgm:t>
    </dgm:pt>
    <dgm:pt modelId="{83C860DE-0976-4B63-BFCF-3206DF407314}" type="pres">
      <dgm:prSet presAssocID="{DF21E058-88EE-49EE-AB7A-AE9A64D5E4A8}" presName="root" presStyleCnt="0">
        <dgm:presLayoutVars>
          <dgm:dir/>
          <dgm:resizeHandles val="exact"/>
        </dgm:presLayoutVars>
      </dgm:prSet>
      <dgm:spPr/>
    </dgm:pt>
    <dgm:pt modelId="{E0AC5FF0-2C0F-427D-8D08-BC8FA7A8167F}" type="pres">
      <dgm:prSet presAssocID="{C9041D9F-A6B9-4637-BEE3-DD796715E9BA}" presName="compNode" presStyleCnt="0"/>
      <dgm:spPr/>
    </dgm:pt>
    <dgm:pt modelId="{DCDA1935-75FD-4193-B7AF-8EF18C749BDA}" type="pres">
      <dgm:prSet presAssocID="{C9041D9F-A6B9-4637-BEE3-DD796715E9BA}" presName="bgRect" presStyleLbl="bgShp" presStyleIdx="0" presStyleCnt="2"/>
      <dgm:spPr/>
    </dgm:pt>
    <dgm:pt modelId="{C285FCB2-6FC6-4A69-9D74-D252EF1D22E7}" type="pres">
      <dgm:prSet presAssocID="{C9041D9F-A6B9-4637-BEE3-DD796715E9B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82E5E22F-69E3-4A1F-9650-78CCAFB9F1DC}" type="pres">
      <dgm:prSet presAssocID="{C9041D9F-A6B9-4637-BEE3-DD796715E9BA}" presName="spaceRect" presStyleCnt="0"/>
      <dgm:spPr/>
    </dgm:pt>
    <dgm:pt modelId="{12AFC50E-A39A-4DCC-A9F1-2DB4C0BF5867}" type="pres">
      <dgm:prSet presAssocID="{C9041D9F-A6B9-4637-BEE3-DD796715E9BA}" presName="parTx" presStyleLbl="revTx" presStyleIdx="0" presStyleCnt="2">
        <dgm:presLayoutVars>
          <dgm:chMax val="0"/>
          <dgm:chPref val="0"/>
        </dgm:presLayoutVars>
      </dgm:prSet>
      <dgm:spPr/>
    </dgm:pt>
    <dgm:pt modelId="{98D12F4D-F339-4C40-902D-5420BBF94DA0}" type="pres">
      <dgm:prSet presAssocID="{6C39D849-15BB-4C1A-8233-F925E8C4A921}" presName="sibTrans" presStyleCnt="0"/>
      <dgm:spPr/>
    </dgm:pt>
    <dgm:pt modelId="{C360B7C3-E9CD-4C6E-A9B4-3D8F97CB53A3}" type="pres">
      <dgm:prSet presAssocID="{77256501-CD93-456C-8893-A7DD94B3EC80}" presName="compNode" presStyleCnt="0"/>
      <dgm:spPr/>
    </dgm:pt>
    <dgm:pt modelId="{7B87EDF5-9422-4FE8-8E2F-ABA4F5A7CD52}" type="pres">
      <dgm:prSet presAssocID="{77256501-CD93-456C-8893-A7DD94B3EC80}" presName="bgRect" presStyleLbl="bgShp" presStyleIdx="1" presStyleCnt="2"/>
      <dgm:spPr/>
    </dgm:pt>
    <dgm:pt modelId="{E8E20C1B-3D8A-4688-BE4D-16325726C2BD}" type="pres">
      <dgm:prSet presAssocID="{77256501-CD93-456C-8893-A7DD94B3EC8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eacher"/>
        </a:ext>
      </dgm:extLst>
    </dgm:pt>
    <dgm:pt modelId="{6F92891C-4FBC-4B4A-BA65-A98F413C77E8}" type="pres">
      <dgm:prSet presAssocID="{77256501-CD93-456C-8893-A7DD94B3EC80}" presName="spaceRect" presStyleCnt="0"/>
      <dgm:spPr/>
    </dgm:pt>
    <dgm:pt modelId="{FAFA3259-813E-48FE-AC59-BA30E0EC1C43}" type="pres">
      <dgm:prSet presAssocID="{77256501-CD93-456C-8893-A7DD94B3EC80}" presName="parTx" presStyleLbl="revTx" presStyleIdx="1" presStyleCnt="2">
        <dgm:presLayoutVars>
          <dgm:chMax val="0"/>
          <dgm:chPref val="0"/>
        </dgm:presLayoutVars>
      </dgm:prSet>
      <dgm:spPr/>
    </dgm:pt>
  </dgm:ptLst>
  <dgm:cxnLst>
    <dgm:cxn modelId="{8C6B372B-0FC5-418C-946C-BB5B5FA8D768}" type="presOf" srcId="{C9041D9F-A6B9-4637-BEE3-DD796715E9BA}" destId="{12AFC50E-A39A-4DCC-A9F1-2DB4C0BF5867}" srcOrd="0" destOrd="0" presId="urn:microsoft.com/office/officeart/2018/2/layout/IconVerticalSolidList"/>
    <dgm:cxn modelId="{1C15403B-3B72-4E96-9042-8CE189DED866}" srcId="{DF21E058-88EE-49EE-AB7A-AE9A64D5E4A8}" destId="{77256501-CD93-456C-8893-A7DD94B3EC80}" srcOrd="1" destOrd="0" parTransId="{7D442389-CCB2-4AE4-A46E-A10F70C7DB33}" sibTransId="{A3DC9741-D464-4D92-8AAA-C5D66BE308EC}"/>
    <dgm:cxn modelId="{FFB20B64-3CF0-4BD7-820F-9CD319ACC657}" type="presOf" srcId="{DF21E058-88EE-49EE-AB7A-AE9A64D5E4A8}" destId="{83C860DE-0976-4B63-BFCF-3206DF407314}" srcOrd="0" destOrd="0" presId="urn:microsoft.com/office/officeart/2018/2/layout/IconVerticalSolidList"/>
    <dgm:cxn modelId="{FE06367B-8E15-4E3B-849F-7825E41C870A}" type="presOf" srcId="{77256501-CD93-456C-8893-A7DD94B3EC80}" destId="{FAFA3259-813E-48FE-AC59-BA30E0EC1C43}" srcOrd="0" destOrd="0" presId="urn:microsoft.com/office/officeart/2018/2/layout/IconVerticalSolidList"/>
    <dgm:cxn modelId="{7773F4D6-F4B8-4DE6-864B-F13D687A270D}" srcId="{DF21E058-88EE-49EE-AB7A-AE9A64D5E4A8}" destId="{C9041D9F-A6B9-4637-BEE3-DD796715E9BA}" srcOrd="0" destOrd="0" parTransId="{2798F55A-A85B-4D55-847B-00FDE81CD4DF}" sibTransId="{6C39D849-15BB-4C1A-8233-F925E8C4A921}"/>
    <dgm:cxn modelId="{628F0DAC-238D-4056-8D97-1D9E6B2F1485}" type="presParOf" srcId="{83C860DE-0976-4B63-BFCF-3206DF407314}" destId="{E0AC5FF0-2C0F-427D-8D08-BC8FA7A8167F}" srcOrd="0" destOrd="0" presId="urn:microsoft.com/office/officeart/2018/2/layout/IconVerticalSolidList"/>
    <dgm:cxn modelId="{0801A87F-B529-4DD4-966B-6F2DE8F1F06B}" type="presParOf" srcId="{E0AC5FF0-2C0F-427D-8D08-BC8FA7A8167F}" destId="{DCDA1935-75FD-4193-B7AF-8EF18C749BDA}" srcOrd="0" destOrd="0" presId="urn:microsoft.com/office/officeart/2018/2/layout/IconVerticalSolidList"/>
    <dgm:cxn modelId="{1971D513-1B6F-44B3-B5A6-29CF8249986B}" type="presParOf" srcId="{E0AC5FF0-2C0F-427D-8D08-BC8FA7A8167F}" destId="{C285FCB2-6FC6-4A69-9D74-D252EF1D22E7}" srcOrd="1" destOrd="0" presId="urn:microsoft.com/office/officeart/2018/2/layout/IconVerticalSolidList"/>
    <dgm:cxn modelId="{5D0729CD-D597-497F-A24A-902246B2D1DD}" type="presParOf" srcId="{E0AC5FF0-2C0F-427D-8D08-BC8FA7A8167F}" destId="{82E5E22F-69E3-4A1F-9650-78CCAFB9F1DC}" srcOrd="2" destOrd="0" presId="urn:microsoft.com/office/officeart/2018/2/layout/IconVerticalSolidList"/>
    <dgm:cxn modelId="{E6E05580-03AF-4902-BECB-C818B982CCCE}" type="presParOf" srcId="{E0AC5FF0-2C0F-427D-8D08-BC8FA7A8167F}" destId="{12AFC50E-A39A-4DCC-A9F1-2DB4C0BF5867}" srcOrd="3" destOrd="0" presId="urn:microsoft.com/office/officeart/2018/2/layout/IconVerticalSolidList"/>
    <dgm:cxn modelId="{57829234-5523-4EB9-8FD0-DB4133D6EA9D}" type="presParOf" srcId="{83C860DE-0976-4B63-BFCF-3206DF407314}" destId="{98D12F4D-F339-4C40-902D-5420BBF94DA0}" srcOrd="1" destOrd="0" presId="urn:microsoft.com/office/officeart/2018/2/layout/IconVerticalSolidList"/>
    <dgm:cxn modelId="{3C538D30-2117-49F6-8BCC-BC41428A4F20}" type="presParOf" srcId="{83C860DE-0976-4B63-BFCF-3206DF407314}" destId="{C360B7C3-E9CD-4C6E-A9B4-3D8F97CB53A3}" srcOrd="2" destOrd="0" presId="urn:microsoft.com/office/officeart/2018/2/layout/IconVerticalSolidList"/>
    <dgm:cxn modelId="{0DED8A13-9EB7-4096-8E39-BFB225CCC61C}" type="presParOf" srcId="{C360B7C3-E9CD-4C6E-A9B4-3D8F97CB53A3}" destId="{7B87EDF5-9422-4FE8-8E2F-ABA4F5A7CD52}" srcOrd="0" destOrd="0" presId="urn:microsoft.com/office/officeart/2018/2/layout/IconVerticalSolidList"/>
    <dgm:cxn modelId="{C4740D7A-97A8-4F7B-9060-7E7B14705A93}" type="presParOf" srcId="{C360B7C3-E9CD-4C6E-A9B4-3D8F97CB53A3}" destId="{E8E20C1B-3D8A-4688-BE4D-16325726C2BD}" srcOrd="1" destOrd="0" presId="urn:microsoft.com/office/officeart/2018/2/layout/IconVerticalSolidList"/>
    <dgm:cxn modelId="{512133F9-63E5-4121-9378-A3D25CA0A840}" type="presParOf" srcId="{C360B7C3-E9CD-4C6E-A9B4-3D8F97CB53A3}" destId="{6F92891C-4FBC-4B4A-BA65-A98F413C77E8}" srcOrd="2" destOrd="0" presId="urn:microsoft.com/office/officeart/2018/2/layout/IconVerticalSolidList"/>
    <dgm:cxn modelId="{39E1FD48-5ED5-4781-8078-B4037B3F2B1C}" type="presParOf" srcId="{C360B7C3-E9CD-4C6E-A9B4-3D8F97CB53A3}" destId="{FAFA3259-813E-48FE-AC59-BA30E0EC1C4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6E630E9-8FD3-4098-922A-AE30B796015E}"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BC5808D2-B914-4509-A78C-844DE1B1C176}">
      <dgm:prSet custT="1"/>
      <dgm:spPr/>
      <dgm:t>
        <a:bodyPr/>
        <a:lstStyle/>
        <a:p>
          <a:r>
            <a:rPr lang="en-US" sz="2400" dirty="0"/>
            <a:t>Engage in content</a:t>
          </a:r>
        </a:p>
      </dgm:t>
    </dgm:pt>
    <dgm:pt modelId="{91D75B8B-4A3A-4100-91A1-F1232BD4F45C}" type="parTrans" cxnId="{ADC739A4-3AAE-4186-81E1-2832A0724486}">
      <dgm:prSet/>
      <dgm:spPr/>
      <dgm:t>
        <a:bodyPr/>
        <a:lstStyle/>
        <a:p>
          <a:endParaRPr lang="en-US"/>
        </a:p>
      </dgm:t>
    </dgm:pt>
    <dgm:pt modelId="{F5C829C9-FB0C-44D4-936C-893E65E6EC7F}" type="sibTrans" cxnId="{ADC739A4-3AAE-4186-81E1-2832A0724486}">
      <dgm:prSet/>
      <dgm:spPr/>
      <dgm:t>
        <a:bodyPr/>
        <a:lstStyle/>
        <a:p>
          <a:endParaRPr lang="en-US"/>
        </a:p>
      </dgm:t>
    </dgm:pt>
    <dgm:pt modelId="{9E7646E0-F303-45AE-9F29-957ABD034646}">
      <dgm:prSet/>
      <dgm:spPr/>
      <dgm:t>
        <a:bodyPr/>
        <a:lstStyle/>
        <a:p>
          <a:r>
            <a:rPr lang="en-US" dirty="0"/>
            <a:t>Provides feedback that moves learners forward toward the intended instructional outcomes</a:t>
          </a:r>
        </a:p>
      </dgm:t>
    </dgm:pt>
    <dgm:pt modelId="{C86B4192-E057-45EA-8B0A-373DB2E1ECFB}" type="parTrans" cxnId="{C1790153-22FD-4A53-AD23-F4F730DD8288}">
      <dgm:prSet/>
      <dgm:spPr/>
      <dgm:t>
        <a:bodyPr/>
        <a:lstStyle/>
        <a:p>
          <a:endParaRPr lang="en-US"/>
        </a:p>
      </dgm:t>
    </dgm:pt>
    <dgm:pt modelId="{588497B8-5B5F-4353-9045-6BE91D6B99EE}" type="sibTrans" cxnId="{C1790153-22FD-4A53-AD23-F4F730DD8288}">
      <dgm:prSet/>
      <dgm:spPr/>
      <dgm:t>
        <a:bodyPr/>
        <a:lstStyle/>
        <a:p>
          <a:endParaRPr lang="en-US"/>
        </a:p>
      </dgm:t>
    </dgm:pt>
    <dgm:pt modelId="{5F4DF73A-A111-4559-B3CF-6D19FAE9B287}">
      <dgm:prSet custT="1"/>
      <dgm:spPr/>
      <dgm:t>
        <a:bodyPr/>
        <a:lstStyle/>
        <a:p>
          <a:r>
            <a:rPr lang="en-US" sz="2400" dirty="0"/>
            <a:t>Focus on long-term learning target</a:t>
          </a:r>
        </a:p>
      </dgm:t>
    </dgm:pt>
    <dgm:pt modelId="{63169079-1721-4A5E-9E6B-93A4B2666383}" type="parTrans" cxnId="{6F0B25F3-D41B-43C2-8186-13FD9DE35593}">
      <dgm:prSet/>
      <dgm:spPr/>
      <dgm:t>
        <a:bodyPr/>
        <a:lstStyle/>
        <a:p>
          <a:endParaRPr lang="en-US"/>
        </a:p>
      </dgm:t>
    </dgm:pt>
    <dgm:pt modelId="{CC6AEC92-AEF1-4075-8B86-C03C92AFDEB2}" type="sibTrans" cxnId="{6F0B25F3-D41B-43C2-8186-13FD9DE35593}">
      <dgm:prSet/>
      <dgm:spPr/>
      <dgm:t>
        <a:bodyPr/>
        <a:lstStyle/>
        <a:p>
          <a:endParaRPr lang="en-US"/>
        </a:p>
      </dgm:t>
    </dgm:pt>
    <dgm:pt modelId="{1A62FA6B-22F5-4213-B979-2C2C419AF63A}" type="pres">
      <dgm:prSet presAssocID="{16E630E9-8FD3-4098-922A-AE30B796015E}" presName="diagram" presStyleCnt="0">
        <dgm:presLayoutVars>
          <dgm:dir/>
          <dgm:resizeHandles val="exact"/>
        </dgm:presLayoutVars>
      </dgm:prSet>
      <dgm:spPr/>
    </dgm:pt>
    <dgm:pt modelId="{49DD2445-477F-4829-A034-B63B952F53F1}" type="pres">
      <dgm:prSet presAssocID="{BC5808D2-B914-4509-A78C-844DE1B1C176}" presName="arrow" presStyleLbl="node1" presStyleIdx="0" presStyleCnt="3" custScaleX="121107" custScaleY="80339" custRadScaleRad="74560" custRadScaleInc="0">
        <dgm:presLayoutVars>
          <dgm:bulletEnabled val="1"/>
        </dgm:presLayoutVars>
      </dgm:prSet>
      <dgm:spPr/>
    </dgm:pt>
    <dgm:pt modelId="{52E9824F-68F0-4B39-AF1D-39CE3C3F5BE4}" type="pres">
      <dgm:prSet presAssocID="{9E7646E0-F303-45AE-9F29-957ABD034646}" presName="arrow" presStyleLbl="node1" presStyleIdx="1" presStyleCnt="3" custScaleY="164136" custRadScaleRad="151925" custRadScaleInc="-5372">
        <dgm:presLayoutVars>
          <dgm:bulletEnabled val="1"/>
        </dgm:presLayoutVars>
      </dgm:prSet>
      <dgm:spPr/>
    </dgm:pt>
    <dgm:pt modelId="{16A70419-7DA4-4FB3-AFB0-B077523D620D}" type="pres">
      <dgm:prSet presAssocID="{5F4DF73A-A111-4559-B3CF-6D19FAE9B287}" presName="arrow" presStyleLbl="node1" presStyleIdx="2" presStyleCnt="3" custScaleY="152225" custRadScaleRad="132481" custRadScaleInc="4948">
        <dgm:presLayoutVars>
          <dgm:bulletEnabled val="1"/>
        </dgm:presLayoutVars>
      </dgm:prSet>
      <dgm:spPr/>
    </dgm:pt>
  </dgm:ptLst>
  <dgm:cxnLst>
    <dgm:cxn modelId="{3A80CB1B-6D9B-4306-BC6D-1EFDB2B6F833}" type="presOf" srcId="{9E7646E0-F303-45AE-9F29-957ABD034646}" destId="{52E9824F-68F0-4B39-AF1D-39CE3C3F5BE4}" srcOrd="0" destOrd="0" presId="urn:microsoft.com/office/officeart/2005/8/layout/arrow5"/>
    <dgm:cxn modelId="{C1790153-22FD-4A53-AD23-F4F730DD8288}" srcId="{16E630E9-8FD3-4098-922A-AE30B796015E}" destId="{9E7646E0-F303-45AE-9F29-957ABD034646}" srcOrd="1" destOrd="0" parTransId="{C86B4192-E057-45EA-8B0A-373DB2E1ECFB}" sibTransId="{588497B8-5B5F-4353-9045-6BE91D6B99EE}"/>
    <dgm:cxn modelId="{ADC739A4-3AAE-4186-81E1-2832A0724486}" srcId="{16E630E9-8FD3-4098-922A-AE30B796015E}" destId="{BC5808D2-B914-4509-A78C-844DE1B1C176}" srcOrd="0" destOrd="0" parTransId="{91D75B8B-4A3A-4100-91A1-F1232BD4F45C}" sibTransId="{F5C829C9-FB0C-44D4-936C-893E65E6EC7F}"/>
    <dgm:cxn modelId="{47C2A1BC-A179-4608-9544-6535D6185BE0}" type="presOf" srcId="{5F4DF73A-A111-4559-B3CF-6D19FAE9B287}" destId="{16A70419-7DA4-4FB3-AFB0-B077523D620D}" srcOrd="0" destOrd="0" presId="urn:microsoft.com/office/officeart/2005/8/layout/arrow5"/>
    <dgm:cxn modelId="{4F5603DC-F9E4-4C3B-9084-3B433FD31A36}" type="presOf" srcId="{16E630E9-8FD3-4098-922A-AE30B796015E}" destId="{1A62FA6B-22F5-4213-B979-2C2C419AF63A}" srcOrd="0" destOrd="0" presId="urn:microsoft.com/office/officeart/2005/8/layout/arrow5"/>
    <dgm:cxn modelId="{6F0B25F3-D41B-43C2-8186-13FD9DE35593}" srcId="{16E630E9-8FD3-4098-922A-AE30B796015E}" destId="{5F4DF73A-A111-4559-B3CF-6D19FAE9B287}" srcOrd="2" destOrd="0" parTransId="{63169079-1721-4A5E-9E6B-93A4B2666383}" sibTransId="{CC6AEC92-AEF1-4075-8B86-C03C92AFDEB2}"/>
    <dgm:cxn modelId="{59D3BCF6-FCA5-4467-A7EE-A6BE1B98518B}" type="presOf" srcId="{BC5808D2-B914-4509-A78C-844DE1B1C176}" destId="{49DD2445-477F-4829-A034-B63B952F53F1}" srcOrd="0" destOrd="0" presId="urn:microsoft.com/office/officeart/2005/8/layout/arrow5"/>
    <dgm:cxn modelId="{9F560271-FAAB-4FB5-99EB-032E8A7DDF7E}" type="presParOf" srcId="{1A62FA6B-22F5-4213-B979-2C2C419AF63A}" destId="{49DD2445-477F-4829-A034-B63B952F53F1}" srcOrd="0" destOrd="0" presId="urn:microsoft.com/office/officeart/2005/8/layout/arrow5"/>
    <dgm:cxn modelId="{78C684AF-C34B-4578-88A2-A75DF82DC8E2}" type="presParOf" srcId="{1A62FA6B-22F5-4213-B979-2C2C419AF63A}" destId="{52E9824F-68F0-4B39-AF1D-39CE3C3F5BE4}" srcOrd="1" destOrd="0" presId="urn:microsoft.com/office/officeart/2005/8/layout/arrow5"/>
    <dgm:cxn modelId="{12A49999-875B-4227-8008-4F88E8910B35}" type="presParOf" srcId="{1A62FA6B-22F5-4213-B979-2C2C419AF63A}" destId="{16A70419-7DA4-4FB3-AFB0-B077523D620D}" srcOrd="2"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A5D1A96-CDB4-4BED-8E3A-2446FBEA56FF}"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63364E3-3268-468D-BFD9-0083AE8E328B}">
      <dgm:prSet/>
      <dgm:spPr/>
      <dgm:t>
        <a:bodyPr/>
        <a:lstStyle/>
        <a:p>
          <a:r>
            <a:rPr lang="en-US"/>
            <a:t>Self-assessment</a:t>
          </a:r>
        </a:p>
      </dgm:t>
    </dgm:pt>
    <dgm:pt modelId="{333563A6-6A90-49BB-841B-85B19E69082B}" type="parTrans" cxnId="{9F38604E-E5AC-4647-987E-CA63499A700A}">
      <dgm:prSet/>
      <dgm:spPr/>
      <dgm:t>
        <a:bodyPr/>
        <a:lstStyle/>
        <a:p>
          <a:endParaRPr lang="en-US"/>
        </a:p>
      </dgm:t>
    </dgm:pt>
    <dgm:pt modelId="{1650B433-AC2D-4BDE-BC8B-9D15CA5638A3}" type="sibTrans" cxnId="{9F38604E-E5AC-4647-987E-CA63499A700A}">
      <dgm:prSet/>
      <dgm:spPr/>
      <dgm:t>
        <a:bodyPr/>
        <a:lstStyle/>
        <a:p>
          <a:endParaRPr lang="en-US"/>
        </a:p>
      </dgm:t>
    </dgm:pt>
    <dgm:pt modelId="{80C8D180-E01D-4CAB-A84F-DFE6FF2DA3C5}">
      <dgm:prSet/>
      <dgm:spPr/>
      <dgm:t>
        <a:bodyPr/>
        <a:lstStyle/>
        <a:p>
          <a:r>
            <a:rPr lang="en-US"/>
            <a:t>Peer assessment</a:t>
          </a:r>
        </a:p>
      </dgm:t>
    </dgm:pt>
    <dgm:pt modelId="{9E1CB2F7-09E1-475A-893C-75484EDE661A}" type="parTrans" cxnId="{6319E23F-7E44-47A2-8473-76CD5DD6DD9E}">
      <dgm:prSet/>
      <dgm:spPr/>
      <dgm:t>
        <a:bodyPr/>
        <a:lstStyle/>
        <a:p>
          <a:endParaRPr lang="en-US"/>
        </a:p>
      </dgm:t>
    </dgm:pt>
    <dgm:pt modelId="{FF3B6E87-9B75-4662-AE7C-8B9C38E38CC7}" type="sibTrans" cxnId="{6319E23F-7E44-47A2-8473-76CD5DD6DD9E}">
      <dgm:prSet/>
      <dgm:spPr/>
      <dgm:t>
        <a:bodyPr/>
        <a:lstStyle/>
        <a:p>
          <a:endParaRPr lang="en-US"/>
        </a:p>
      </dgm:t>
    </dgm:pt>
    <dgm:pt modelId="{23B0CBC1-5410-4A95-806F-B34C91B85F6E}">
      <dgm:prSet/>
      <dgm:spPr/>
      <dgm:t>
        <a:bodyPr/>
        <a:lstStyle/>
        <a:p>
          <a:r>
            <a:rPr lang="en-US"/>
            <a:t>Goal setting</a:t>
          </a:r>
        </a:p>
      </dgm:t>
    </dgm:pt>
    <dgm:pt modelId="{266C9A0A-06B1-47EE-A54E-126FA1A355D4}" type="parTrans" cxnId="{63FEEF55-2D02-4188-9748-CFDBA9479870}">
      <dgm:prSet/>
      <dgm:spPr/>
      <dgm:t>
        <a:bodyPr/>
        <a:lstStyle/>
        <a:p>
          <a:endParaRPr lang="en-US"/>
        </a:p>
      </dgm:t>
    </dgm:pt>
    <dgm:pt modelId="{D8D568DE-CD76-425E-A4E1-B4F7355FC16D}" type="sibTrans" cxnId="{63FEEF55-2D02-4188-9748-CFDBA9479870}">
      <dgm:prSet/>
      <dgm:spPr/>
      <dgm:t>
        <a:bodyPr/>
        <a:lstStyle/>
        <a:p>
          <a:endParaRPr lang="en-US"/>
        </a:p>
      </dgm:t>
    </dgm:pt>
    <dgm:pt modelId="{9FA48E5D-0F93-43F4-A6ED-C01CBF4CF9D1}">
      <dgm:prSet/>
      <dgm:spPr/>
      <dgm:t>
        <a:bodyPr/>
        <a:lstStyle/>
        <a:p>
          <a:r>
            <a:rPr lang="en-US"/>
            <a:t>Activating prior knowledge</a:t>
          </a:r>
        </a:p>
      </dgm:t>
    </dgm:pt>
    <dgm:pt modelId="{0D83CECB-1363-414F-ABC7-0264F3E6EBD7}" type="parTrans" cxnId="{808DFE36-C179-45F5-8954-E94C6364DBDD}">
      <dgm:prSet/>
      <dgm:spPr/>
      <dgm:t>
        <a:bodyPr/>
        <a:lstStyle/>
        <a:p>
          <a:endParaRPr lang="en-US"/>
        </a:p>
      </dgm:t>
    </dgm:pt>
    <dgm:pt modelId="{B0E75BB5-4E5E-4809-ACFF-92FDF01F144E}" type="sibTrans" cxnId="{808DFE36-C179-45F5-8954-E94C6364DBDD}">
      <dgm:prSet/>
      <dgm:spPr/>
      <dgm:t>
        <a:bodyPr/>
        <a:lstStyle/>
        <a:p>
          <a:endParaRPr lang="en-US"/>
        </a:p>
      </dgm:t>
    </dgm:pt>
    <dgm:pt modelId="{B12B4B81-4991-49BB-AF09-D323D6069016}">
      <dgm:prSet/>
      <dgm:spPr/>
      <dgm:t>
        <a:bodyPr/>
        <a:lstStyle/>
        <a:p>
          <a:r>
            <a:rPr lang="en-US"/>
            <a:t>Transferring learning outside the classroom</a:t>
          </a:r>
        </a:p>
      </dgm:t>
    </dgm:pt>
    <dgm:pt modelId="{6F55B244-FE97-4790-9F1A-63E65F4A5713}" type="parTrans" cxnId="{2C5312A7-19AF-48F8-B136-884C6FBE8DBB}">
      <dgm:prSet/>
      <dgm:spPr/>
      <dgm:t>
        <a:bodyPr/>
        <a:lstStyle/>
        <a:p>
          <a:endParaRPr lang="en-US"/>
        </a:p>
      </dgm:t>
    </dgm:pt>
    <dgm:pt modelId="{1037F403-A7F2-4F21-AC48-9BAFEC0D84B7}" type="sibTrans" cxnId="{2C5312A7-19AF-48F8-B136-884C6FBE8DBB}">
      <dgm:prSet/>
      <dgm:spPr/>
      <dgm:t>
        <a:bodyPr/>
        <a:lstStyle/>
        <a:p>
          <a:endParaRPr lang="en-US"/>
        </a:p>
      </dgm:t>
    </dgm:pt>
    <dgm:pt modelId="{0F739D4B-7C24-4668-8D59-4E7223BBC833}">
      <dgm:prSet/>
      <dgm:spPr/>
      <dgm:t>
        <a:bodyPr/>
        <a:lstStyle/>
        <a:p>
          <a:r>
            <a:rPr lang="en-US"/>
            <a:t>Feedback</a:t>
          </a:r>
        </a:p>
      </dgm:t>
    </dgm:pt>
    <dgm:pt modelId="{01A27747-4E17-49FA-9AFE-4F5CBC0D84AF}" type="parTrans" cxnId="{A67F15B1-F36F-497B-BE1E-CBE63E53D59C}">
      <dgm:prSet/>
      <dgm:spPr/>
      <dgm:t>
        <a:bodyPr/>
        <a:lstStyle/>
        <a:p>
          <a:endParaRPr lang="en-US"/>
        </a:p>
      </dgm:t>
    </dgm:pt>
    <dgm:pt modelId="{686381BE-0EA0-4B3C-8426-814F872DC3FF}" type="sibTrans" cxnId="{A67F15B1-F36F-497B-BE1E-CBE63E53D59C}">
      <dgm:prSet/>
      <dgm:spPr/>
      <dgm:t>
        <a:bodyPr/>
        <a:lstStyle/>
        <a:p>
          <a:endParaRPr lang="en-US"/>
        </a:p>
      </dgm:t>
    </dgm:pt>
    <dgm:pt modelId="{F7DE0401-9A03-4513-8068-24308B3FCB70}">
      <dgm:prSet/>
      <dgm:spPr/>
      <dgm:t>
        <a:bodyPr/>
        <a:lstStyle/>
        <a:p>
          <a:r>
            <a:rPr lang="en-US"/>
            <a:t>Questioning</a:t>
          </a:r>
        </a:p>
      </dgm:t>
    </dgm:pt>
    <dgm:pt modelId="{183D3D33-C855-4510-99D5-C3C6D9C736AA}" type="parTrans" cxnId="{A41CAC9C-1483-4BBD-9604-AA9D1F63B730}">
      <dgm:prSet/>
      <dgm:spPr/>
      <dgm:t>
        <a:bodyPr/>
        <a:lstStyle/>
        <a:p>
          <a:endParaRPr lang="en-US"/>
        </a:p>
      </dgm:t>
    </dgm:pt>
    <dgm:pt modelId="{725A8B04-2F6D-4D7D-9E05-E5759CC9D7B2}" type="sibTrans" cxnId="{A41CAC9C-1483-4BBD-9604-AA9D1F63B730}">
      <dgm:prSet/>
      <dgm:spPr/>
      <dgm:t>
        <a:bodyPr/>
        <a:lstStyle/>
        <a:p>
          <a:endParaRPr lang="en-US"/>
        </a:p>
      </dgm:t>
    </dgm:pt>
    <dgm:pt modelId="{F3A7FFFD-42A2-47EF-8942-E6591C9B9C92}" type="pres">
      <dgm:prSet presAssocID="{3A5D1A96-CDB4-4BED-8E3A-2446FBEA56FF}" presName="root" presStyleCnt="0">
        <dgm:presLayoutVars>
          <dgm:dir/>
          <dgm:resizeHandles val="exact"/>
        </dgm:presLayoutVars>
      </dgm:prSet>
      <dgm:spPr/>
    </dgm:pt>
    <dgm:pt modelId="{C9B7AB50-F6EF-491F-B676-4DB05BFE888C}" type="pres">
      <dgm:prSet presAssocID="{563364E3-3268-468D-BFD9-0083AE8E328B}" presName="compNode" presStyleCnt="0"/>
      <dgm:spPr/>
    </dgm:pt>
    <dgm:pt modelId="{8EEAD9C3-03B3-4DA6-92B9-F4CA02B046B8}" type="pres">
      <dgm:prSet presAssocID="{563364E3-3268-468D-BFD9-0083AE8E328B}" presName="bgRect" presStyleLbl="bgShp" presStyleIdx="0" presStyleCnt="7"/>
      <dgm:spPr/>
    </dgm:pt>
    <dgm:pt modelId="{966790CD-2865-4834-BE67-A6791292AB46}" type="pres">
      <dgm:prSet presAssocID="{563364E3-3268-468D-BFD9-0083AE8E328B}"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95BB7463-B2D5-44BF-82C9-C3FBF1183CFB}" type="pres">
      <dgm:prSet presAssocID="{563364E3-3268-468D-BFD9-0083AE8E328B}" presName="spaceRect" presStyleCnt="0"/>
      <dgm:spPr/>
    </dgm:pt>
    <dgm:pt modelId="{6D468F07-297C-4BFC-8BEB-A02F738FBE92}" type="pres">
      <dgm:prSet presAssocID="{563364E3-3268-468D-BFD9-0083AE8E328B}" presName="parTx" presStyleLbl="revTx" presStyleIdx="0" presStyleCnt="7">
        <dgm:presLayoutVars>
          <dgm:chMax val="0"/>
          <dgm:chPref val="0"/>
        </dgm:presLayoutVars>
      </dgm:prSet>
      <dgm:spPr/>
    </dgm:pt>
    <dgm:pt modelId="{8F0E25BC-A8E1-45F5-9D3C-1C760CA2980A}" type="pres">
      <dgm:prSet presAssocID="{1650B433-AC2D-4BDE-BC8B-9D15CA5638A3}" presName="sibTrans" presStyleCnt="0"/>
      <dgm:spPr/>
    </dgm:pt>
    <dgm:pt modelId="{DE613519-0915-4FCD-BAB8-9BF8A86319E3}" type="pres">
      <dgm:prSet presAssocID="{80C8D180-E01D-4CAB-A84F-DFE6FF2DA3C5}" presName="compNode" presStyleCnt="0"/>
      <dgm:spPr/>
    </dgm:pt>
    <dgm:pt modelId="{C76A0818-A9C2-4416-AA2A-4D392FC94202}" type="pres">
      <dgm:prSet presAssocID="{80C8D180-E01D-4CAB-A84F-DFE6FF2DA3C5}" presName="bgRect" presStyleLbl="bgShp" presStyleIdx="1" presStyleCnt="7"/>
      <dgm:spPr/>
    </dgm:pt>
    <dgm:pt modelId="{69BFDA0C-19C7-4AAA-A2BF-48213495F149}" type="pres">
      <dgm:prSet presAssocID="{80C8D180-E01D-4CAB-A84F-DFE6FF2DA3C5}"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33072916-DB9D-4AC3-969A-6C9DB015BBE5}" type="pres">
      <dgm:prSet presAssocID="{80C8D180-E01D-4CAB-A84F-DFE6FF2DA3C5}" presName="spaceRect" presStyleCnt="0"/>
      <dgm:spPr/>
    </dgm:pt>
    <dgm:pt modelId="{280CA338-5E75-49A1-BB62-E221FECEBAD2}" type="pres">
      <dgm:prSet presAssocID="{80C8D180-E01D-4CAB-A84F-DFE6FF2DA3C5}" presName="parTx" presStyleLbl="revTx" presStyleIdx="1" presStyleCnt="7">
        <dgm:presLayoutVars>
          <dgm:chMax val="0"/>
          <dgm:chPref val="0"/>
        </dgm:presLayoutVars>
      </dgm:prSet>
      <dgm:spPr/>
    </dgm:pt>
    <dgm:pt modelId="{6EB1C23B-202F-43FD-877A-28B5AF656CE2}" type="pres">
      <dgm:prSet presAssocID="{FF3B6E87-9B75-4662-AE7C-8B9C38E38CC7}" presName="sibTrans" presStyleCnt="0"/>
      <dgm:spPr/>
    </dgm:pt>
    <dgm:pt modelId="{542E6D0D-3571-410B-B4CE-F90E7B915F78}" type="pres">
      <dgm:prSet presAssocID="{23B0CBC1-5410-4A95-806F-B34C91B85F6E}" presName="compNode" presStyleCnt="0"/>
      <dgm:spPr/>
    </dgm:pt>
    <dgm:pt modelId="{DCEF2B00-E7F7-4E44-97F6-07023956821E}" type="pres">
      <dgm:prSet presAssocID="{23B0CBC1-5410-4A95-806F-B34C91B85F6E}" presName="bgRect" presStyleLbl="bgShp" presStyleIdx="2" presStyleCnt="7"/>
      <dgm:spPr/>
    </dgm:pt>
    <dgm:pt modelId="{64AF07BB-093A-4D53-A81E-905F9FE8F2E3}" type="pres">
      <dgm:prSet presAssocID="{23B0CBC1-5410-4A95-806F-B34C91B85F6E}"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ullseye"/>
        </a:ext>
      </dgm:extLst>
    </dgm:pt>
    <dgm:pt modelId="{C4E80E7D-124F-4C51-AE19-CD6A81C3CE80}" type="pres">
      <dgm:prSet presAssocID="{23B0CBC1-5410-4A95-806F-B34C91B85F6E}" presName="spaceRect" presStyleCnt="0"/>
      <dgm:spPr/>
    </dgm:pt>
    <dgm:pt modelId="{B59EAE4D-717F-4C79-96AD-E3CF14D8D6AC}" type="pres">
      <dgm:prSet presAssocID="{23B0CBC1-5410-4A95-806F-B34C91B85F6E}" presName="parTx" presStyleLbl="revTx" presStyleIdx="2" presStyleCnt="7">
        <dgm:presLayoutVars>
          <dgm:chMax val="0"/>
          <dgm:chPref val="0"/>
        </dgm:presLayoutVars>
      </dgm:prSet>
      <dgm:spPr/>
    </dgm:pt>
    <dgm:pt modelId="{A1170146-2BD2-456B-AC5C-B1F9A0CDA696}" type="pres">
      <dgm:prSet presAssocID="{D8D568DE-CD76-425E-A4E1-B4F7355FC16D}" presName="sibTrans" presStyleCnt="0"/>
      <dgm:spPr/>
    </dgm:pt>
    <dgm:pt modelId="{65568ED2-B679-4E9C-94BA-56D824B99857}" type="pres">
      <dgm:prSet presAssocID="{9FA48E5D-0F93-43F4-A6ED-C01CBF4CF9D1}" presName="compNode" presStyleCnt="0"/>
      <dgm:spPr/>
    </dgm:pt>
    <dgm:pt modelId="{CF58FA8B-3C34-4897-BB3E-74910477893D}" type="pres">
      <dgm:prSet presAssocID="{9FA48E5D-0F93-43F4-A6ED-C01CBF4CF9D1}" presName="bgRect" presStyleLbl="bgShp" presStyleIdx="3" presStyleCnt="7"/>
      <dgm:spPr/>
    </dgm:pt>
    <dgm:pt modelId="{94A82981-507D-4838-934E-F6C6F0981E7A}" type="pres">
      <dgm:prSet presAssocID="{9FA48E5D-0F93-43F4-A6ED-C01CBF4CF9D1}"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rain in head"/>
        </a:ext>
      </dgm:extLst>
    </dgm:pt>
    <dgm:pt modelId="{A96C6C40-DA69-4E82-BF4D-580374ED9333}" type="pres">
      <dgm:prSet presAssocID="{9FA48E5D-0F93-43F4-A6ED-C01CBF4CF9D1}" presName="spaceRect" presStyleCnt="0"/>
      <dgm:spPr/>
    </dgm:pt>
    <dgm:pt modelId="{710BBDE0-64BA-440F-8FA3-E82176F4601B}" type="pres">
      <dgm:prSet presAssocID="{9FA48E5D-0F93-43F4-A6ED-C01CBF4CF9D1}" presName="parTx" presStyleLbl="revTx" presStyleIdx="3" presStyleCnt="7">
        <dgm:presLayoutVars>
          <dgm:chMax val="0"/>
          <dgm:chPref val="0"/>
        </dgm:presLayoutVars>
      </dgm:prSet>
      <dgm:spPr/>
    </dgm:pt>
    <dgm:pt modelId="{DC136F29-27FF-42E3-B186-09C0056C8CE1}" type="pres">
      <dgm:prSet presAssocID="{B0E75BB5-4E5E-4809-ACFF-92FDF01F144E}" presName="sibTrans" presStyleCnt="0"/>
      <dgm:spPr/>
    </dgm:pt>
    <dgm:pt modelId="{674AA1D1-2BC0-4DE1-9FB5-37AFDE92F640}" type="pres">
      <dgm:prSet presAssocID="{B12B4B81-4991-49BB-AF09-D323D6069016}" presName="compNode" presStyleCnt="0"/>
      <dgm:spPr/>
    </dgm:pt>
    <dgm:pt modelId="{832D6BD1-9F01-43D5-87B8-8F269296051E}" type="pres">
      <dgm:prSet presAssocID="{B12B4B81-4991-49BB-AF09-D323D6069016}" presName="bgRect" presStyleLbl="bgShp" presStyleIdx="4" presStyleCnt="7"/>
      <dgm:spPr/>
    </dgm:pt>
    <dgm:pt modelId="{A622A51E-C41F-4580-8503-76DAD3412E51}" type="pres">
      <dgm:prSet presAssocID="{B12B4B81-4991-49BB-AF09-D323D6069016}"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ooks"/>
        </a:ext>
      </dgm:extLst>
    </dgm:pt>
    <dgm:pt modelId="{4964C276-5119-4F0F-8492-0BE75E42C923}" type="pres">
      <dgm:prSet presAssocID="{B12B4B81-4991-49BB-AF09-D323D6069016}" presName="spaceRect" presStyleCnt="0"/>
      <dgm:spPr/>
    </dgm:pt>
    <dgm:pt modelId="{624A5C91-B214-4C0E-81DE-F852B0D9FE39}" type="pres">
      <dgm:prSet presAssocID="{B12B4B81-4991-49BB-AF09-D323D6069016}" presName="parTx" presStyleLbl="revTx" presStyleIdx="4" presStyleCnt="7">
        <dgm:presLayoutVars>
          <dgm:chMax val="0"/>
          <dgm:chPref val="0"/>
        </dgm:presLayoutVars>
      </dgm:prSet>
      <dgm:spPr/>
    </dgm:pt>
    <dgm:pt modelId="{44DA681E-2F9A-43E5-8651-B8EA49595072}" type="pres">
      <dgm:prSet presAssocID="{1037F403-A7F2-4F21-AC48-9BAFEC0D84B7}" presName="sibTrans" presStyleCnt="0"/>
      <dgm:spPr/>
    </dgm:pt>
    <dgm:pt modelId="{D496B666-9EC0-4FEB-8DD4-96CFE4300B7A}" type="pres">
      <dgm:prSet presAssocID="{0F739D4B-7C24-4668-8D59-4E7223BBC833}" presName="compNode" presStyleCnt="0"/>
      <dgm:spPr/>
    </dgm:pt>
    <dgm:pt modelId="{5C91709A-5779-4517-A4FE-6E21E8932E2A}" type="pres">
      <dgm:prSet presAssocID="{0F739D4B-7C24-4668-8D59-4E7223BBC833}" presName="bgRect" presStyleLbl="bgShp" presStyleIdx="5" presStyleCnt="7"/>
      <dgm:spPr/>
    </dgm:pt>
    <dgm:pt modelId="{D83DA08D-7B08-4702-AE15-975D32DC8A1B}" type="pres">
      <dgm:prSet presAssocID="{0F739D4B-7C24-4668-8D59-4E7223BBC833}"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hat"/>
        </a:ext>
      </dgm:extLst>
    </dgm:pt>
    <dgm:pt modelId="{F77E0507-63D0-4AA5-A222-DDE968919C54}" type="pres">
      <dgm:prSet presAssocID="{0F739D4B-7C24-4668-8D59-4E7223BBC833}" presName="spaceRect" presStyleCnt="0"/>
      <dgm:spPr/>
    </dgm:pt>
    <dgm:pt modelId="{B1EE483D-99E1-4A3C-B85A-1434749BE087}" type="pres">
      <dgm:prSet presAssocID="{0F739D4B-7C24-4668-8D59-4E7223BBC833}" presName="parTx" presStyleLbl="revTx" presStyleIdx="5" presStyleCnt="7">
        <dgm:presLayoutVars>
          <dgm:chMax val="0"/>
          <dgm:chPref val="0"/>
        </dgm:presLayoutVars>
      </dgm:prSet>
      <dgm:spPr/>
    </dgm:pt>
    <dgm:pt modelId="{40365618-4EAF-4F81-9BAC-5403A0D6B74F}" type="pres">
      <dgm:prSet presAssocID="{686381BE-0EA0-4B3C-8426-814F872DC3FF}" presName="sibTrans" presStyleCnt="0"/>
      <dgm:spPr/>
    </dgm:pt>
    <dgm:pt modelId="{36445ABA-98C1-4A7A-BEF4-ABFC372820CF}" type="pres">
      <dgm:prSet presAssocID="{F7DE0401-9A03-4513-8068-24308B3FCB70}" presName="compNode" presStyleCnt="0"/>
      <dgm:spPr/>
    </dgm:pt>
    <dgm:pt modelId="{801E4CCF-0BD0-40E6-8A84-D7EF3AB81400}" type="pres">
      <dgm:prSet presAssocID="{F7DE0401-9A03-4513-8068-24308B3FCB70}" presName="bgRect" presStyleLbl="bgShp" presStyleIdx="6" presStyleCnt="7"/>
      <dgm:spPr/>
    </dgm:pt>
    <dgm:pt modelId="{830FF22C-92A7-4BDC-BF7D-3DC784A39903}" type="pres">
      <dgm:prSet presAssocID="{F7DE0401-9A03-4513-8068-24308B3FCB70}"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Help"/>
        </a:ext>
      </dgm:extLst>
    </dgm:pt>
    <dgm:pt modelId="{A3789502-D0E6-43DF-8ADB-34BCB32F78DD}" type="pres">
      <dgm:prSet presAssocID="{F7DE0401-9A03-4513-8068-24308B3FCB70}" presName="spaceRect" presStyleCnt="0"/>
      <dgm:spPr/>
    </dgm:pt>
    <dgm:pt modelId="{E0426353-A4D9-41CC-B553-BD1098BD1672}" type="pres">
      <dgm:prSet presAssocID="{F7DE0401-9A03-4513-8068-24308B3FCB70}" presName="parTx" presStyleLbl="revTx" presStyleIdx="6" presStyleCnt="7">
        <dgm:presLayoutVars>
          <dgm:chMax val="0"/>
          <dgm:chPref val="0"/>
        </dgm:presLayoutVars>
      </dgm:prSet>
      <dgm:spPr/>
    </dgm:pt>
  </dgm:ptLst>
  <dgm:cxnLst>
    <dgm:cxn modelId="{F1FFE009-86D6-41A1-AF9F-56DE217819EF}" type="presOf" srcId="{3A5D1A96-CDB4-4BED-8E3A-2446FBEA56FF}" destId="{F3A7FFFD-42A2-47EF-8942-E6591C9B9C92}" srcOrd="0" destOrd="0" presId="urn:microsoft.com/office/officeart/2018/2/layout/IconVerticalSolidList"/>
    <dgm:cxn modelId="{1551FE2B-1E99-4C45-BBC2-652131EE3F6B}" type="presOf" srcId="{563364E3-3268-468D-BFD9-0083AE8E328B}" destId="{6D468F07-297C-4BFC-8BEB-A02F738FBE92}" srcOrd="0" destOrd="0" presId="urn:microsoft.com/office/officeart/2018/2/layout/IconVerticalSolidList"/>
    <dgm:cxn modelId="{808DFE36-C179-45F5-8954-E94C6364DBDD}" srcId="{3A5D1A96-CDB4-4BED-8E3A-2446FBEA56FF}" destId="{9FA48E5D-0F93-43F4-A6ED-C01CBF4CF9D1}" srcOrd="3" destOrd="0" parTransId="{0D83CECB-1363-414F-ABC7-0264F3E6EBD7}" sibTransId="{B0E75BB5-4E5E-4809-ACFF-92FDF01F144E}"/>
    <dgm:cxn modelId="{6319E23F-7E44-47A2-8473-76CD5DD6DD9E}" srcId="{3A5D1A96-CDB4-4BED-8E3A-2446FBEA56FF}" destId="{80C8D180-E01D-4CAB-A84F-DFE6FF2DA3C5}" srcOrd="1" destOrd="0" parTransId="{9E1CB2F7-09E1-475A-893C-75484EDE661A}" sibTransId="{FF3B6E87-9B75-4662-AE7C-8B9C38E38CC7}"/>
    <dgm:cxn modelId="{0838985E-5912-44E9-B344-7542D836A4EE}" type="presOf" srcId="{B12B4B81-4991-49BB-AF09-D323D6069016}" destId="{624A5C91-B214-4C0E-81DE-F852B0D9FE39}" srcOrd="0" destOrd="0" presId="urn:microsoft.com/office/officeart/2018/2/layout/IconVerticalSolidList"/>
    <dgm:cxn modelId="{9F38604E-E5AC-4647-987E-CA63499A700A}" srcId="{3A5D1A96-CDB4-4BED-8E3A-2446FBEA56FF}" destId="{563364E3-3268-468D-BFD9-0083AE8E328B}" srcOrd="0" destOrd="0" parTransId="{333563A6-6A90-49BB-841B-85B19E69082B}" sibTransId="{1650B433-AC2D-4BDE-BC8B-9D15CA5638A3}"/>
    <dgm:cxn modelId="{24F9C370-F0A2-4CBE-9509-AD7FBB4AD808}" type="presOf" srcId="{F7DE0401-9A03-4513-8068-24308B3FCB70}" destId="{E0426353-A4D9-41CC-B553-BD1098BD1672}" srcOrd="0" destOrd="0" presId="urn:microsoft.com/office/officeart/2018/2/layout/IconVerticalSolidList"/>
    <dgm:cxn modelId="{63FEEF55-2D02-4188-9748-CFDBA9479870}" srcId="{3A5D1A96-CDB4-4BED-8E3A-2446FBEA56FF}" destId="{23B0CBC1-5410-4A95-806F-B34C91B85F6E}" srcOrd="2" destOrd="0" parTransId="{266C9A0A-06B1-47EE-A54E-126FA1A355D4}" sibTransId="{D8D568DE-CD76-425E-A4E1-B4F7355FC16D}"/>
    <dgm:cxn modelId="{859C1877-9243-4743-8B21-AE0979402A6B}" type="presOf" srcId="{9FA48E5D-0F93-43F4-A6ED-C01CBF4CF9D1}" destId="{710BBDE0-64BA-440F-8FA3-E82176F4601B}" srcOrd="0" destOrd="0" presId="urn:microsoft.com/office/officeart/2018/2/layout/IconVerticalSolidList"/>
    <dgm:cxn modelId="{A41CAC9C-1483-4BBD-9604-AA9D1F63B730}" srcId="{3A5D1A96-CDB4-4BED-8E3A-2446FBEA56FF}" destId="{F7DE0401-9A03-4513-8068-24308B3FCB70}" srcOrd="6" destOrd="0" parTransId="{183D3D33-C855-4510-99D5-C3C6D9C736AA}" sibTransId="{725A8B04-2F6D-4D7D-9E05-E5759CC9D7B2}"/>
    <dgm:cxn modelId="{DC549EA3-88E1-49F9-9DFE-0900E6CB7A2B}" type="presOf" srcId="{0F739D4B-7C24-4668-8D59-4E7223BBC833}" destId="{B1EE483D-99E1-4A3C-B85A-1434749BE087}" srcOrd="0" destOrd="0" presId="urn:microsoft.com/office/officeart/2018/2/layout/IconVerticalSolidList"/>
    <dgm:cxn modelId="{2C5312A7-19AF-48F8-B136-884C6FBE8DBB}" srcId="{3A5D1A96-CDB4-4BED-8E3A-2446FBEA56FF}" destId="{B12B4B81-4991-49BB-AF09-D323D6069016}" srcOrd="4" destOrd="0" parTransId="{6F55B244-FE97-4790-9F1A-63E65F4A5713}" sibTransId="{1037F403-A7F2-4F21-AC48-9BAFEC0D84B7}"/>
    <dgm:cxn modelId="{A67F15B1-F36F-497B-BE1E-CBE63E53D59C}" srcId="{3A5D1A96-CDB4-4BED-8E3A-2446FBEA56FF}" destId="{0F739D4B-7C24-4668-8D59-4E7223BBC833}" srcOrd="5" destOrd="0" parTransId="{01A27747-4E17-49FA-9AFE-4F5CBC0D84AF}" sibTransId="{686381BE-0EA0-4B3C-8426-814F872DC3FF}"/>
    <dgm:cxn modelId="{1436ACD6-592D-4BFB-A3F9-F81E1928F5D9}" type="presOf" srcId="{23B0CBC1-5410-4A95-806F-B34C91B85F6E}" destId="{B59EAE4D-717F-4C79-96AD-E3CF14D8D6AC}" srcOrd="0" destOrd="0" presId="urn:microsoft.com/office/officeart/2018/2/layout/IconVerticalSolidList"/>
    <dgm:cxn modelId="{3C1F18E6-DA32-41FA-9BC3-B26CAE2C7DCF}" type="presOf" srcId="{80C8D180-E01D-4CAB-A84F-DFE6FF2DA3C5}" destId="{280CA338-5E75-49A1-BB62-E221FECEBAD2}" srcOrd="0" destOrd="0" presId="urn:microsoft.com/office/officeart/2018/2/layout/IconVerticalSolidList"/>
    <dgm:cxn modelId="{3DA6B461-2992-466F-9384-9BE8F0A7ABC0}" type="presParOf" srcId="{F3A7FFFD-42A2-47EF-8942-E6591C9B9C92}" destId="{C9B7AB50-F6EF-491F-B676-4DB05BFE888C}" srcOrd="0" destOrd="0" presId="urn:microsoft.com/office/officeart/2018/2/layout/IconVerticalSolidList"/>
    <dgm:cxn modelId="{400FD12A-F8FE-40FD-A5B6-4619FDB01855}" type="presParOf" srcId="{C9B7AB50-F6EF-491F-B676-4DB05BFE888C}" destId="{8EEAD9C3-03B3-4DA6-92B9-F4CA02B046B8}" srcOrd="0" destOrd="0" presId="urn:microsoft.com/office/officeart/2018/2/layout/IconVerticalSolidList"/>
    <dgm:cxn modelId="{E29EC077-9387-4F2D-83AF-BFF959979068}" type="presParOf" srcId="{C9B7AB50-F6EF-491F-B676-4DB05BFE888C}" destId="{966790CD-2865-4834-BE67-A6791292AB46}" srcOrd="1" destOrd="0" presId="urn:microsoft.com/office/officeart/2018/2/layout/IconVerticalSolidList"/>
    <dgm:cxn modelId="{705C7563-39CD-4435-8ACD-F9B3836B4870}" type="presParOf" srcId="{C9B7AB50-F6EF-491F-B676-4DB05BFE888C}" destId="{95BB7463-B2D5-44BF-82C9-C3FBF1183CFB}" srcOrd="2" destOrd="0" presId="urn:microsoft.com/office/officeart/2018/2/layout/IconVerticalSolidList"/>
    <dgm:cxn modelId="{1DC23FEF-3102-499D-81B7-118822F133E1}" type="presParOf" srcId="{C9B7AB50-F6EF-491F-B676-4DB05BFE888C}" destId="{6D468F07-297C-4BFC-8BEB-A02F738FBE92}" srcOrd="3" destOrd="0" presId="urn:microsoft.com/office/officeart/2018/2/layout/IconVerticalSolidList"/>
    <dgm:cxn modelId="{ED1D0DD1-650A-46C2-BDE0-4C20DF68FDF6}" type="presParOf" srcId="{F3A7FFFD-42A2-47EF-8942-E6591C9B9C92}" destId="{8F0E25BC-A8E1-45F5-9D3C-1C760CA2980A}" srcOrd="1" destOrd="0" presId="urn:microsoft.com/office/officeart/2018/2/layout/IconVerticalSolidList"/>
    <dgm:cxn modelId="{52A3022A-EC1C-4138-A190-0ADAC553FB67}" type="presParOf" srcId="{F3A7FFFD-42A2-47EF-8942-E6591C9B9C92}" destId="{DE613519-0915-4FCD-BAB8-9BF8A86319E3}" srcOrd="2" destOrd="0" presId="urn:microsoft.com/office/officeart/2018/2/layout/IconVerticalSolidList"/>
    <dgm:cxn modelId="{7A25BE88-7DF4-4DD6-AF11-606022D5F78D}" type="presParOf" srcId="{DE613519-0915-4FCD-BAB8-9BF8A86319E3}" destId="{C76A0818-A9C2-4416-AA2A-4D392FC94202}" srcOrd="0" destOrd="0" presId="urn:microsoft.com/office/officeart/2018/2/layout/IconVerticalSolidList"/>
    <dgm:cxn modelId="{B257D61E-41AD-4DF9-8095-565FAFAD03DE}" type="presParOf" srcId="{DE613519-0915-4FCD-BAB8-9BF8A86319E3}" destId="{69BFDA0C-19C7-4AAA-A2BF-48213495F149}" srcOrd="1" destOrd="0" presId="urn:microsoft.com/office/officeart/2018/2/layout/IconVerticalSolidList"/>
    <dgm:cxn modelId="{FD4B3374-7B50-4D55-8962-B4259AAE29DD}" type="presParOf" srcId="{DE613519-0915-4FCD-BAB8-9BF8A86319E3}" destId="{33072916-DB9D-4AC3-969A-6C9DB015BBE5}" srcOrd="2" destOrd="0" presId="urn:microsoft.com/office/officeart/2018/2/layout/IconVerticalSolidList"/>
    <dgm:cxn modelId="{2F47D441-05BE-4DD3-8EB6-9C438DB03078}" type="presParOf" srcId="{DE613519-0915-4FCD-BAB8-9BF8A86319E3}" destId="{280CA338-5E75-49A1-BB62-E221FECEBAD2}" srcOrd="3" destOrd="0" presId="urn:microsoft.com/office/officeart/2018/2/layout/IconVerticalSolidList"/>
    <dgm:cxn modelId="{B08B0A65-C755-4E73-A3D9-DB848AC82663}" type="presParOf" srcId="{F3A7FFFD-42A2-47EF-8942-E6591C9B9C92}" destId="{6EB1C23B-202F-43FD-877A-28B5AF656CE2}" srcOrd="3" destOrd="0" presId="urn:microsoft.com/office/officeart/2018/2/layout/IconVerticalSolidList"/>
    <dgm:cxn modelId="{DAD5FBFE-B1C5-436D-97DC-365D49D91D1E}" type="presParOf" srcId="{F3A7FFFD-42A2-47EF-8942-E6591C9B9C92}" destId="{542E6D0D-3571-410B-B4CE-F90E7B915F78}" srcOrd="4" destOrd="0" presId="urn:microsoft.com/office/officeart/2018/2/layout/IconVerticalSolidList"/>
    <dgm:cxn modelId="{D570BC4D-D76E-4F31-8AF7-1DF13CFFB693}" type="presParOf" srcId="{542E6D0D-3571-410B-B4CE-F90E7B915F78}" destId="{DCEF2B00-E7F7-4E44-97F6-07023956821E}" srcOrd="0" destOrd="0" presId="urn:microsoft.com/office/officeart/2018/2/layout/IconVerticalSolidList"/>
    <dgm:cxn modelId="{0F6B6AD9-381A-41B9-B27F-16C6AF73C3CB}" type="presParOf" srcId="{542E6D0D-3571-410B-B4CE-F90E7B915F78}" destId="{64AF07BB-093A-4D53-A81E-905F9FE8F2E3}" srcOrd="1" destOrd="0" presId="urn:microsoft.com/office/officeart/2018/2/layout/IconVerticalSolidList"/>
    <dgm:cxn modelId="{A7C4D089-695D-4909-BF00-3A4A9BA65873}" type="presParOf" srcId="{542E6D0D-3571-410B-B4CE-F90E7B915F78}" destId="{C4E80E7D-124F-4C51-AE19-CD6A81C3CE80}" srcOrd="2" destOrd="0" presId="urn:microsoft.com/office/officeart/2018/2/layout/IconVerticalSolidList"/>
    <dgm:cxn modelId="{D17E47D6-FB15-4BC1-B8CA-28DA017C937B}" type="presParOf" srcId="{542E6D0D-3571-410B-B4CE-F90E7B915F78}" destId="{B59EAE4D-717F-4C79-96AD-E3CF14D8D6AC}" srcOrd="3" destOrd="0" presId="urn:microsoft.com/office/officeart/2018/2/layout/IconVerticalSolidList"/>
    <dgm:cxn modelId="{57205039-16C8-4204-B0C3-F752E75DEEC3}" type="presParOf" srcId="{F3A7FFFD-42A2-47EF-8942-E6591C9B9C92}" destId="{A1170146-2BD2-456B-AC5C-B1F9A0CDA696}" srcOrd="5" destOrd="0" presId="urn:microsoft.com/office/officeart/2018/2/layout/IconVerticalSolidList"/>
    <dgm:cxn modelId="{A792D5FD-5593-42B1-86DF-27A9CA89ECBA}" type="presParOf" srcId="{F3A7FFFD-42A2-47EF-8942-E6591C9B9C92}" destId="{65568ED2-B679-4E9C-94BA-56D824B99857}" srcOrd="6" destOrd="0" presId="urn:microsoft.com/office/officeart/2018/2/layout/IconVerticalSolidList"/>
    <dgm:cxn modelId="{6486030A-62C5-45E0-9A8A-B93DF4210001}" type="presParOf" srcId="{65568ED2-B679-4E9C-94BA-56D824B99857}" destId="{CF58FA8B-3C34-4897-BB3E-74910477893D}" srcOrd="0" destOrd="0" presId="urn:microsoft.com/office/officeart/2018/2/layout/IconVerticalSolidList"/>
    <dgm:cxn modelId="{D6A78C09-D72C-4728-BD26-0984FBC0039C}" type="presParOf" srcId="{65568ED2-B679-4E9C-94BA-56D824B99857}" destId="{94A82981-507D-4838-934E-F6C6F0981E7A}" srcOrd="1" destOrd="0" presId="urn:microsoft.com/office/officeart/2018/2/layout/IconVerticalSolidList"/>
    <dgm:cxn modelId="{A33A5BC2-E776-41D5-A0F8-860DA9F595AC}" type="presParOf" srcId="{65568ED2-B679-4E9C-94BA-56D824B99857}" destId="{A96C6C40-DA69-4E82-BF4D-580374ED9333}" srcOrd="2" destOrd="0" presId="urn:microsoft.com/office/officeart/2018/2/layout/IconVerticalSolidList"/>
    <dgm:cxn modelId="{D5DAA72C-36F5-4770-9046-A6E4E3F66893}" type="presParOf" srcId="{65568ED2-B679-4E9C-94BA-56D824B99857}" destId="{710BBDE0-64BA-440F-8FA3-E82176F4601B}" srcOrd="3" destOrd="0" presId="urn:microsoft.com/office/officeart/2018/2/layout/IconVerticalSolidList"/>
    <dgm:cxn modelId="{816093F3-A607-4F8A-9A92-6ABE72BEF079}" type="presParOf" srcId="{F3A7FFFD-42A2-47EF-8942-E6591C9B9C92}" destId="{DC136F29-27FF-42E3-B186-09C0056C8CE1}" srcOrd="7" destOrd="0" presId="urn:microsoft.com/office/officeart/2018/2/layout/IconVerticalSolidList"/>
    <dgm:cxn modelId="{84C0CCDC-F1AF-4BF2-A988-0A987E6492E0}" type="presParOf" srcId="{F3A7FFFD-42A2-47EF-8942-E6591C9B9C92}" destId="{674AA1D1-2BC0-4DE1-9FB5-37AFDE92F640}" srcOrd="8" destOrd="0" presId="urn:microsoft.com/office/officeart/2018/2/layout/IconVerticalSolidList"/>
    <dgm:cxn modelId="{633A9BA9-3F60-450A-884E-59B791B9CA78}" type="presParOf" srcId="{674AA1D1-2BC0-4DE1-9FB5-37AFDE92F640}" destId="{832D6BD1-9F01-43D5-87B8-8F269296051E}" srcOrd="0" destOrd="0" presId="urn:microsoft.com/office/officeart/2018/2/layout/IconVerticalSolidList"/>
    <dgm:cxn modelId="{28A0198E-006F-43F5-98A0-9C4C6A7103FB}" type="presParOf" srcId="{674AA1D1-2BC0-4DE1-9FB5-37AFDE92F640}" destId="{A622A51E-C41F-4580-8503-76DAD3412E51}" srcOrd="1" destOrd="0" presId="urn:microsoft.com/office/officeart/2018/2/layout/IconVerticalSolidList"/>
    <dgm:cxn modelId="{B26D2B5E-05AB-4D13-A30F-E97EA8872158}" type="presParOf" srcId="{674AA1D1-2BC0-4DE1-9FB5-37AFDE92F640}" destId="{4964C276-5119-4F0F-8492-0BE75E42C923}" srcOrd="2" destOrd="0" presId="urn:microsoft.com/office/officeart/2018/2/layout/IconVerticalSolidList"/>
    <dgm:cxn modelId="{ACBBD55D-1B64-4636-A1C9-5D26ACF76408}" type="presParOf" srcId="{674AA1D1-2BC0-4DE1-9FB5-37AFDE92F640}" destId="{624A5C91-B214-4C0E-81DE-F852B0D9FE39}" srcOrd="3" destOrd="0" presId="urn:microsoft.com/office/officeart/2018/2/layout/IconVerticalSolidList"/>
    <dgm:cxn modelId="{6C462117-C39F-4AB3-BD95-818BF01C3475}" type="presParOf" srcId="{F3A7FFFD-42A2-47EF-8942-E6591C9B9C92}" destId="{44DA681E-2F9A-43E5-8651-B8EA49595072}" srcOrd="9" destOrd="0" presId="urn:microsoft.com/office/officeart/2018/2/layout/IconVerticalSolidList"/>
    <dgm:cxn modelId="{C62C06B4-ADFA-443E-93E3-BC53243B5A3C}" type="presParOf" srcId="{F3A7FFFD-42A2-47EF-8942-E6591C9B9C92}" destId="{D496B666-9EC0-4FEB-8DD4-96CFE4300B7A}" srcOrd="10" destOrd="0" presId="urn:microsoft.com/office/officeart/2018/2/layout/IconVerticalSolidList"/>
    <dgm:cxn modelId="{F7F53E34-8B0B-41D8-998F-142BC89810C5}" type="presParOf" srcId="{D496B666-9EC0-4FEB-8DD4-96CFE4300B7A}" destId="{5C91709A-5779-4517-A4FE-6E21E8932E2A}" srcOrd="0" destOrd="0" presId="urn:microsoft.com/office/officeart/2018/2/layout/IconVerticalSolidList"/>
    <dgm:cxn modelId="{62056A30-CBA5-441B-99DE-4B01D168934E}" type="presParOf" srcId="{D496B666-9EC0-4FEB-8DD4-96CFE4300B7A}" destId="{D83DA08D-7B08-4702-AE15-975D32DC8A1B}" srcOrd="1" destOrd="0" presId="urn:microsoft.com/office/officeart/2018/2/layout/IconVerticalSolidList"/>
    <dgm:cxn modelId="{D501FE53-4C45-4411-99FF-3190DAC1F042}" type="presParOf" srcId="{D496B666-9EC0-4FEB-8DD4-96CFE4300B7A}" destId="{F77E0507-63D0-4AA5-A222-DDE968919C54}" srcOrd="2" destOrd="0" presId="urn:microsoft.com/office/officeart/2018/2/layout/IconVerticalSolidList"/>
    <dgm:cxn modelId="{8CB7B472-B5F7-4B46-868E-E5C21B68C634}" type="presParOf" srcId="{D496B666-9EC0-4FEB-8DD4-96CFE4300B7A}" destId="{B1EE483D-99E1-4A3C-B85A-1434749BE087}" srcOrd="3" destOrd="0" presId="urn:microsoft.com/office/officeart/2018/2/layout/IconVerticalSolidList"/>
    <dgm:cxn modelId="{562C2E52-5879-4FD1-86D6-80052642F254}" type="presParOf" srcId="{F3A7FFFD-42A2-47EF-8942-E6591C9B9C92}" destId="{40365618-4EAF-4F81-9BAC-5403A0D6B74F}" srcOrd="11" destOrd="0" presId="urn:microsoft.com/office/officeart/2018/2/layout/IconVerticalSolidList"/>
    <dgm:cxn modelId="{6A3CFF96-FFB1-479E-BCEA-78FC8F9DA3D7}" type="presParOf" srcId="{F3A7FFFD-42A2-47EF-8942-E6591C9B9C92}" destId="{36445ABA-98C1-4A7A-BEF4-ABFC372820CF}" srcOrd="12" destOrd="0" presId="urn:microsoft.com/office/officeart/2018/2/layout/IconVerticalSolidList"/>
    <dgm:cxn modelId="{9DA84776-92C1-4BA0-A052-2A7243C64BEF}" type="presParOf" srcId="{36445ABA-98C1-4A7A-BEF4-ABFC372820CF}" destId="{801E4CCF-0BD0-40E6-8A84-D7EF3AB81400}" srcOrd="0" destOrd="0" presId="urn:microsoft.com/office/officeart/2018/2/layout/IconVerticalSolidList"/>
    <dgm:cxn modelId="{F15B6752-9F07-4E1B-BDC2-E3C8FF0F39AE}" type="presParOf" srcId="{36445ABA-98C1-4A7A-BEF4-ABFC372820CF}" destId="{830FF22C-92A7-4BDC-BF7D-3DC784A39903}" srcOrd="1" destOrd="0" presId="urn:microsoft.com/office/officeart/2018/2/layout/IconVerticalSolidList"/>
    <dgm:cxn modelId="{9B2B4570-5E23-4F51-8DF4-D6AFCA2B1BE5}" type="presParOf" srcId="{36445ABA-98C1-4A7A-BEF4-ABFC372820CF}" destId="{A3789502-D0E6-43DF-8ADB-34BCB32F78DD}" srcOrd="2" destOrd="0" presId="urn:microsoft.com/office/officeart/2018/2/layout/IconVerticalSolidList"/>
    <dgm:cxn modelId="{B350E42F-1321-4E1E-8C46-7F1D1DA4A0F8}" type="presParOf" srcId="{36445ABA-98C1-4A7A-BEF4-ABFC372820CF}" destId="{E0426353-A4D9-41CC-B553-BD1098BD167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4C8D345-42E9-48BA-86E1-B4599A615853}" type="doc">
      <dgm:prSet loTypeId="urn:microsoft.com/office/officeart/2016/7/layout/BasicLinearProcessNumbered" loCatId="process" qsTypeId="urn:microsoft.com/office/officeart/2005/8/quickstyle/simple1" qsCatId="simple" csTypeId="urn:microsoft.com/office/officeart/2005/8/colors/colorful1" csCatId="colorful" phldr="1"/>
      <dgm:spPr/>
      <dgm:t>
        <a:bodyPr/>
        <a:lstStyle/>
        <a:p>
          <a:endParaRPr lang="en-US"/>
        </a:p>
      </dgm:t>
    </dgm:pt>
    <dgm:pt modelId="{0F2BC6C7-AC6E-4E94-BC15-35623DF6F546}">
      <dgm:prSet/>
      <dgm:spPr/>
      <dgm:t>
        <a:bodyPr/>
        <a:lstStyle/>
        <a:p>
          <a:r>
            <a:rPr lang="en-US" dirty="0"/>
            <a:t>Focus on instructional goals</a:t>
          </a:r>
        </a:p>
      </dgm:t>
    </dgm:pt>
    <dgm:pt modelId="{CD2E136B-30F1-46DF-A0F3-C844400AABF1}" type="parTrans" cxnId="{C3B8926C-61A4-4578-ACAA-AB2F698CAFCB}">
      <dgm:prSet/>
      <dgm:spPr/>
      <dgm:t>
        <a:bodyPr/>
        <a:lstStyle/>
        <a:p>
          <a:endParaRPr lang="en-US"/>
        </a:p>
      </dgm:t>
    </dgm:pt>
    <dgm:pt modelId="{AE61E647-D85C-41DC-8608-C7F8C63E8320}" type="sibTrans" cxnId="{C3B8926C-61A4-4578-ACAA-AB2F698CAFCB}">
      <dgm:prSet phldrT="1" phldr="0"/>
      <dgm:spPr/>
      <dgm:t>
        <a:bodyPr/>
        <a:lstStyle/>
        <a:p>
          <a:r>
            <a:rPr lang="en-US"/>
            <a:t>1</a:t>
          </a:r>
        </a:p>
      </dgm:t>
      <dgm:extLst>
        <a:ext uri="{E40237B7-FDA0-4F09-8148-C483321AD2D9}">
          <dgm14:cNvPr xmlns:dgm14="http://schemas.microsoft.com/office/drawing/2010/diagram" id="0" name="" descr="1"/>
        </a:ext>
      </dgm:extLst>
    </dgm:pt>
    <dgm:pt modelId="{4A0B2485-87EB-4E85-BD4F-4111C0544118}">
      <dgm:prSet/>
      <dgm:spPr/>
      <dgm:t>
        <a:bodyPr/>
        <a:lstStyle/>
        <a:p>
          <a:r>
            <a:rPr lang="en-US" dirty="0"/>
            <a:t>Engage f2f and online students</a:t>
          </a:r>
        </a:p>
      </dgm:t>
    </dgm:pt>
    <dgm:pt modelId="{1A4F075B-0439-4C08-A54C-B281A5F734C0}" type="parTrans" cxnId="{BC0F1BB2-42B0-48B6-B5B2-6C5B962C4E42}">
      <dgm:prSet/>
      <dgm:spPr/>
      <dgm:t>
        <a:bodyPr/>
        <a:lstStyle/>
        <a:p>
          <a:endParaRPr lang="en-US"/>
        </a:p>
      </dgm:t>
    </dgm:pt>
    <dgm:pt modelId="{DC9A1E9D-F1EF-4E54-8A72-33C087FD2A49}" type="sibTrans" cxnId="{BC0F1BB2-42B0-48B6-B5B2-6C5B962C4E42}">
      <dgm:prSet phldrT="2" phldr="0"/>
      <dgm:spPr/>
      <dgm:t>
        <a:bodyPr/>
        <a:lstStyle/>
        <a:p>
          <a:r>
            <a:rPr lang="en-US"/>
            <a:t>2</a:t>
          </a:r>
        </a:p>
      </dgm:t>
      <dgm:extLst>
        <a:ext uri="{E40237B7-FDA0-4F09-8148-C483321AD2D9}">
          <dgm14:cNvPr xmlns:dgm14="http://schemas.microsoft.com/office/drawing/2010/diagram" id="0" name="" descr="2"/>
        </a:ext>
      </dgm:extLst>
    </dgm:pt>
    <dgm:pt modelId="{D37B191A-466D-452D-9061-5ABDF0EAEBFF}">
      <dgm:prSet/>
      <dgm:spPr/>
      <dgm:t>
        <a:bodyPr/>
        <a:lstStyle/>
        <a:p>
          <a:r>
            <a:rPr lang="en-US" dirty="0"/>
            <a:t>Provide explicit directions</a:t>
          </a:r>
        </a:p>
      </dgm:t>
    </dgm:pt>
    <dgm:pt modelId="{65CA2CB8-95D6-4D50-9DF1-29859E51D23E}" type="parTrans" cxnId="{25D0C13A-2C95-4BDA-BAE0-2A4BDF5E8CD0}">
      <dgm:prSet/>
      <dgm:spPr/>
      <dgm:t>
        <a:bodyPr/>
        <a:lstStyle/>
        <a:p>
          <a:endParaRPr lang="en-US"/>
        </a:p>
      </dgm:t>
    </dgm:pt>
    <dgm:pt modelId="{55B7B749-3EC0-4F62-8740-1F33E4746594}" type="sibTrans" cxnId="{25D0C13A-2C95-4BDA-BAE0-2A4BDF5E8CD0}">
      <dgm:prSet phldrT="3" phldr="0"/>
      <dgm:spPr/>
      <dgm:t>
        <a:bodyPr/>
        <a:lstStyle/>
        <a:p>
          <a:r>
            <a:rPr lang="en-US" dirty="0"/>
            <a:t>3</a:t>
          </a:r>
        </a:p>
      </dgm:t>
      <dgm:extLst>
        <a:ext uri="{E40237B7-FDA0-4F09-8148-C483321AD2D9}">
          <dgm14:cNvPr xmlns:dgm14="http://schemas.microsoft.com/office/drawing/2010/diagram" id="0" name="" descr="3"/>
        </a:ext>
      </dgm:extLst>
    </dgm:pt>
    <dgm:pt modelId="{02BBFA9B-3442-417E-9E03-CEEB4244B9D5}" type="pres">
      <dgm:prSet presAssocID="{94C8D345-42E9-48BA-86E1-B4599A615853}" presName="Name0" presStyleCnt="0">
        <dgm:presLayoutVars>
          <dgm:animLvl val="lvl"/>
          <dgm:resizeHandles val="exact"/>
        </dgm:presLayoutVars>
      </dgm:prSet>
      <dgm:spPr/>
    </dgm:pt>
    <dgm:pt modelId="{34B92E35-55E1-41E4-AE31-280E3822B3F3}" type="pres">
      <dgm:prSet presAssocID="{0F2BC6C7-AC6E-4E94-BC15-35623DF6F546}" presName="compositeNode" presStyleCnt="0">
        <dgm:presLayoutVars>
          <dgm:bulletEnabled val="1"/>
        </dgm:presLayoutVars>
      </dgm:prSet>
      <dgm:spPr/>
    </dgm:pt>
    <dgm:pt modelId="{8140BD53-03F0-4289-8212-8C818CACADC9}" type="pres">
      <dgm:prSet presAssocID="{0F2BC6C7-AC6E-4E94-BC15-35623DF6F546}" presName="bgRect" presStyleLbl="bgAccFollowNode1" presStyleIdx="0" presStyleCnt="3"/>
      <dgm:spPr/>
    </dgm:pt>
    <dgm:pt modelId="{871FAAB1-8966-4141-BD09-00A9D04AB12C}" type="pres">
      <dgm:prSet presAssocID="{AE61E647-D85C-41DC-8608-C7F8C63E8320}" presName="sibTransNodeCircle" presStyleLbl="alignNode1" presStyleIdx="0" presStyleCnt="6">
        <dgm:presLayoutVars>
          <dgm:chMax val="0"/>
          <dgm:bulletEnabled/>
        </dgm:presLayoutVars>
      </dgm:prSet>
      <dgm:spPr/>
    </dgm:pt>
    <dgm:pt modelId="{966B52FF-7E92-41CE-A9F9-3E3992A4AE72}" type="pres">
      <dgm:prSet presAssocID="{0F2BC6C7-AC6E-4E94-BC15-35623DF6F546}" presName="bottomLine" presStyleLbl="alignNode1" presStyleIdx="1" presStyleCnt="6">
        <dgm:presLayoutVars/>
      </dgm:prSet>
      <dgm:spPr/>
    </dgm:pt>
    <dgm:pt modelId="{4BA57FAC-2D44-4533-8512-234D8A24264F}" type="pres">
      <dgm:prSet presAssocID="{0F2BC6C7-AC6E-4E94-BC15-35623DF6F546}" presName="nodeText" presStyleLbl="bgAccFollowNode1" presStyleIdx="0" presStyleCnt="3">
        <dgm:presLayoutVars>
          <dgm:bulletEnabled val="1"/>
        </dgm:presLayoutVars>
      </dgm:prSet>
      <dgm:spPr/>
    </dgm:pt>
    <dgm:pt modelId="{2D097193-73F8-41BC-A942-066BB8900398}" type="pres">
      <dgm:prSet presAssocID="{AE61E647-D85C-41DC-8608-C7F8C63E8320}" presName="sibTrans" presStyleCnt="0"/>
      <dgm:spPr/>
    </dgm:pt>
    <dgm:pt modelId="{BB0517D6-97B4-41EC-A6E9-C32F62808CE0}" type="pres">
      <dgm:prSet presAssocID="{4A0B2485-87EB-4E85-BD4F-4111C0544118}" presName="compositeNode" presStyleCnt="0">
        <dgm:presLayoutVars>
          <dgm:bulletEnabled val="1"/>
        </dgm:presLayoutVars>
      </dgm:prSet>
      <dgm:spPr/>
    </dgm:pt>
    <dgm:pt modelId="{857FFC25-7DD8-40ED-84BF-8C69E2968F72}" type="pres">
      <dgm:prSet presAssocID="{4A0B2485-87EB-4E85-BD4F-4111C0544118}" presName="bgRect" presStyleLbl="bgAccFollowNode1" presStyleIdx="1" presStyleCnt="3"/>
      <dgm:spPr/>
    </dgm:pt>
    <dgm:pt modelId="{DBD0973F-4CF1-486D-8F49-5C59EB9D9D67}" type="pres">
      <dgm:prSet presAssocID="{DC9A1E9D-F1EF-4E54-8A72-33C087FD2A49}" presName="sibTransNodeCircle" presStyleLbl="alignNode1" presStyleIdx="2" presStyleCnt="6">
        <dgm:presLayoutVars>
          <dgm:chMax val="0"/>
          <dgm:bulletEnabled/>
        </dgm:presLayoutVars>
      </dgm:prSet>
      <dgm:spPr/>
    </dgm:pt>
    <dgm:pt modelId="{66FE854B-8380-4942-8C3F-7EDFD17D41FB}" type="pres">
      <dgm:prSet presAssocID="{4A0B2485-87EB-4E85-BD4F-4111C0544118}" presName="bottomLine" presStyleLbl="alignNode1" presStyleIdx="3" presStyleCnt="6">
        <dgm:presLayoutVars/>
      </dgm:prSet>
      <dgm:spPr/>
    </dgm:pt>
    <dgm:pt modelId="{D08CEE65-FC9B-475A-B654-7C59D38A13D8}" type="pres">
      <dgm:prSet presAssocID="{4A0B2485-87EB-4E85-BD4F-4111C0544118}" presName="nodeText" presStyleLbl="bgAccFollowNode1" presStyleIdx="1" presStyleCnt="3">
        <dgm:presLayoutVars>
          <dgm:bulletEnabled val="1"/>
        </dgm:presLayoutVars>
      </dgm:prSet>
      <dgm:spPr/>
    </dgm:pt>
    <dgm:pt modelId="{2AEFDC55-EE82-4E76-8701-9E9D4357E269}" type="pres">
      <dgm:prSet presAssocID="{DC9A1E9D-F1EF-4E54-8A72-33C087FD2A49}" presName="sibTrans" presStyleCnt="0"/>
      <dgm:spPr/>
    </dgm:pt>
    <dgm:pt modelId="{FAF563AF-7566-45B8-A71A-3B2E63739233}" type="pres">
      <dgm:prSet presAssocID="{D37B191A-466D-452D-9061-5ABDF0EAEBFF}" presName="compositeNode" presStyleCnt="0">
        <dgm:presLayoutVars>
          <dgm:bulletEnabled val="1"/>
        </dgm:presLayoutVars>
      </dgm:prSet>
      <dgm:spPr/>
    </dgm:pt>
    <dgm:pt modelId="{E61E70A2-FF3D-4891-82E1-00B279A18242}" type="pres">
      <dgm:prSet presAssocID="{D37B191A-466D-452D-9061-5ABDF0EAEBFF}" presName="bgRect" presStyleLbl="bgAccFollowNode1" presStyleIdx="2" presStyleCnt="3"/>
      <dgm:spPr/>
    </dgm:pt>
    <dgm:pt modelId="{C3902E4E-0553-421A-B9F6-9BA8243778B4}" type="pres">
      <dgm:prSet presAssocID="{55B7B749-3EC0-4F62-8740-1F33E4746594}" presName="sibTransNodeCircle" presStyleLbl="alignNode1" presStyleIdx="4" presStyleCnt="6">
        <dgm:presLayoutVars>
          <dgm:chMax val="0"/>
          <dgm:bulletEnabled/>
        </dgm:presLayoutVars>
      </dgm:prSet>
      <dgm:spPr/>
    </dgm:pt>
    <dgm:pt modelId="{C09BDC26-5826-4724-AA90-FD6BF50DE209}" type="pres">
      <dgm:prSet presAssocID="{D37B191A-466D-452D-9061-5ABDF0EAEBFF}" presName="bottomLine" presStyleLbl="alignNode1" presStyleIdx="5" presStyleCnt="6">
        <dgm:presLayoutVars/>
      </dgm:prSet>
      <dgm:spPr/>
    </dgm:pt>
    <dgm:pt modelId="{80A2046B-3033-4337-AA82-96E02FE93054}" type="pres">
      <dgm:prSet presAssocID="{D37B191A-466D-452D-9061-5ABDF0EAEBFF}" presName="nodeText" presStyleLbl="bgAccFollowNode1" presStyleIdx="2" presStyleCnt="3">
        <dgm:presLayoutVars>
          <dgm:bulletEnabled val="1"/>
        </dgm:presLayoutVars>
      </dgm:prSet>
      <dgm:spPr/>
    </dgm:pt>
  </dgm:ptLst>
  <dgm:cxnLst>
    <dgm:cxn modelId="{46383900-F09E-45F5-BE72-DD29E291328E}" type="presOf" srcId="{0F2BC6C7-AC6E-4E94-BC15-35623DF6F546}" destId="{8140BD53-03F0-4289-8212-8C818CACADC9}" srcOrd="0" destOrd="0" presId="urn:microsoft.com/office/officeart/2016/7/layout/BasicLinearProcessNumbered"/>
    <dgm:cxn modelId="{25D0C13A-2C95-4BDA-BAE0-2A4BDF5E8CD0}" srcId="{94C8D345-42E9-48BA-86E1-B4599A615853}" destId="{D37B191A-466D-452D-9061-5ABDF0EAEBFF}" srcOrd="2" destOrd="0" parTransId="{65CA2CB8-95D6-4D50-9DF1-29859E51D23E}" sibTransId="{55B7B749-3EC0-4F62-8740-1F33E4746594}"/>
    <dgm:cxn modelId="{29878C3B-5DCE-4A9C-8A5D-6413A7183C7E}" type="presOf" srcId="{DC9A1E9D-F1EF-4E54-8A72-33C087FD2A49}" destId="{DBD0973F-4CF1-486D-8F49-5C59EB9D9D67}" srcOrd="0" destOrd="0" presId="urn:microsoft.com/office/officeart/2016/7/layout/BasicLinearProcessNumbered"/>
    <dgm:cxn modelId="{D106BE60-F4AF-411E-B111-B77812A60DEF}" type="presOf" srcId="{94C8D345-42E9-48BA-86E1-B4599A615853}" destId="{02BBFA9B-3442-417E-9E03-CEEB4244B9D5}" srcOrd="0" destOrd="0" presId="urn:microsoft.com/office/officeart/2016/7/layout/BasicLinearProcessNumbered"/>
    <dgm:cxn modelId="{FB7FCF69-0118-44C7-995A-BE23B58279A4}" type="presOf" srcId="{0F2BC6C7-AC6E-4E94-BC15-35623DF6F546}" destId="{4BA57FAC-2D44-4533-8512-234D8A24264F}" srcOrd="1" destOrd="0" presId="urn:microsoft.com/office/officeart/2016/7/layout/BasicLinearProcessNumbered"/>
    <dgm:cxn modelId="{C3B8926C-61A4-4578-ACAA-AB2F698CAFCB}" srcId="{94C8D345-42E9-48BA-86E1-B4599A615853}" destId="{0F2BC6C7-AC6E-4E94-BC15-35623DF6F546}" srcOrd="0" destOrd="0" parTransId="{CD2E136B-30F1-46DF-A0F3-C844400AABF1}" sibTransId="{AE61E647-D85C-41DC-8608-C7F8C63E8320}"/>
    <dgm:cxn modelId="{C5399871-16AB-445A-913D-A6B7930528D5}" type="presOf" srcId="{D37B191A-466D-452D-9061-5ABDF0EAEBFF}" destId="{E61E70A2-FF3D-4891-82E1-00B279A18242}" srcOrd="0" destOrd="0" presId="urn:microsoft.com/office/officeart/2016/7/layout/BasicLinearProcessNumbered"/>
    <dgm:cxn modelId="{26762D75-B720-445E-8ABA-7CEF89ECEED2}" type="presOf" srcId="{AE61E647-D85C-41DC-8608-C7F8C63E8320}" destId="{871FAAB1-8966-4141-BD09-00A9D04AB12C}" srcOrd="0" destOrd="0" presId="urn:microsoft.com/office/officeart/2016/7/layout/BasicLinearProcessNumbered"/>
    <dgm:cxn modelId="{BC0F1BB2-42B0-48B6-B5B2-6C5B962C4E42}" srcId="{94C8D345-42E9-48BA-86E1-B4599A615853}" destId="{4A0B2485-87EB-4E85-BD4F-4111C0544118}" srcOrd="1" destOrd="0" parTransId="{1A4F075B-0439-4C08-A54C-B281A5F734C0}" sibTransId="{DC9A1E9D-F1EF-4E54-8A72-33C087FD2A49}"/>
    <dgm:cxn modelId="{E4CA36D2-984C-458E-8E69-379AC6E443F5}" type="presOf" srcId="{4A0B2485-87EB-4E85-BD4F-4111C0544118}" destId="{D08CEE65-FC9B-475A-B654-7C59D38A13D8}" srcOrd="1" destOrd="0" presId="urn:microsoft.com/office/officeart/2016/7/layout/BasicLinearProcessNumbered"/>
    <dgm:cxn modelId="{CF9EDFEA-2FB4-40F8-9D17-80F4F194F153}" type="presOf" srcId="{55B7B749-3EC0-4F62-8740-1F33E4746594}" destId="{C3902E4E-0553-421A-B9F6-9BA8243778B4}" srcOrd="0" destOrd="0" presId="urn:microsoft.com/office/officeart/2016/7/layout/BasicLinearProcessNumbered"/>
    <dgm:cxn modelId="{376B2BEF-4723-4B5B-AFA5-0D51BC66EEEE}" type="presOf" srcId="{D37B191A-466D-452D-9061-5ABDF0EAEBFF}" destId="{80A2046B-3033-4337-AA82-96E02FE93054}" srcOrd="1" destOrd="0" presId="urn:microsoft.com/office/officeart/2016/7/layout/BasicLinearProcessNumbered"/>
    <dgm:cxn modelId="{678F04F7-9815-482D-AD0F-A402DACE1085}" type="presOf" srcId="{4A0B2485-87EB-4E85-BD4F-4111C0544118}" destId="{857FFC25-7DD8-40ED-84BF-8C69E2968F72}" srcOrd="0" destOrd="0" presId="urn:microsoft.com/office/officeart/2016/7/layout/BasicLinearProcessNumbered"/>
    <dgm:cxn modelId="{05886E84-3D4A-4C7D-925B-F807C1178548}" type="presParOf" srcId="{02BBFA9B-3442-417E-9E03-CEEB4244B9D5}" destId="{34B92E35-55E1-41E4-AE31-280E3822B3F3}" srcOrd="0" destOrd="0" presId="urn:microsoft.com/office/officeart/2016/7/layout/BasicLinearProcessNumbered"/>
    <dgm:cxn modelId="{2CCB1D44-09CF-4AD3-9211-21B9AE5E8B75}" type="presParOf" srcId="{34B92E35-55E1-41E4-AE31-280E3822B3F3}" destId="{8140BD53-03F0-4289-8212-8C818CACADC9}" srcOrd="0" destOrd="0" presId="urn:microsoft.com/office/officeart/2016/7/layout/BasicLinearProcessNumbered"/>
    <dgm:cxn modelId="{71A1C98F-B5B8-4DD2-8D87-36C708C714B6}" type="presParOf" srcId="{34B92E35-55E1-41E4-AE31-280E3822B3F3}" destId="{871FAAB1-8966-4141-BD09-00A9D04AB12C}" srcOrd="1" destOrd="0" presId="urn:microsoft.com/office/officeart/2016/7/layout/BasicLinearProcessNumbered"/>
    <dgm:cxn modelId="{EBBF824E-225F-43BC-B730-6AE05667CF38}" type="presParOf" srcId="{34B92E35-55E1-41E4-AE31-280E3822B3F3}" destId="{966B52FF-7E92-41CE-A9F9-3E3992A4AE72}" srcOrd="2" destOrd="0" presId="urn:microsoft.com/office/officeart/2016/7/layout/BasicLinearProcessNumbered"/>
    <dgm:cxn modelId="{2F717308-3110-472F-A639-3936C8FD5A90}" type="presParOf" srcId="{34B92E35-55E1-41E4-AE31-280E3822B3F3}" destId="{4BA57FAC-2D44-4533-8512-234D8A24264F}" srcOrd="3" destOrd="0" presId="urn:microsoft.com/office/officeart/2016/7/layout/BasicLinearProcessNumbered"/>
    <dgm:cxn modelId="{B72AD0B0-37BF-4F6C-995F-009BE3F64C30}" type="presParOf" srcId="{02BBFA9B-3442-417E-9E03-CEEB4244B9D5}" destId="{2D097193-73F8-41BC-A942-066BB8900398}" srcOrd="1" destOrd="0" presId="urn:microsoft.com/office/officeart/2016/7/layout/BasicLinearProcessNumbered"/>
    <dgm:cxn modelId="{78948DCA-EFA1-4D57-8E64-C21D35D622BF}" type="presParOf" srcId="{02BBFA9B-3442-417E-9E03-CEEB4244B9D5}" destId="{BB0517D6-97B4-41EC-A6E9-C32F62808CE0}" srcOrd="2" destOrd="0" presId="urn:microsoft.com/office/officeart/2016/7/layout/BasicLinearProcessNumbered"/>
    <dgm:cxn modelId="{DCB28CFC-6D00-4326-8318-789A7033431E}" type="presParOf" srcId="{BB0517D6-97B4-41EC-A6E9-C32F62808CE0}" destId="{857FFC25-7DD8-40ED-84BF-8C69E2968F72}" srcOrd="0" destOrd="0" presId="urn:microsoft.com/office/officeart/2016/7/layout/BasicLinearProcessNumbered"/>
    <dgm:cxn modelId="{F2E593B6-42EF-433E-B607-E14CDE0EC65C}" type="presParOf" srcId="{BB0517D6-97B4-41EC-A6E9-C32F62808CE0}" destId="{DBD0973F-4CF1-486D-8F49-5C59EB9D9D67}" srcOrd="1" destOrd="0" presId="urn:microsoft.com/office/officeart/2016/7/layout/BasicLinearProcessNumbered"/>
    <dgm:cxn modelId="{FC167F79-8D87-40F4-A8DF-F289796A82AB}" type="presParOf" srcId="{BB0517D6-97B4-41EC-A6E9-C32F62808CE0}" destId="{66FE854B-8380-4942-8C3F-7EDFD17D41FB}" srcOrd="2" destOrd="0" presId="urn:microsoft.com/office/officeart/2016/7/layout/BasicLinearProcessNumbered"/>
    <dgm:cxn modelId="{BEEE43D3-E448-4A9E-AC31-024E181116FB}" type="presParOf" srcId="{BB0517D6-97B4-41EC-A6E9-C32F62808CE0}" destId="{D08CEE65-FC9B-475A-B654-7C59D38A13D8}" srcOrd="3" destOrd="0" presId="urn:microsoft.com/office/officeart/2016/7/layout/BasicLinearProcessNumbered"/>
    <dgm:cxn modelId="{A4D8B675-E952-41E2-9923-C0CF0A3E49A5}" type="presParOf" srcId="{02BBFA9B-3442-417E-9E03-CEEB4244B9D5}" destId="{2AEFDC55-EE82-4E76-8701-9E9D4357E269}" srcOrd="3" destOrd="0" presId="urn:microsoft.com/office/officeart/2016/7/layout/BasicLinearProcessNumbered"/>
    <dgm:cxn modelId="{C314AD0A-22AB-4A67-A40F-6DF7A3793B00}" type="presParOf" srcId="{02BBFA9B-3442-417E-9E03-CEEB4244B9D5}" destId="{FAF563AF-7566-45B8-A71A-3B2E63739233}" srcOrd="4" destOrd="0" presId="urn:microsoft.com/office/officeart/2016/7/layout/BasicLinearProcessNumbered"/>
    <dgm:cxn modelId="{E68FAFC3-86F9-4BAA-B12C-EC9D4D586260}" type="presParOf" srcId="{FAF563AF-7566-45B8-A71A-3B2E63739233}" destId="{E61E70A2-FF3D-4891-82E1-00B279A18242}" srcOrd="0" destOrd="0" presId="urn:microsoft.com/office/officeart/2016/7/layout/BasicLinearProcessNumbered"/>
    <dgm:cxn modelId="{65D051F7-767F-4571-82E8-76363E5481B4}" type="presParOf" srcId="{FAF563AF-7566-45B8-A71A-3B2E63739233}" destId="{C3902E4E-0553-421A-B9F6-9BA8243778B4}" srcOrd="1" destOrd="0" presId="urn:microsoft.com/office/officeart/2016/7/layout/BasicLinearProcessNumbered"/>
    <dgm:cxn modelId="{1A5E28BB-727F-48B6-8C75-B83B2074719F}" type="presParOf" srcId="{FAF563AF-7566-45B8-A71A-3B2E63739233}" destId="{C09BDC26-5826-4724-AA90-FD6BF50DE209}" srcOrd="2" destOrd="0" presId="urn:microsoft.com/office/officeart/2016/7/layout/BasicLinearProcessNumbered"/>
    <dgm:cxn modelId="{DF2B5C43-1632-4959-B9DD-BC816BEADFD2}" type="presParOf" srcId="{FAF563AF-7566-45B8-A71A-3B2E63739233}" destId="{80A2046B-3033-4337-AA82-96E02FE93054}"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2726CEC-5CBE-4E92-8EEF-99969BE4EAFB}"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35A50533-09BC-47CF-A802-F6209EB41636}">
      <dgm:prSet/>
      <dgm:spPr/>
      <dgm:t>
        <a:bodyPr/>
        <a:lstStyle/>
        <a:p>
          <a:r>
            <a:rPr lang="en-US">
              <a:hlinkClick xmlns:r="http://schemas.openxmlformats.org/officeDocument/2006/relationships" r:id="rId1"/>
            </a:rPr>
            <a:t>D2l course site template</a:t>
          </a:r>
          <a:endParaRPr lang="en-US"/>
        </a:p>
      </dgm:t>
    </dgm:pt>
    <dgm:pt modelId="{E163E134-739C-49C1-A57A-4966E6F06F5C}" type="parTrans" cxnId="{BE98D1EA-42D9-4E09-B09B-49B3587D22EC}">
      <dgm:prSet/>
      <dgm:spPr/>
      <dgm:t>
        <a:bodyPr/>
        <a:lstStyle/>
        <a:p>
          <a:endParaRPr lang="en-US"/>
        </a:p>
      </dgm:t>
    </dgm:pt>
    <dgm:pt modelId="{830ACC04-4D70-47F9-A540-91CD9695254E}" type="sibTrans" cxnId="{BE98D1EA-42D9-4E09-B09B-49B3587D22EC}">
      <dgm:prSet/>
      <dgm:spPr/>
      <dgm:t>
        <a:bodyPr/>
        <a:lstStyle/>
        <a:p>
          <a:endParaRPr lang="en-US"/>
        </a:p>
      </dgm:t>
    </dgm:pt>
    <dgm:pt modelId="{0ABD936B-DB6D-437F-AF18-449D52E2E7F4}">
      <dgm:prSet/>
      <dgm:spPr/>
      <dgm:t>
        <a:bodyPr/>
        <a:lstStyle/>
        <a:p>
          <a:r>
            <a:rPr lang="en-US">
              <a:hlinkClick xmlns:r="http://schemas.openxmlformats.org/officeDocument/2006/relationships" r:id="rId2"/>
            </a:rPr>
            <a:t>CTL website</a:t>
          </a:r>
          <a:endParaRPr lang="en-US"/>
        </a:p>
      </dgm:t>
    </dgm:pt>
    <dgm:pt modelId="{605CF82F-B768-4D40-B969-C40E6A84D9B5}" type="parTrans" cxnId="{3926488E-C51F-4769-B318-057C014DA38E}">
      <dgm:prSet/>
      <dgm:spPr/>
      <dgm:t>
        <a:bodyPr/>
        <a:lstStyle/>
        <a:p>
          <a:endParaRPr lang="en-US"/>
        </a:p>
      </dgm:t>
    </dgm:pt>
    <dgm:pt modelId="{14282F9D-421F-4044-ADF8-34E68B6E3B54}" type="sibTrans" cxnId="{3926488E-C51F-4769-B318-057C014DA38E}">
      <dgm:prSet/>
      <dgm:spPr/>
      <dgm:t>
        <a:bodyPr/>
        <a:lstStyle/>
        <a:p>
          <a:endParaRPr lang="en-US"/>
        </a:p>
      </dgm:t>
    </dgm:pt>
    <dgm:pt modelId="{4AFBC342-8C8E-4A0A-A0A5-5BE8DD1B5B51}">
      <dgm:prSet/>
      <dgm:spPr/>
      <dgm:t>
        <a:bodyPr/>
        <a:lstStyle/>
        <a:p>
          <a:r>
            <a:rPr lang="en-US">
              <a:hlinkClick xmlns:r="http://schemas.openxmlformats.org/officeDocument/2006/relationships" r:id="rId3"/>
            </a:rPr>
            <a:t>DL website</a:t>
          </a:r>
          <a:endParaRPr lang="en-US"/>
        </a:p>
      </dgm:t>
    </dgm:pt>
    <dgm:pt modelId="{77AC5AC3-6798-464A-89F0-E8AB990273BC}" type="parTrans" cxnId="{B884B9A9-28C6-4953-BFF6-8A927B583FA7}">
      <dgm:prSet/>
      <dgm:spPr/>
      <dgm:t>
        <a:bodyPr/>
        <a:lstStyle/>
        <a:p>
          <a:endParaRPr lang="en-US"/>
        </a:p>
      </dgm:t>
    </dgm:pt>
    <dgm:pt modelId="{9D955953-CADE-42E2-B828-CACD030C12EA}" type="sibTrans" cxnId="{B884B9A9-28C6-4953-BFF6-8A927B583FA7}">
      <dgm:prSet/>
      <dgm:spPr/>
      <dgm:t>
        <a:bodyPr/>
        <a:lstStyle/>
        <a:p>
          <a:endParaRPr lang="en-US"/>
        </a:p>
      </dgm:t>
    </dgm:pt>
    <dgm:pt modelId="{AB7BBD15-D8F9-4325-8E71-C001F1A41E7A}">
      <dgm:prSet/>
      <dgm:spPr/>
      <dgm:t>
        <a:bodyPr/>
        <a:lstStyle/>
        <a:p>
          <a:r>
            <a:rPr lang="en-US" dirty="0"/>
            <a:t>1:1 Consultations</a:t>
          </a:r>
        </a:p>
      </dgm:t>
    </dgm:pt>
    <dgm:pt modelId="{089355EE-A3A2-4F49-859A-8DE61AF426A4}" type="parTrans" cxnId="{273A7CAB-7C70-407A-949A-9947AD6F79C2}">
      <dgm:prSet/>
      <dgm:spPr/>
      <dgm:t>
        <a:bodyPr/>
        <a:lstStyle/>
        <a:p>
          <a:endParaRPr lang="en-US"/>
        </a:p>
      </dgm:t>
    </dgm:pt>
    <dgm:pt modelId="{0410CECD-08FD-472F-871B-A6C4D617CD8E}" type="sibTrans" cxnId="{273A7CAB-7C70-407A-949A-9947AD6F79C2}">
      <dgm:prSet/>
      <dgm:spPr/>
      <dgm:t>
        <a:bodyPr/>
        <a:lstStyle/>
        <a:p>
          <a:endParaRPr lang="en-US"/>
        </a:p>
      </dgm:t>
    </dgm:pt>
    <dgm:pt modelId="{9E660987-1290-41A6-AA12-CF85724E1FBA}">
      <dgm:prSet custT="1"/>
      <dgm:spPr/>
      <dgm:t>
        <a:bodyPr/>
        <a:lstStyle/>
        <a:p>
          <a:r>
            <a:rPr lang="en-US" sz="1200" dirty="0">
              <a:hlinkClick xmlns:r="http://schemas.openxmlformats.org/officeDocument/2006/relationships" r:id="rId4"/>
            </a:rPr>
            <a:t>Kathleen.auchter@marquette.edu</a:t>
          </a:r>
          <a:endParaRPr lang="en-US" sz="1200" dirty="0"/>
        </a:p>
      </dgm:t>
    </dgm:pt>
    <dgm:pt modelId="{094EC5A9-E47B-44A3-A723-62602D138F03}" type="parTrans" cxnId="{137432A5-1E7D-41EB-B556-F4F0DA7B5812}">
      <dgm:prSet/>
      <dgm:spPr/>
      <dgm:t>
        <a:bodyPr/>
        <a:lstStyle/>
        <a:p>
          <a:endParaRPr lang="en-US"/>
        </a:p>
      </dgm:t>
    </dgm:pt>
    <dgm:pt modelId="{DECF20ED-2CB9-4457-AA3D-7973646E0F3A}" type="sibTrans" cxnId="{137432A5-1E7D-41EB-B556-F4F0DA7B5812}">
      <dgm:prSet/>
      <dgm:spPr/>
      <dgm:t>
        <a:bodyPr/>
        <a:lstStyle/>
        <a:p>
          <a:endParaRPr lang="en-US"/>
        </a:p>
      </dgm:t>
    </dgm:pt>
    <dgm:pt modelId="{76CB8D65-27B5-4B5A-915D-FD2575395710}">
      <dgm:prSet custT="1"/>
      <dgm:spPr/>
      <dgm:t>
        <a:bodyPr/>
        <a:lstStyle/>
        <a:p>
          <a:r>
            <a:rPr lang="en-US" sz="1200" dirty="0"/>
            <a:t>Melissa.shew@marquette.edu</a:t>
          </a:r>
        </a:p>
      </dgm:t>
    </dgm:pt>
    <dgm:pt modelId="{E25CDCA9-F6B7-458B-8F97-D400069CEEA8}" type="parTrans" cxnId="{AB6E71E7-68BC-4C7D-8B5E-9FEF90F2D39F}">
      <dgm:prSet/>
      <dgm:spPr/>
      <dgm:t>
        <a:bodyPr/>
        <a:lstStyle/>
        <a:p>
          <a:endParaRPr lang="en-US"/>
        </a:p>
      </dgm:t>
    </dgm:pt>
    <dgm:pt modelId="{6CFD7093-2890-4D4E-B4E5-3CBBECF49605}" type="sibTrans" cxnId="{AB6E71E7-68BC-4C7D-8B5E-9FEF90F2D39F}">
      <dgm:prSet/>
      <dgm:spPr/>
      <dgm:t>
        <a:bodyPr/>
        <a:lstStyle/>
        <a:p>
          <a:endParaRPr lang="en-US"/>
        </a:p>
      </dgm:t>
    </dgm:pt>
    <dgm:pt modelId="{C70977EC-952C-4DA0-8160-8F388AEAE663}" type="pres">
      <dgm:prSet presAssocID="{C2726CEC-5CBE-4E92-8EEF-99969BE4EAFB}" presName="root" presStyleCnt="0">
        <dgm:presLayoutVars>
          <dgm:dir/>
          <dgm:resizeHandles val="exact"/>
        </dgm:presLayoutVars>
      </dgm:prSet>
      <dgm:spPr/>
    </dgm:pt>
    <dgm:pt modelId="{51847268-FB7E-4E04-8A01-92A6D145CCD7}" type="pres">
      <dgm:prSet presAssocID="{35A50533-09BC-47CF-A802-F6209EB41636}" presName="compNode" presStyleCnt="0"/>
      <dgm:spPr/>
    </dgm:pt>
    <dgm:pt modelId="{EF84E3A2-5561-4FF1-B416-C2F3DEF04AB5}" type="pres">
      <dgm:prSet presAssocID="{35A50533-09BC-47CF-A802-F6209EB41636}" presName="bgRect" presStyleLbl="bgShp" presStyleIdx="0" presStyleCnt="4"/>
      <dgm:spPr/>
    </dgm:pt>
    <dgm:pt modelId="{0BF7B680-72FA-420D-86DB-9E5E322BAF84}" type="pres">
      <dgm:prSet presAssocID="{35A50533-09BC-47CF-A802-F6209EB41636}" presName="iconRect" presStyleLbl="node1" presStyleIdx="0"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ight Pointing Backhand Index"/>
        </a:ext>
      </dgm:extLst>
    </dgm:pt>
    <dgm:pt modelId="{10C0EC0A-087D-4D27-8CB0-418ED2350AD9}" type="pres">
      <dgm:prSet presAssocID="{35A50533-09BC-47CF-A802-F6209EB41636}" presName="spaceRect" presStyleCnt="0"/>
      <dgm:spPr/>
    </dgm:pt>
    <dgm:pt modelId="{BC408453-2F35-4E00-8E45-3EAD951AD466}" type="pres">
      <dgm:prSet presAssocID="{35A50533-09BC-47CF-A802-F6209EB41636}" presName="parTx" presStyleLbl="revTx" presStyleIdx="0" presStyleCnt="5">
        <dgm:presLayoutVars>
          <dgm:chMax val="0"/>
          <dgm:chPref val="0"/>
        </dgm:presLayoutVars>
      </dgm:prSet>
      <dgm:spPr/>
    </dgm:pt>
    <dgm:pt modelId="{2BE258A9-E9D5-428F-BEA4-B0FB634C17E4}" type="pres">
      <dgm:prSet presAssocID="{830ACC04-4D70-47F9-A540-91CD9695254E}" presName="sibTrans" presStyleCnt="0"/>
      <dgm:spPr/>
    </dgm:pt>
    <dgm:pt modelId="{D3A04BC9-28DB-4769-9AF0-7EFC31BE2FD3}" type="pres">
      <dgm:prSet presAssocID="{0ABD936B-DB6D-437F-AF18-449D52E2E7F4}" presName="compNode" presStyleCnt="0"/>
      <dgm:spPr/>
    </dgm:pt>
    <dgm:pt modelId="{F8F36DD7-1BC9-4B00-A81A-9BFEF349ACA6}" type="pres">
      <dgm:prSet presAssocID="{0ABD936B-DB6D-437F-AF18-449D52E2E7F4}" presName="bgRect" presStyleLbl="bgShp" presStyleIdx="1" presStyleCnt="4"/>
      <dgm:spPr/>
    </dgm:pt>
    <dgm:pt modelId="{F4AEDBF9-31D3-44B6-B8A6-C2107621C54E}" type="pres">
      <dgm:prSet presAssocID="{0ABD936B-DB6D-437F-AF18-449D52E2E7F4}" presName="iconRect" presStyleLbl="node1" presStyleIdx="1"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onitor"/>
        </a:ext>
      </dgm:extLst>
    </dgm:pt>
    <dgm:pt modelId="{F8C69529-AA24-445F-BEBC-FA576D6A61E8}" type="pres">
      <dgm:prSet presAssocID="{0ABD936B-DB6D-437F-AF18-449D52E2E7F4}" presName="spaceRect" presStyleCnt="0"/>
      <dgm:spPr/>
    </dgm:pt>
    <dgm:pt modelId="{0330E66E-9EEB-4B24-8784-0BBA1CAE4066}" type="pres">
      <dgm:prSet presAssocID="{0ABD936B-DB6D-437F-AF18-449D52E2E7F4}" presName="parTx" presStyleLbl="revTx" presStyleIdx="1" presStyleCnt="5">
        <dgm:presLayoutVars>
          <dgm:chMax val="0"/>
          <dgm:chPref val="0"/>
        </dgm:presLayoutVars>
      </dgm:prSet>
      <dgm:spPr/>
    </dgm:pt>
    <dgm:pt modelId="{C9DEB0A8-A6EE-446B-98C9-609BA96E8DDF}" type="pres">
      <dgm:prSet presAssocID="{14282F9D-421F-4044-ADF8-34E68B6E3B54}" presName="sibTrans" presStyleCnt="0"/>
      <dgm:spPr/>
    </dgm:pt>
    <dgm:pt modelId="{50C4DBD5-4755-40B2-B733-9D95B5A52554}" type="pres">
      <dgm:prSet presAssocID="{4AFBC342-8C8E-4A0A-A0A5-5BE8DD1B5B51}" presName="compNode" presStyleCnt="0"/>
      <dgm:spPr/>
    </dgm:pt>
    <dgm:pt modelId="{9A2E559E-D821-42DE-8894-FCA21D252FD6}" type="pres">
      <dgm:prSet presAssocID="{4AFBC342-8C8E-4A0A-A0A5-5BE8DD1B5B51}" presName="bgRect" presStyleLbl="bgShp" presStyleIdx="2" presStyleCnt="4"/>
      <dgm:spPr/>
    </dgm:pt>
    <dgm:pt modelId="{2F09B483-FFE9-42A7-8757-3D3B67850EB9}" type="pres">
      <dgm:prSet presAssocID="{4AFBC342-8C8E-4A0A-A0A5-5BE8DD1B5B51}" presName="iconRect" presStyleLbl="node1" presStyleIdx="2" presStyleCnt="4"/>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Laptop"/>
        </a:ext>
      </dgm:extLst>
    </dgm:pt>
    <dgm:pt modelId="{06425DB1-7CB6-48AC-A93C-1502F16CF4C9}" type="pres">
      <dgm:prSet presAssocID="{4AFBC342-8C8E-4A0A-A0A5-5BE8DD1B5B51}" presName="spaceRect" presStyleCnt="0"/>
      <dgm:spPr/>
    </dgm:pt>
    <dgm:pt modelId="{173A06A2-F499-4A9F-96E6-6F5C7D7DB378}" type="pres">
      <dgm:prSet presAssocID="{4AFBC342-8C8E-4A0A-A0A5-5BE8DD1B5B51}" presName="parTx" presStyleLbl="revTx" presStyleIdx="2" presStyleCnt="5">
        <dgm:presLayoutVars>
          <dgm:chMax val="0"/>
          <dgm:chPref val="0"/>
        </dgm:presLayoutVars>
      </dgm:prSet>
      <dgm:spPr/>
    </dgm:pt>
    <dgm:pt modelId="{D03069F3-38BA-41C0-91DA-3E3C4B5B7ED3}" type="pres">
      <dgm:prSet presAssocID="{9D955953-CADE-42E2-B828-CACD030C12EA}" presName="sibTrans" presStyleCnt="0"/>
      <dgm:spPr/>
    </dgm:pt>
    <dgm:pt modelId="{F1DD8011-C615-4426-B2D7-29A23FFA5C36}" type="pres">
      <dgm:prSet presAssocID="{AB7BBD15-D8F9-4325-8E71-C001F1A41E7A}" presName="compNode" presStyleCnt="0"/>
      <dgm:spPr/>
    </dgm:pt>
    <dgm:pt modelId="{38E702A0-2D04-4BC8-9EEA-8B2785D64B6D}" type="pres">
      <dgm:prSet presAssocID="{AB7BBD15-D8F9-4325-8E71-C001F1A41E7A}" presName="bgRect" presStyleLbl="bgShp" presStyleIdx="3" presStyleCnt="4"/>
      <dgm:spPr/>
    </dgm:pt>
    <dgm:pt modelId="{093BD0A4-7023-495C-AF33-3724F36AFCD1}" type="pres">
      <dgm:prSet presAssocID="{AB7BBD15-D8F9-4325-8E71-C001F1A41E7A}" presName="iconRect" presStyleLbl="node1" presStyleIdx="3" presStyleCnt="4"/>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Email"/>
        </a:ext>
      </dgm:extLst>
    </dgm:pt>
    <dgm:pt modelId="{2A1D5FBF-44F4-4DD7-B30B-6F69B3053EA7}" type="pres">
      <dgm:prSet presAssocID="{AB7BBD15-D8F9-4325-8E71-C001F1A41E7A}" presName="spaceRect" presStyleCnt="0"/>
      <dgm:spPr/>
    </dgm:pt>
    <dgm:pt modelId="{A4E737BD-302B-4D94-9EEB-7181904ADBAD}" type="pres">
      <dgm:prSet presAssocID="{AB7BBD15-D8F9-4325-8E71-C001F1A41E7A}" presName="parTx" presStyleLbl="revTx" presStyleIdx="3" presStyleCnt="5">
        <dgm:presLayoutVars>
          <dgm:chMax val="0"/>
          <dgm:chPref val="0"/>
        </dgm:presLayoutVars>
      </dgm:prSet>
      <dgm:spPr/>
    </dgm:pt>
    <dgm:pt modelId="{479198E2-A36A-4579-BE98-6BB2DCF48F71}" type="pres">
      <dgm:prSet presAssocID="{AB7BBD15-D8F9-4325-8E71-C001F1A41E7A}" presName="desTx" presStyleLbl="revTx" presStyleIdx="4" presStyleCnt="5" custScaleX="143885">
        <dgm:presLayoutVars/>
      </dgm:prSet>
      <dgm:spPr/>
    </dgm:pt>
  </dgm:ptLst>
  <dgm:cxnLst>
    <dgm:cxn modelId="{7354C00D-853C-4D29-BE41-1E1F3385ED67}" type="presOf" srcId="{0ABD936B-DB6D-437F-AF18-449D52E2E7F4}" destId="{0330E66E-9EEB-4B24-8784-0BBA1CAE4066}" srcOrd="0" destOrd="0" presId="urn:microsoft.com/office/officeart/2018/2/layout/IconVerticalSolidList"/>
    <dgm:cxn modelId="{9335FB36-71F9-439F-BF01-38867E05817B}" type="presOf" srcId="{9E660987-1290-41A6-AA12-CF85724E1FBA}" destId="{479198E2-A36A-4579-BE98-6BB2DCF48F71}" srcOrd="0" destOrd="0" presId="urn:microsoft.com/office/officeart/2018/2/layout/IconVerticalSolidList"/>
    <dgm:cxn modelId="{767D485D-6283-4993-B125-F4B0133C992B}" type="presOf" srcId="{C2726CEC-5CBE-4E92-8EEF-99969BE4EAFB}" destId="{C70977EC-952C-4DA0-8160-8F388AEAE663}" srcOrd="0" destOrd="0" presId="urn:microsoft.com/office/officeart/2018/2/layout/IconVerticalSolidList"/>
    <dgm:cxn modelId="{3926488E-C51F-4769-B318-057C014DA38E}" srcId="{C2726CEC-5CBE-4E92-8EEF-99969BE4EAFB}" destId="{0ABD936B-DB6D-437F-AF18-449D52E2E7F4}" srcOrd="1" destOrd="0" parTransId="{605CF82F-B768-4D40-B969-C40E6A84D9B5}" sibTransId="{14282F9D-421F-4044-ADF8-34E68B6E3B54}"/>
    <dgm:cxn modelId="{F7B3B09F-DC46-450A-A29F-FB788DC67843}" type="presOf" srcId="{4AFBC342-8C8E-4A0A-A0A5-5BE8DD1B5B51}" destId="{173A06A2-F499-4A9F-96E6-6F5C7D7DB378}" srcOrd="0" destOrd="0" presId="urn:microsoft.com/office/officeart/2018/2/layout/IconVerticalSolidList"/>
    <dgm:cxn modelId="{D6657CA4-5022-4621-B0D7-C678ACB98218}" type="presOf" srcId="{76CB8D65-27B5-4B5A-915D-FD2575395710}" destId="{479198E2-A36A-4579-BE98-6BB2DCF48F71}" srcOrd="0" destOrd="1" presId="urn:microsoft.com/office/officeart/2018/2/layout/IconVerticalSolidList"/>
    <dgm:cxn modelId="{137432A5-1E7D-41EB-B556-F4F0DA7B5812}" srcId="{AB7BBD15-D8F9-4325-8E71-C001F1A41E7A}" destId="{9E660987-1290-41A6-AA12-CF85724E1FBA}" srcOrd="0" destOrd="0" parTransId="{094EC5A9-E47B-44A3-A723-62602D138F03}" sibTransId="{DECF20ED-2CB9-4457-AA3D-7973646E0F3A}"/>
    <dgm:cxn modelId="{B884B9A9-28C6-4953-BFF6-8A927B583FA7}" srcId="{C2726CEC-5CBE-4E92-8EEF-99969BE4EAFB}" destId="{4AFBC342-8C8E-4A0A-A0A5-5BE8DD1B5B51}" srcOrd="2" destOrd="0" parTransId="{77AC5AC3-6798-464A-89F0-E8AB990273BC}" sibTransId="{9D955953-CADE-42E2-B828-CACD030C12EA}"/>
    <dgm:cxn modelId="{273A7CAB-7C70-407A-949A-9947AD6F79C2}" srcId="{C2726CEC-5CBE-4E92-8EEF-99969BE4EAFB}" destId="{AB7BBD15-D8F9-4325-8E71-C001F1A41E7A}" srcOrd="3" destOrd="0" parTransId="{089355EE-A3A2-4F49-859A-8DE61AF426A4}" sibTransId="{0410CECD-08FD-472F-871B-A6C4D617CD8E}"/>
    <dgm:cxn modelId="{E5E68BB1-17C2-47EE-9E23-CAA85BE875B3}" type="presOf" srcId="{35A50533-09BC-47CF-A802-F6209EB41636}" destId="{BC408453-2F35-4E00-8E45-3EAD951AD466}" srcOrd="0" destOrd="0" presId="urn:microsoft.com/office/officeart/2018/2/layout/IconVerticalSolidList"/>
    <dgm:cxn modelId="{9FA0E1E6-0968-4F61-A17A-24FF25F75989}" type="presOf" srcId="{AB7BBD15-D8F9-4325-8E71-C001F1A41E7A}" destId="{A4E737BD-302B-4D94-9EEB-7181904ADBAD}" srcOrd="0" destOrd="0" presId="urn:microsoft.com/office/officeart/2018/2/layout/IconVerticalSolidList"/>
    <dgm:cxn modelId="{AB6E71E7-68BC-4C7D-8B5E-9FEF90F2D39F}" srcId="{AB7BBD15-D8F9-4325-8E71-C001F1A41E7A}" destId="{76CB8D65-27B5-4B5A-915D-FD2575395710}" srcOrd="1" destOrd="0" parTransId="{E25CDCA9-F6B7-458B-8F97-D400069CEEA8}" sibTransId="{6CFD7093-2890-4D4E-B4E5-3CBBECF49605}"/>
    <dgm:cxn modelId="{BE98D1EA-42D9-4E09-B09B-49B3587D22EC}" srcId="{C2726CEC-5CBE-4E92-8EEF-99969BE4EAFB}" destId="{35A50533-09BC-47CF-A802-F6209EB41636}" srcOrd="0" destOrd="0" parTransId="{E163E134-739C-49C1-A57A-4966E6F06F5C}" sibTransId="{830ACC04-4D70-47F9-A540-91CD9695254E}"/>
    <dgm:cxn modelId="{A11A832B-2B2D-4980-BB1C-40B5DDB7A9F4}" type="presParOf" srcId="{C70977EC-952C-4DA0-8160-8F388AEAE663}" destId="{51847268-FB7E-4E04-8A01-92A6D145CCD7}" srcOrd="0" destOrd="0" presId="urn:microsoft.com/office/officeart/2018/2/layout/IconVerticalSolidList"/>
    <dgm:cxn modelId="{DC3590DD-C142-4072-8D92-4D23C08D4E65}" type="presParOf" srcId="{51847268-FB7E-4E04-8A01-92A6D145CCD7}" destId="{EF84E3A2-5561-4FF1-B416-C2F3DEF04AB5}" srcOrd="0" destOrd="0" presId="urn:microsoft.com/office/officeart/2018/2/layout/IconVerticalSolidList"/>
    <dgm:cxn modelId="{09E89B12-8CBE-4E9A-9093-2673D830EECF}" type="presParOf" srcId="{51847268-FB7E-4E04-8A01-92A6D145CCD7}" destId="{0BF7B680-72FA-420D-86DB-9E5E322BAF84}" srcOrd="1" destOrd="0" presId="urn:microsoft.com/office/officeart/2018/2/layout/IconVerticalSolidList"/>
    <dgm:cxn modelId="{A8520BA3-4556-4E42-95E9-78A199D323EE}" type="presParOf" srcId="{51847268-FB7E-4E04-8A01-92A6D145CCD7}" destId="{10C0EC0A-087D-4D27-8CB0-418ED2350AD9}" srcOrd="2" destOrd="0" presId="urn:microsoft.com/office/officeart/2018/2/layout/IconVerticalSolidList"/>
    <dgm:cxn modelId="{CE37B8C0-B42F-4EB6-964F-D338728AB8C5}" type="presParOf" srcId="{51847268-FB7E-4E04-8A01-92A6D145CCD7}" destId="{BC408453-2F35-4E00-8E45-3EAD951AD466}" srcOrd="3" destOrd="0" presId="urn:microsoft.com/office/officeart/2018/2/layout/IconVerticalSolidList"/>
    <dgm:cxn modelId="{CB6E5D6F-31E6-45CC-B504-6B25F1B54043}" type="presParOf" srcId="{C70977EC-952C-4DA0-8160-8F388AEAE663}" destId="{2BE258A9-E9D5-428F-BEA4-B0FB634C17E4}" srcOrd="1" destOrd="0" presId="urn:microsoft.com/office/officeart/2018/2/layout/IconVerticalSolidList"/>
    <dgm:cxn modelId="{F4951082-952C-4D99-9F3A-9693C5E1308E}" type="presParOf" srcId="{C70977EC-952C-4DA0-8160-8F388AEAE663}" destId="{D3A04BC9-28DB-4769-9AF0-7EFC31BE2FD3}" srcOrd="2" destOrd="0" presId="urn:microsoft.com/office/officeart/2018/2/layout/IconVerticalSolidList"/>
    <dgm:cxn modelId="{E9BFF7C2-EC7E-4994-B086-7C22CF8537B6}" type="presParOf" srcId="{D3A04BC9-28DB-4769-9AF0-7EFC31BE2FD3}" destId="{F8F36DD7-1BC9-4B00-A81A-9BFEF349ACA6}" srcOrd="0" destOrd="0" presId="urn:microsoft.com/office/officeart/2018/2/layout/IconVerticalSolidList"/>
    <dgm:cxn modelId="{CAFBBDAF-DB0D-4DCB-ABB0-B439941AF3F5}" type="presParOf" srcId="{D3A04BC9-28DB-4769-9AF0-7EFC31BE2FD3}" destId="{F4AEDBF9-31D3-44B6-B8A6-C2107621C54E}" srcOrd="1" destOrd="0" presId="urn:microsoft.com/office/officeart/2018/2/layout/IconVerticalSolidList"/>
    <dgm:cxn modelId="{09A593A1-AC89-418F-9BB1-77536B0977AD}" type="presParOf" srcId="{D3A04BC9-28DB-4769-9AF0-7EFC31BE2FD3}" destId="{F8C69529-AA24-445F-BEBC-FA576D6A61E8}" srcOrd="2" destOrd="0" presId="urn:microsoft.com/office/officeart/2018/2/layout/IconVerticalSolidList"/>
    <dgm:cxn modelId="{CD588AF1-7AE4-4D86-A202-32D3970A75DE}" type="presParOf" srcId="{D3A04BC9-28DB-4769-9AF0-7EFC31BE2FD3}" destId="{0330E66E-9EEB-4B24-8784-0BBA1CAE4066}" srcOrd="3" destOrd="0" presId="urn:microsoft.com/office/officeart/2018/2/layout/IconVerticalSolidList"/>
    <dgm:cxn modelId="{4AB3790E-8D66-4A86-AEDA-B54092DBF7CA}" type="presParOf" srcId="{C70977EC-952C-4DA0-8160-8F388AEAE663}" destId="{C9DEB0A8-A6EE-446B-98C9-609BA96E8DDF}" srcOrd="3" destOrd="0" presId="urn:microsoft.com/office/officeart/2018/2/layout/IconVerticalSolidList"/>
    <dgm:cxn modelId="{58DA6E4D-EE9D-478E-9563-89A4BB6EE451}" type="presParOf" srcId="{C70977EC-952C-4DA0-8160-8F388AEAE663}" destId="{50C4DBD5-4755-40B2-B733-9D95B5A52554}" srcOrd="4" destOrd="0" presId="urn:microsoft.com/office/officeart/2018/2/layout/IconVerticalSolidList"/>
    <dgm:cxn modelId="{8AC038AF-8A45-44A0-9E56-9EAB24BE1A3C}" type="presParOf" srcId="{50C4DBD5-4755-40B2-B733-9D95B5A52554}" destId="{9A2E559E-D821-42DE-8894-FCA21D252FD6}" srcOrd="0" destOrd="0" presId="urn:microsoft.com/office/officeart/2018/2/layout/IconVerticalSolidList"/>
    <dgm:cxn modelId="{6B4D9720-7385-499C-B56B-FCD75486E28D}" type="presParOf" srcId="{50C4DBD5-4755-40B2-B733-9D95B5A52554}" destId="{2F09B483-FFE9-42A7-8757-3D3B67850EB9}" srcOrd="1" destOrd="0" presId="urn:microsoft.com/office/officeart/2018/2/layout/IconVerticalSolidList"/>
    <dgm:cxn modelId="{612FE8E5-DB41-4184-97BD-0F1F9EA41F47}" type="presParOf" srcId="{50C4DBD5-4755-40B2-B733-9D95B5A52554}" destId="{06425DB1-7CB6-48AC-A93C-1502F16CF4C9}" srcOrd="2" destOrd="0" presId="urn:microsoft.com/office/officeart/2018/2/layout/IconVerticalSolidList"/>
    <dgm:cxn modelId="{15CC61D0-EDBE-47D5-BF3D-2D8323096772}" type="presParOf" srcId="{50C4DBD5-4755-40B2-B733-9D95B5A52554}" destId="{173A06A2-F499-4A9F-96E6-6F5C7D7DB378}" srcOrd="3" destOrd="0" presId="urn:microsoft.com/office/officeart/2018/2/layout/IconVerticalSolidList"/>
    <dgm:cxn modelId="{87C75AFD-C1BE-43DC-99D3-E4FFDF7CA622}" type="presParOf" srcId="{C70977EC-952C-4DA0-8160-8F388AEAE663}" destId="{D03069F3-38BA-41C0-91DA-3E3C4B5B7ED3}" srcOrd="5" destOrd="0" presId="urn:microsoft.com/office/officeart/2018/2/layout/IconVerticalSolidList"/>
    <dgm:cxn modelId="{F0E50ACF-569E-43D0-AFE0-37A9ECBC2865}" type="presParOf" srcId="{C70977EC-952C-4DA0-8160-8F388AEAE663}" destId="{F1DD8011-C615-4426-B2D7-29A23FFA5C36}" srcOrd="6" destOrd="0" presId="urn:microsoft.com/office/officeart/2018/2/layout/IconVerticalSolidList"/>
    <dgm:cxn modelId="{3E07AF71-FB50-4D80-8DD2-EF31B39B7D48}" type="presParOf" srcId="{F1DD8011-C615-4426-B2D7-29A23FFA5C36}" destId="{38E702A0-2D04-4BC8-9EEA-8B2785D64B6D}" srcOrd="0" destOrd="0" presId="urn:microsoft.com/office/officeart/2018/2/layout/IconVerticalSolidList"/>
    <dgm:cxn modelId="{33A27845-23CA-4D93-B7AF-B70A5736DA98}" type="presParOf" srcId="{F1DD8011-C615-4426-B2D7-29A23FFA5C36}" destId="{093BD0A4-7023-495C-AF33-3724F36AFCD1}" srcOrd="1" destOrd="0" presId="urn:microsoft.com/office/officeart/2018/2/layout/IconVerticalSolidList"/>
    <dgm:cxn modelId="{54A8C67A-42A5-4AAA-B778-8F371F485C2C}" type="presParOf" srcId="{F1DD8011-C615-4426-B2D7-29A23FFA5C36}" destId="{2A1D5FBF-44F4-4DD7-B30B-6F69B3053EA7}" srcOrd="2" destOrd="0" presId="urn:microsoft.com/office/officeart/2018/2/layout/IconVerticalSolidList"/>
    <dgm:cxn modelId="{E77E10B0-55B0-4950-BEC7-635A527DB66D}" type="presParOf" srcId="{F1DD8011-C615-4426-B2D7-29A23FFA5C36}" destId="{A4E737BD-302B-4D94-9EEB-7181904ADBAD}" srcOrd="3" destOrd="0" presId="urn:microsoft.com/office/officeart/2018/2/layout/IconVerticalSolidList"/>
    <dgm:cxn modelId="{59E1B378-5226-4084-AFAB-C065B8BCA639}" type="presParOf" srcId="{F1DD8011-C615-4426-B2D7-29A23FFA5C36}" destId="{479198E2-A36A-4579-BE98-6BB2DCF48F71}"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AAAF0B-923F-4887-98D3-6A6E7FB7EB18}"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91B35BC2-4410-40F0-9DF4-FD4E8B369150}">
      <dgm:prSet/>
      <dgm:spPr/>
      <dgm:t>
        <a:bodyPr/>
        <a:lstStyle/>
        <a:p>
          <a:r>
            <a:rPr lang="en-US"/>
            <a:t>Organized content</a:t>
          </a:r>
        </a:p>
      </dgm:t>
    </dgm:pt>
    <dgm:pt modelId="{C12E1AC1-9DD6-4BFA-A5B3-AD03BE2AB692}" type="parTrans" cxnId="{FB825192-845E-46A9-97F9-690C225C962A}">
      <dgm:prSet/>
      <dgm:spPr/>
      <dgm:t>
        <a:bodyPr/>
        <a:lstStyle/>
        <a:p>
          <a:endParaRPr lang="en-US"/>
        </a:p>
      </dgm:t>
    </dgm:pt>
    <dgm:pt modelId="{99B7AA34-A76F-416C-965A-2D9E299130DE}" type="sibTrans" cxnId="{FB825192-845E-46A9-97F9-690C225C962A}">
      <dgm:prSet/>
      <dgm:spPr/>
      <dgm:t>
        <a:bodyPr/>
        <a:lstStyle/>
        <a:p>
          <a:endParaRPr lang="en-US"/>
        </a:p>
      </dgm:t>
    </dgm:pt>
    <dgm:pt modelId="{0115EAAE-3EB8-4B1C-A6F0-26A8A0E9EEBE}">
      <dgm:prSet/>
      <dgm:spPr/>
      <dgm:t>
        <a:bodyPr/>
        <a:lstStyle/>
        <a:p>
          <a:r>
            <a:rPr lang="en-US"/>
            <a:t>Support</a:t>
          </a:r>
        </a:p>
      </dgm:t>
    </dgm:pt>
    <dgm:pt modelId="{48B869F8-1897-46D6-9BBF-4F90B85C5C38}" type="parTrans" cxnId="{CD4A9804-9935-48B0-BA12-5DA14870F225}">
      <dgm:prSet/>
      <dgm:spPr/>
      <dgm:t>
        <a:bodyPr/>
        <a:lstStyle/>
        <a:p>
          <a:endParaRPr lang="en-US"/>
        </a:p>
      </dgm:t>
    </dgm:pt>
    <dgm:pt modelId="{BBE1C8B8-5861-4810-8F2D-47BF8ECE0392}" type="sibTrans" cxnId="{CD4A9804-9935-48B0-BA12-5DA14870F225}">
      <dgm:prSet/>
      <dgm:spPr/>
      <dgm:t>
        <a:bodyPr/>
        <a:lstStyle/>
        <a:p>
          <a:endParaRPr lang="en-US"/>
        </a:p>
      </dgm:t>
    </dgm:pt>
    <dgm:pt modelId="{BD711259-291D-4FE1-BE05-295A6B11197A}">
      <dgm:prSet/>
      <dgm:spPr/>
      <dgm:t>
        <a:bodyPr/>
        <a:lstStyle/>
        <a:p>
          <a:r>
            <a:rPr lang="en-US"/>
            <a:t>Engagement</a:t>
          </a:r>
        </a:p>
      </dgm:t>
    </dgm:pt>
    <dgm:pt modelId="{506196FC-923A-4F38-A404-A3088C59A10B}" type="parTrans" cxnId="{3BF0CC0F-A550-4AC3-8B15-F7BFD945EEFC}">
      <dgm:prSet/>
      <dgm:spPr/>
      <dgm:t>
        <a:bodyPr/>
        <a:lstStyle/>
        <a:p>
          <a:endParaRPr lang="en-US"/>
        </a:p>
      </dgm:t>
    </dgm:pt>
    <dgm:pt modelId="{D258835B-88A8-43FB-8010-727B8AB21AED}" type="sibTrans" cxnId="{3BF0CC0F-A550-4AC3-8B15-F7BFD945EEFC}">
      <dgm:prSet/>
      <dgm:spPr/>
      <dgm:t>
        <a:bodyPr/>
        <a:lstStyle/>
        <a:p>
          <a:endParaRPr lang="en-US"/>
        </a:p>
      </dgm:t>
    </dgm:pt>
    <dgm:pt modelId="{584CAB83-6FA6-4203-BF55-629E6DB3ABEF}">
      <dgm:prSet/>
      <dgm:spPr/>
      <dgm:t>
        <a:bodyPr/>
        <a:lstStyle/>
        <a:p>
          <a:r>
            <a:rPr lang="en-US" dirty="0"/>
            <a:t>Instructor presence</a:t>
          </a:r>
        </a:p>
      </dgm:t>
    </dgm:pt>
    <dgm:pt modelId="{FCFC4173-5E8D-4032-AE16-FD07C74C1CF7}" type="parTrans" cxnId="{4369556C-16B4-4067-B275-0ADE9F01FDDF}">
      <dgm:prSet/>
      <dgm:spPr/>
      <dgm:t>
        <a:bodyPr/>
        <a:lstStyle/>
        <a:p>
          <a:endParaRPr lang="en-US"/>
        </a:p>
      </dgm:t>
    </dgm:pt>
    <dgm:pt modelId="{EEB6A326-8CDE-46AF-940D-DC4BC7181AD3}" type="sibTrans" cxnId="{4369556C-16B4-4067-B275-0ADE9F01FDDF}">
      <dgm:prSet/>
      <dgm:spPr/>
      <dgm:t>
        <a:bodyPr/>
        <a:lstStyle/>
        <a:p>
          <a:endParaRPr lang="en-US"/>
        </a:p>
      </dgm:t>
    </dgm:pt>
    <dgm:pt modelId="{ADC1DA88-FAC4-4D66-8396-3873BA5754AC}" type="pres">
      <dgm:prSet presAssocID="{FCAAAF0B-923F-4887-98D3-6A6E7FB7EB18}" presName="root" presStyleCnt="0">
        <dgm:presLayoutVars>
          <dgm:dir/>
          <dgm:resizeHandles val="exact"/>
        </dgm:presLayoutVars>
      </dgm:prSet>
      <dgm:spPr/>
    </dgm:pt>
    <dgm:pt modelId="{AFE75711-6A07-4AE2-BAF1-73A4DE8FDC55}" type="pres">
      <dgm:prSet presAssocID="{FCAAAF0B-923F-4887-98D3-6A6E7FB7EB18}" presName="container" presStyleCnt="0">
        <dgm:presLayoutVars>
          <dgm:dir/>
          <dgm:resizeHandles val="exact"/>
        </dgm:presLayoutVars>
      </dgm:prSet>
      <dgm:spPr/>
    </dgm:pt>
    <dgm:pt modelId="{453EEEDD-56EC-4D2A-9785-8F1FC2557D6C}" type="pres">
      <dgm:prSet presAssocID="{91B35BC2-4410-40F0-9DF4-FD4E8B369150}" presName="compNode" presStyleCnt="0"/>
      <dgm:spPr/>
    </dgm:pt>
    <dgm:pt modelId="{2C38F81C-1C6D-4FC2-A593-329AEC177B49}" type="pres">
      <dgm:prSet presAssocID="{91B35BC2-4410-40F0-9DF4-FD4E8B369150}" presName="iconBgRect" presStyleLbl="bgShp" presStyleIdx="0" presStyleCnt="4"/>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A78F87A8-01F9-4057-A786-9A25A1F84C51}" type="pres">
      <dgm:prSet presAssocID="{91B35BC2-4410-40F0-9DF4-FD4E8B36915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5F56547A-1221-4D72-B315-8C3365B38F5A}" type="pres">
      <dgm:prSet presAssocID="{91B35BC2-4410-40F0-9DF4-FD4E8B369150}" presName="spaceRect" presStyleCnt="0"/>
      <dgm:spPr/>
    </dgm:pt>
    <dgm:pt modelId="{01AFF4AE-A39E-4CD7-BF71-1578C8A9CDED}" type="pres">
      <dgm:prSet presAssocID="{91B35BC2-4410-40F0-9DF4-FD4E8B369150}" presName="textRect" presStyleLbl="revTx" presStyleIdx="0" presStyleCnt="4">
        <dgm:presLayoutVars>
          <dgm:chMax val="1"/>
          <dgm:chPref val="1"/>
        </dgm:presLayoutVars>
      </dgm:prSet>
      <dgm:spPr/>
    </dgm:pt>
    <dgm:pt modelId="{29A8AA42-F8FD-47A2-AF02-86EB72E2F4FF}" type="pres">
      <dgm:prSet presAssocID="{99B7AA34-A76F-416C-965A-2D9E299130DE}" presName="sibTrans" presStyleLbl="sibTrans2D1" presStyleIdx="0" presStyleCnt="0"/>
      <dgm:spPr/>
    </dgm:pt>
    <dgm:pt modelId="{061B4782-C104-4792-B02A-18D2A1D19AE5}" type="pres">
      <dgm:prSet presAssocID="{0115EAAE-3EB8-4B1C-A6F0-26A8A0E9EEBE}" presName="compNode" presStyleCnt="0"/>
      <dgm:spPr/>
    </dgm:pt>
    <dgm:pt modelId="{414AECA8-6D30-4947-90FF-50EF01E23E9B}" type="pres">
      <dgm:prSet presAssocID="{0115EAAE-3EB8-4B1C-A6F0-26A8A0E9EEBE}" presName="iconBgRect" presStyleLbl="bgShp" presStyleIdx="1" presStyleCnt="4"/>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09CE7AD1-A87F-41BB-911D-6D9B63312B9D}" type="pres">
      <dgm:prSet presAssocID="{0115EAAE-3EB8-4B1C-A6F0-26A8A0E9EEB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62D8F21F-2D83-48CE-8B1C-442ED740718C}" type="pres">
      <dgm:prSet presAssocID="{0115EAAE-3EB8-4B1C-A6F0-26A8A0E9EEBE}" presName="spaceRect" presStyleCnt="0"/>
      <dgm:spPr/>
    </dgm:pt>
    <dgm:pt modelId="{F1FB5531-9965-470C-984D-BC26B844688A}" type="pres">
      <dgm:prSet presAssocID="{0115EAAE-3EB8-4B1C-A6F0-26A8A0E9EEBE}" presName="textRect" presStyleLbl="revTx" presStyleIdx="1" presStyleCnt="4">
        <dgm:presLayoutVars>
          <dgm:chMax val="1"/>
          <dgm:chPref val="1"/>
        </dgm:presLayoutVars>
      </dgm:prSet>
      <dgm:spPr/>
    </dgm:pt>
    <dgm:pt modelId="{E8B12712-A62C-4EB9-9FC0-A00CDCFE944E}" type="pres">
      <dgm:prSet presAssocID="{BBE1C8B8-5861-4810-8F2D-47BF8ECE0392}" presName="sibTrans" presStyleLbl="sibTrans2D1" presStyleIdx="0" presStyleCnt="0"/>
      <dgm:spPr/>
    </dgm:pt>
    <dgm:pt modelId="{2A73B248-2071-47EE-A7B1-DF80346B8264}" type="pres">
      <dgm:prSet presAssocID="{BD711259-291D-4FE1-BE05-295A6B11197A}" presName="compNode" presStyleCnt="0"/>
      <dgm:spPr/>
    </dgm:pt>
    <dgm:pt modelId="{D67B3AF8-10A3-4BCF-B3EE-1BD56F6ACF87}" type="pres">
      <dgm:prSet presAssocID="{BD711259-291D-4FE1-BE05-295A6B11197A}" presName="iconBgRect" presStyleLbl="bgShp" presStyleIdx="2" presStyleCnt="4"/>
      <dgm:spPr/>
    </dgm:pt>
    <dgm:pt modelId="{CC9FBDC7-BA35-4CC5-B020-39CBDF8DEE82}" type="pres">
      <dgm:prSet presAssocID="{BD711259-291D-4FE1-BE05-295A6B11197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F5A22787-8407-4557-808E-0A3FEB6ACE6A}" type="pres">
      <dgm:prSet presAssocID="{BD711259-291D-4FE1-BE05-295A6B11197A}" presName="spaceRect" presStyleCnt="0"/>
      <dgm:spPr/>
    </dgm:pt>
    <dgm:pt modelId="{46C82A3C-DB66-4EE1-8E82-F17662E35AE8}" type="pres">
      <dgm:prSet presAssocID="{BD711259-291D-4FE1-BE05-295A6B11197A}" presName="textRect" presStyleLbl="revTx" presStyleIdx="2" presStyleCnt="4">
        <dgm:presLayoutVars>
          <dgm:chMax val="1"/>
          <dgm:chPref val="1"/>
        </dgm:presLayoutVars>
      </dgm:prSet>
      <dgm:spPr/>
    </dgm:pt>
    <dgm:pt modelId="{736781F8-ABF3-473B-9FCB-AB7C6FF5B55B}" type="pres">
      <dgm:prSet presAssocID="{D258835B-88A8-43FB-8010-727B8AB21AED}" presName="sibTrans" presStyleLbl="sibTrans2D1" presStyleIdx="0" presStyleCnt="0"/>
      <dgm:spPr/>
    </dgm:pt>
    <dgm:pt modelId="{44AA8A43-C980-4708-8975-4189B23B5006}" type="pres">
      <dgm:prSet presAssocID="{584CAB83-6FA6-4203-BF55-629E6DB3ABEF}" presName="compNode" presStyleCnt="0"/>
      <dgm:spPr/>
    </dgm:pt>
    <dgm:pt modelId="{175AAE15-A597-40D2-8FDF-798A6A87E3BA}" type="pres">
      <dgm:prSet presAssocID="{584CAB83-6FA6-4203-BF55-629E6DB3ABEF}" presName="iconBgRect" presStyleLbl="bgShp" presStyleIdx="3" presStyleCnt="4"/>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7D7C5920-5402-457A-804B-FC61846B954A}" type="pres">
      <dgm:prSet presAssocID="{584CAB83-6FA6-4203-BF55-629E6DB3ABE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D196A6CE-8184-47E1-BE9E-A5E534641A15}" type="pres">
      <dgm:prSet presAssocID="{584CAB83-6FA6-4203-BF55-629E6DB3ABEF}" presName="spaceRect" presStyleCnt="0"/>
      <dgm:spPr/>
    </dgm:pt>
    <dgm:pt modelId="{5406E637-62D9-4AC1-BBDC-96A5509A20ED}" type="pres">
      <dgm:prSet presAssocID="{584CAB83-6FA6-4203-BF55-629E6DB3ABEF}" presName="textRect" presStyleLbl="revTx" presStyleIdx="3" presStyleCnt="4">
        <dgm:presLayoutVars>
          <dgm:chMax val="1"/>
          <dgm:chPref val="1"/>
        </dgm:presLayoutVars>
      </dgm:prSet>
      <dgm:spPr/>
    </dgm:pt>
  </dgm:ptLst>
  <dgm:cxnLst>
    <dgm:cxn modelId="{CD4A9804-9935-48B0-BA12-5DA14870F225}" srcId="{FCAAAF0B-923F-4887-98D3-6A6E7FB7EB18}" destId="{0115EAAE-3EB8-4B1C-A6F0-26A8A0E9EEBE}" srcOrd="1" destOrd="0" parTransId="{48B869F8-1897-46D6-9BBF-4F90B85C5C38}" sibTransId="{BBE1C8B8-5861-4810-8F2D-47BF8ECE0392}"/>
    <dgm:cxn modelId="{3BF0CC0F-A550-4AC3-8B15-F7BFD945EEFC}" srcId="{FCAAAF0B-923F-4887-98D3-6A6E7FB7EB18}" destId="{BD711259-291D-4FE1-BE05-295A6B11197A}" srcOrd="2" destOrd="0" parTransId="{506196FC-923A-4F38-A404-A3088C59A10B}" sibTransId="{D258835B-88A8-43FB-8010-727B8AB21AED}"/>
    <dgm:cxn modelId="{D73C9A47-9642-4ADD-A477-78955C569840}" type="presOf" srcId="{BD711259-291D-4FE1-BE05-295A6B11197A}" destId="{46C82A3C-DB66-4EE1-8E82-F17662E35AE8}" srcOrd="0" destOrd="0" presId="urn:microsoft.com/office/officeart/2018/2/layout/IconCircleList"/>
    <dgm:cxn modelId="{7B973F4C-14FB-4721-970E-A9CC18D12B2B}" type="presOf" srcId="{FCAAAF0B-923F-4887-98D3-6A6E7FB7EB18}" destId="{ADC1DA88-FAC4-4D66-8396-3873BA5754AC}" srcOrd="0" destOrd="0" presId="urn:microsoft.com/office/officeart/2018/2/layout/IconCircleList"/>
    <dgm:cxn modelId="{4369556C-16B4-4067-B275-0ADE9F01FDDF}" srcId="{FCAAAF0B-923F-4887-98D3-6A6E7FB7EB18}" destId="{584CAB83-6FA6-4203-BF55-629E6DB3ABEF}" srcOrd="3" destOrd="0" parTransId="{FCFC4173-5E8D-4032-AE16-FD07C74C1CF7}" sibTransId="{EEB6A326-8CDE-46AF-940D-DC4BC7181AD3}"/>
    <dgm:cxn modelId="{47FDCD56-D3E6-4D22-A32D-170CAE018E9D}" type="presOf" srcId="{D258835B-88A8-43FB-8010-727B8AB21AED}" destId="{736781F8-ABF3-473B-9FCB-AB7C6FF5B55B}" srcOrd="0" destOrd="0" presId="urn:microsoft.com/office/officeart/2018/2/layout/IconCircleList"/>
    <dgm:cxn modelId="{FB825192-845E-46A9-97F9-690C225C962A}" srcId="{FCAAAF0B-923F-4887-98D3-6A6E7FB7EB18}" destId="{91B35BC2-4410-40F0-9DF4-FD4E8B369150}" srcOrd="0" destOrd="0" parTransId="{C12E1AC1-9DD6-4BFA-A5B3-AD03BE2AB692}" sibTransId="{99B7AA34-A76F-416C-965A-2D9E299130DE}"/>
    <dgm:cxn modelId="{A7286398-E6E7-4163-9A6B-5DA012255808}" type="presOf" srcId="{BBE1C8B8-5861-4810-8F2D-47BF8ECE0392}" destId="{E8B12712-A62C-4EB9-9FC0-A00CDCFE944E}" srcOrd="0" destOrd="0" presId="urn:microsoft.com/office/officeart/2018/2/layout/IconCircleList"/>
    <dgm:cxn modelId="{A48464A3-BD98-4AC8-8870-A70EEFC4384F}" type="presOf" srcId="{0115EAAE-3EB8-4B1C-A6F0-26A8A0E9EEBE}" destId="{F1FB5531-9965-470C-984D-BC26B844688A}" srcOrd="0" destOrd="0" presId="urn:microsoft.com/office/officeart/2018/2/layout/IconCircleList"/>
    <dgm:cxn modelId="{63809FBF-C228-4B56-BB3C-00302722DA1D}" type="presOf" srcId="{91B35BC2-4410-40F0-9DF4-FD4E8B369150}" destId="{01AFF4AE-A39E-4CD7-BF71-1578C8A9CDED}" srcOrd="0" destOrd="0" presId="urn:microsoft.com/office/officeart/2018/2/layout/IconCircleList"/>
    <dgm:cxn modelId="{FEB334EF-FACD-4582-BD5E-E948A9BB1CA5}" type="presOf" srcId="{99B7AA34-A76F-416C-965A-2D9E299130DE}" destId="{29A8AA42-F8FD-47A2-AF02-86EB72E2F4FF}" srcOrd="0" destOrd="0" presId="urn:microsoft.com/office/officeart/2018/2/layout/IconCircleList"/>
    <dgm:cxn modelId="{F2C813FE-B712-4563-B946-6A29064ECEC0}" type="presOf" srcId="{584CAB83-6FA6-4203-BF55-629E6DB3ABEF}" destId="{5406E637-62D9-4AC1-BBDC-96A5509A20ED}" srcOrd="0" destOrd="0" presId="urn:microsoft.com/office/officeart/2018/2/layout/IconCircleList"/>
    <dgm:cxn modelId="{FD50DC3F-B19B-4C6B-A9BE-58E5AD10BD60}" type="presParOf" srcId="{ADC1DA88-FAC4-4D66-8396-3873BA5754AC}" destId="{AFE75711-6A07-4AE2-BAF1-73A4DE8FDC55}" srcOrd="0" destOrd="0" presId="urn:microsoft.com/office/officeart/2018/2/layout/IconCircleList"/>
    <dgm:cxn modelId="{3FDAB8B1-99F3-4CB6-A421-406FFB52AC31}" type="presParOf" srcId="{AFE75711-6A07-4AE2-BAF1-73A4DE8FDC55}" destId="{453EEEDD-56EC-4D2A-9785-8F1FC2557D6C}" srcOrd="0" destOrd="0" presId="urn:microsoft.com/office/officeart/2018/2/layout/IconCircleList"/>
    <dgm:cxn modelId="{591839EC-F48F-49B6-9D1E-9326589DC262}" type="presParOf" srcId="{453EEEDD-56EC-4D2A-9785-8F1FC2557D6C}" destId="{2C38F81C-1C6D-4FC2-A593-329AEC177B49}" srcOrd="0" destOrd="0" presId="urn:microsoft.com/office/officeart/2018/2/layout/IconCircleList"/>
    <dgm:cxn modelId="{9BA74107-4B8B-4364-A3F9-C1D77385C48E}" type="presParOf" srcId="{453EEEDD-56EC-4D2A-9785-8F1FC2557D6C}" destId="{A78F87A8-01F9-4057-A786-9A25A1F84C51}" srcOrd="1" destOrd="0" presId="urn:microsoft.com/office/officeart/2018/2/layout/IconCircleList"/>
    <dgm:cxn modelId="{D3A69EE7-301E-4DD0-8D2A-643C8B8AFD94}" type="presParOf" srcId="{453EEEDD-56EC-4D2A-9785-8F1FC2557D6C}" destId="{5F56547A-1221-4D72-B315-8C3365B38F5A}" srcOrd="2" destOrd="0" presId="urn:microsoft.com/office/officeart/2018/2/layout/IconCircleList"/>
    <dgm:cxn modelId="{5C299E2B-4D7A-4D83-B63F-216AC5FAC5D5}" type="presParOf" srcId="{453EEEDD-56EC-4D2A-9785-8F1FC2557D6C}" destId="{01AFF4AE-A39E-4CD7-BF71-1578C8A9CDED}" srcOrd="3" destOrd="0" presId="urn:microsoft.com/office/officeart/2018/2/layout/IconCircleList"/>
    <dgm:cxn modelId="{3F0F427C-920E-4BFD-A254-FC9F2D5A4354}" type="presParOf" srcId="{AFE75711-6A07-4AE2-BAF1-73A4DE8FDC55}" destId="{29A8AA42-F8FD-47A2-AF02-86EB72E2F4FF}" srcOrd="1" destOrd="0" presId="urn:microsoft.com/office/officeart/2018/2/layout/IconCircleList"/>
    <dgm:cxn modelId="{336B1E90-5D98-4BC1-A5D4-4327845BA400}" type="presParOf" srcId="{AFE75711-6A07-4AE2-BAF1-73A4DE8FDC55}" destId="{061B4782-C104-4792-B02A-18D2A1D19AE5}" srcOrd="2" destOrd="0" presId="urn:microsoft.com/office/officeart/2018/2/layout/IconCircleList"/>
    <dgm:cxn modelId="{0C1ECE37-3C41-4298-AF15-CF90288B53DC}" type="presParOf" srcId="{061B4782-C104-4792-B02A-18D2A1D19AE5}" destId="{414AECA8-6D30-4947-90FF-50EF01E23E9B}" srcOrd="0" destOrd="0" presId="urn:microsoft.com/office/officeart/2018/2/layout/IconCircleList"/>
    <dgm:cxn modelId="{FE62C5D3-AA6B-413B-B0EA-1B991F1C9ACD}" type="presParOf" srcId="{061B4782-C104-4792-B02A-18D2A1D19AE5}" destId="{09CE7AD1-A87F-41BB-911D-6D9B63312B9D}" srcOrd="1" destOrd="0" presId="urn:microsoft.com/office/officeart/2018/2/layout/IconCircleList"/>
    <dgm:cxn modelId="{D522E470-37F1-434B-A08E-F2659DC12541}" type="presParOf" srcId="{061B4782-C104-4792-B02A-18D2A1D19AE5}" destId="{62D8F21F-2D83-48CE-8B1C-442ED740718C}" srcOrd="2" destOrd="0" presId="urn:microsoft.com/office/officeart/2018/2/layout/IconCircleList"/>
    <dgm:cxn modelId="{81F7BEDB-DC59-4C78-96E8-CFAEFB7A6109}" type="presParOf" srcId="{061B4782-C104-4792-B02A-18D2A1D19AE5}" destId="{F1FB5531-9965-470C-984D-BC26B844688A}" srcOrd="3" destOrd="0" presId="urn:microsoft.com/office/officeart/2018/2/layout/IconCircleList"/>
    <dgm:cxn modelId="{8225D4CC-ED95-404D-8196-9066A859F64D}" type="presParOf" srcId="{AFE75711-6A07-4AE2-BAF1-73A4DE8FDC55}" destId="{E8B12712-A62C-4EB9-9FC0-A00CDCFE944E}" srcOrd="3" destOrd="0" presId="urn:microsoft.com/office/officeart/2018/2/layout/IconCircleList"/>
    <dgm:cxn modelId="{07687092-EB4C-45C5-8E9F-31B82CE82048}" type="presParOf" srcId="{AFE75711-6A07-4AE2-BAF1-73A4DE8FDC55}" destId="{2A73B248-2071-47EE-A7B1-DF80346B8264}" srcOrd="4" destOrd="0" presId="urn:microsoft.com/office/officeart/2018/2/layout/IconCircleList"/>
    <dgm:cxn modelId="{FC4026B1-DEAF-4A86-8AFB-0D2D8A2B4190}" type="presParOf" srcId="{2A73B248-2071-47EE-A7B1-DF80346B8264}" destId="{D67B3AF8-10A3-4BCF-B3EE-1BD56F6ACF87}" srcOrd="0" destOrd="0" presId="urn:microsoft.com/office/officeart/2018/2/layout/IconCircleList"/>
    <dgm:cxn modelId="{05D0677E-DA21-4D01-83F7-9C99B4ACB4F5}" type="presParOf" srcId="{2A73B248-2071-47EE-A7B1-DF80346B8264}" destId="{CC9FBDC7-BA35-4CC5-B020-39CBDF8DEE82}" srcOrd="1" destOrd="0" presId="urn:microsoft.com/office/officeart/2018/2/layout/IconCircleList"/>
    <dgm:cxn modelId="{73F1E4D7-2F98-4EA3-9E70-237937952D0A}" type="presParOf" srcId="{2A73B248-2071-47EE-A7B1-DF80346B8264}" destId="{F5A22787-8407-4557-808E-0A3FEB6ACE6A}" srcOrd="2" destOrd="0" presId="urn:microsoft.com/office/officeart/2018/2/layout/IconCircleList"/>
    <dgm:cxn modelId="{FC1572DC-1AE0-4AF1-8B01-BAE93894DA38}" type="presParOf" srcId="{2A73B248-2071-47EE-A7B1-DF80346B8264}" destId="{46C82A3C-DB66-4EE1-8E82-F17662E35AE8}" srcOrd="3" destOrd="0" presId="urn:microsoft.com/office/officeart/2018/2/layout/IconCircleList"/>
    <dgm:cxn modelId="{29C00454-0570-424C-B013-04A39BDC6231}" type="presParOf" srcId="{AFE75711-6A07-4AE2-BAF1-73A4DE8FDC55}" destId="{736781F8-ABF3-473B-9FCB-AB7C6FF5B55B}" srcOrd="5" destOrd="0" presId="urn:microsoft.com/office/officeart/2018/2/layout/IconCircleList"/>
    <dgm:cxn modelId="{F3A7AC97-F1BF-489B-BE3F-CBF7840502D1}" type="presParOf" srcId="{AFE75711-6A07-4AE2-BAF1-73A4DE8FDC55}" destId="{44AA8A43-C980-4708-8975-4189B23B5006}" srcOrd="6" destOrd="0" presId="urn:microsoft.com/office/officeart/2018/2/layout/IconCircleList"/>
    <dgm:cxn modelId="{CA9F7BA5-705E-466A-8725-33937F53DEFA}" type="presParOf" srcId="{44AA8A43-C980-4708-8975-4189B23B5006}" destId="{175AAE15-A597-40D2-8FDF-798A6A87E3BA}" srcOrd="0" destOrd="0" presId="urn:microsoft.com/office/officeart/2018/2/layout/IconCircleList"/>
    <dgm:cxn modelId="{CC155CE5-3540-421E-9681-9C0BD69CC81F}" type="presParOf" srcId="{44AA8A43-C980-4708-8975-4189B23B5006}" destId="{7D7C5920-5402-457A-804B-FC61846B954A}" srcOrd="1" destOrd="0" presId="urn:microsoft.com/office/officeart/2018/2/layout/IconCircleList"/>
    <dgm:cxn modelId="{BE755B31-A740-445B-A427-2DD4D67FD748}" type="presParOf" srcId="{44AA8A43-C980-4708-8975-4189B23B5006}" destId="{D196A6CE-8184-47E1-BE9E-A5E534641A15}" srcOrd="2" destOrd="0" presId="urn:microsoft.com/office/officeart/2018/2/layout/IconCircleList"/>
    <dgm:cxn modelId="{11DBCEC6-196F-41DC-88CE-DB21F98DC59F}" type="presParOf" srcId="{44AA8A43-C980-4708-8975-4189B23B5006}" destId="{5406E637-62D9-4AC1-BBDC-96A5509A20ED}"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D659BF-F8B1-4450-97AC-6F53A11F6C92}" type="doc">
      <dgm:prSet loTypeId="urn:microsoft.com/office/officeart/2005/8/layout/process1" loCatId="process" qsTypeId="urn:microsoft.com/office/officeart/2005/8/quickstyle/simple2" qsCatId="simple" csTypeId="urn:microsoft.com/office/officeart/2005/8/colors/accent0_2" csCatId="mainScheme" phldr="1"/>
      <dgm:spPr/>
      <dgm:t>
        <a:bodyPr/>
        <a:lstStyle/>
        <a:p>
          <a:endParaRPr lang="en-US"/>
        </a:p>
      </dgm:t>
    </dgm:pt>
    <dgm:pt modelId="{CA89903E-5097-4866-B5FB-FDF92622B513}">
      <dgm:prSet custT="1"/>
      <dgm:spPr/>
      <dgm:t>
        <a:bodyPr/>
        <a:lstStyle/>
        <a:p>
          <a:r>
            <a:rPr lang="en-US" sz="2400" b="1" u="sng" dirty="0"/>
            <a:t>Hybrid: </a:t>
          </a:r>
        </a:p>
        <a:p>
          <a:r>
            <a:rPr lang="en-US" sz="2400" dirty="0"/>
            <a:t>combines both f2f and online teaching and learning activities</a:t>
          </a:r>
        </a:p>
      </dgm:t>
    </dgm:pt>
    <dgm:pt modelId="{002AC925-40EE-44D3-9E22-AD442FBB95C2}" type="parTrans" cxnId="{49766247-0275-4CFA-9C68-3E3DCD411D17}">
      <dgm:prSet/>
      <dgm:spPr/>
      <dgm:t>
        <a:bodyPr/>
        <a:lstStyle/>
        <a:p>
          <a:endParaRPr lang="en-US"/>
        </a:p>
      </dgm:t>
    </dgm:pt>
    <dgm:pt modelId="{40C049E3-0FE3-4585-AA57-ED1C14A695BD}" type="sibTrans" cxnId="{49766247-0275-4CFA-9C68-3E3DCD411D17}">
      <dgm:prSet/>
      <dgm:spPr/>
      <dgm:t>
        <a:bodyPr/>
        <a:lstStyle/>
        <a:p>
          <a:endParaRPr lang="en-US"/>
        </a:p>
      </dgm:t>
      <dgm:extLst>
        <a:ext uri="{E40237B7-FDA0-4F09-8148-C483321AD2D9}">
          <dgm14:cNvPr xmlns:dgm14="http://schemas.microsoft.com/office/drawing/2010/diagram" id="0" name="" descr="plus"/>
        </a:ext>
      </dgm:extLst>
    </dgm:pt>
    <dgm:pt modelId="{826C8A58-FC7A-47F2-B4FA-F372B6A18096}">
      <dgm:prSet custT="1"/>
      <dgm:spPr/>
      <dgm:t>
        <a:bodyPr/>
        <a:lstStyle/>
        <a:p>
          <a:r>
            <a:rPr lang="en-US" sz="2400" b="1" u="sng"/>
            <a:t>Flexible:</a:t>
          </a:r>
        </a:p>
        <a:p>
          <a:r>
            <a:rPr lang="en-US" sz="2400"/>
            <a:t>students may “choose” whether to attend f2f and/or online sessions with no learning deficit</a:t>
          </a:r>
          <a:endParaRPr lang="en-US" sz="2400" dirty="0"/>
        </a:p>
      </dgm:t>
    </dgm:pt>
    <dgm:pt modelId="{7259B52C-E4E4-4B41-A610-053FCD34A5A6}" type="parTrans" cxnId="{8520E0D8-77FA-4AA3-A53B-5C597076CA94}">
      <dgm:prSet/>
      <dgm:spPr/>
      <dgm:t>
        <a:bodyPr/>
        <a:lstStyle/>
        <a:p>
          <a:endParaRPr lang="en-US"/>
        </a:p>
      </dgm:t>
    </dgm:pt>
    <dgm:pt modelId="{D8884B07-65E7-45C1-BF8B-C92D36196007}" type="sibTrans" cxnId="{8520E0D8-77FA-4AA3-A53B-5C597076CA94}">
      <dgm:prSet/>
      <dgm:spPr/>
      <dgm:t>
        <a:bodyPr/>
        <a:lstStyle/>
        <a:p>
          <a:endParaRPr lang="en-US"/>
        </a:p>
      </dgm:t>
      <dgm:extLst>
        <a:ext uri="{E40237B7-FDA0-4F09-8148-C483321AD2D9}">
          <dgm14:cNvPr xmlns:dgm14="http://schemas.microsoft.com/office/drawing/2010/diagram" id="0" name="" descr="equals"/>
        </a:ext>
      </dgm:extLst>
    </dgm:pt>
    <dgm:pt modelId="{9197FCDC-D6C6-4A38-9FAF-5658E22DD792}">
      <dgm:prSet custT="1"/>
      <dgm:spPr/>
      <dgm:t>
        <a:bodyPr/>
        <a:lstStyle/>
        <a:p>
          <a:r>
            <a:rPr lang="en-US" sz="2400" b="1" dirty="0"/>
            <a:t>Hybrid-flexible </a:t>
          </a:r>
        </a:p>
        <a:p>
          <a:r>
            <a:rPr lang="en-US" sz="2400" b="1" dirty="0"/>
            <a:t>(Hy-flex): </a:t>
          </a:r>
        </a:p>
        <a:p>
          <a:r>
            <a:rPr lang="en-US" sz="2400" dirty="0"/>
            <a:t>empowers flexible participation policy, whereby students may choose to attend f2f sessions or complete course learning activities online without physically attending class. </a:t>
          </a:r>
        </a:p>
      </dgm:t>
    </dgm:pt>
    <dgm:pt modelId="{B9ADD47B-3AEB-4324-AFFE-664DF8482105}" type="parTrans" cxnId="{18B5D5D5-8143-42AD-A6F9-B7F154183D92}">
      <dgm:prSet/>
      <dgm:spPr/>
      <dgm:t>
        <a:bodyPr/>
        <a:lstStyle/>
        <a:p>
          <a:endParaRPr lang="en-US"/>
        </a:p>
      </dgm:t>
    </dgm:pt>
    <dgm:pt modelId="{10920E2C-9ABB-4E1A-85D9-0C2883331312}" type="sibTrans" cxnId="{18B5D5D5-8143-42AD-A6F9-B7F154183D92}">
      <dgm:prSet/>
      <dgm:spPr/>
      <dgm:t>
        <a:bodyPr/>
        <a:lstStyle/>
        <a:p>
          <a:endParaRPr lang="en-US"/>
        </a:p>
      </dgm:t>
    </dgm:pt>
    <dgm:pt modelId="{EB14C388-2519-42FA-8F29-2510F5C627B8}" type="pres">
      <dgm:prSet presAssocID="{40D659BF-F8B1-4450-97AC-6F53A11F6C92}" presName="Name0" presStyleCnt="0">
        <dgm:presLayoutVars>
          <dgm:dir/>
          <dgm:resizeHandles val="exact"/>
        </dgm:presLayoutVars>
      </dgm:prSet>
      <dgm:spPr/>
    </dgm:pt>
    <dgm:pt modelId="{E8590480-84B4-49E9-8EA7-2FBEF097A102}" type="pres">
      <dgm:prSet presAssocID="{CA89903E-5097-4866-B5FB-FDF92622B513}" presName="node" presStyleLbl="node1" presStyleIdx="0" presStyleCnt="3" custLinFactNeighborX="1533" custLinFactNeighborY="-623">
        <dgm:presLayoutVars>
          <dgm:bulletEnabled val="1"/>
        </dgm:presLayoutVars>
      </dgm:prSet>
      <dgm:spPr/>
    </dgm:pt>
    <dgm:pt modelId="{50600944-6E46-42B3-9049-FD95F15FD1B4}" type="pres">
      <dgm:prSet presAssocID="{40C049E3-0FE3-4585-AA57-ED1C14A695BD}" presName="sibTrans" presStyleLbl="sibTrans2D1" presStyleIdx="0" presStyleCnt="2"/>
      <dgm:spPr>
        <a:prstGeom prst="mathPlus">
          <a:avLst/>
        </a:prstGeom>
      </dgm:spPr>
    </dgm:pt>
    <dgm:pt modelId="{E33F5540-2EB8-423B-B29A-B1EA536A2908}" type="pres">
      <dgm:prSet presAssocID="{40C049E3-0FE3-4585-AA57-ED1C14A695BD}" presName="connectorText" presStyleLbl="sibTrans2D1" presStyleIdx="0" presStyleCnt="2"/>
      <dgm:spPr/>
    </dgm:pt>
    <dgm:pt modelId="{F6F8881E-A4BD-4926-BA2C-442A533537CA}" type="pres">
      <dgm:prSet presAssocID="{826C8A58-FC7A-47F2-B4FA-F372B6A18096}" presName="node" presStyleLbl="node1" presStyleIdx="1" presStyleCnt="3" custLinFactNeighborX="-26996" custLinFactNeighborY="2370">
        <dgm:presLayoutVars>
          <dgm:bulletEnabled val="1"/>
        </dgm:presLayoutVars>
      </dgm:prSet>
      <dgm:spPr/>
    </dgm:pt>
    <dgm:pt modelId="{D9330025-4524-4A21-AEF1-31657630B055}" type="pres">
      <dgm:prSet presAssocID="{D8884B07-65E7-45C1-BF8B-C92D36196007}" presName="sibTrans" presStyleLbl="sibTrans2D1" presStyleIdx="1" presStyleCnt="2" custLinFactNeighborX="-1445" custLinFactNeighborY="4942"/>
      <dgm:spPr>
        <a:prstGeom prst="mathEqual">
          <a:avLst/>
        </a:prstGeom>
      </dgm:spPr>
    </dgm:pt>
    <dgm:pt modelId="{369B0F94-8CC9-4E53-84AE-64BEFFD846D0}" type="pres">
      <dgm:prSet presAssocID="{D8884B07-65E7-45C1-BF8B-C92D36196007}" presName="connectorText" presStyleLbl="sibTrans2D1" presStyleIdx="1" presStyleCnt="2"/>
      <dgm:spPr/>
    </dgm:pt>
    <dgm:pt modelId="{5D950734-035B-49A8-8D5D-E8CA4AF2019F}" type="pres">
      <dgm:prSet presAssocID="{9197FCDC-D6C6-4A38-9FAF-5658E22DD792}" presName="node" presStyleLbl="node1" presStyleIdx="2" presStyleCnt="3">
        <dgm:presLayoutVars>
          <dgm:bulletEnabled val="1"/>
        </dgm:presLayoutVars>
      </dgm:prSet>
      <dgm:spPr/>
    </dgm:pt>
  </dgm:ptLst>
  <dgm:cxnLst>
    <dgm:cxn modelId="{4CB4DF2B-C72B-4E36-926F-CF74F1E59C36}" type="presOf" srcId="{CA89903E-5097-4866-B5FB-FDF92622B513}" destId="{E8590480-84B4-49E9-8EA7-2FBEF097A102}" srcOrd="0" destOrd="0" presId="urn:microsoft.com/office/officeart/2005/8/layout/process1"/>
    <dgm:cxn modelId="{3DDD4D63-C2DF-481B-B1A7-97AA15891F83}" type="presOf" srcId="{826C8A58-FC7A-47F2-B4FA-F372B6A18096}" destId="{F6F8881E-A4BD-4926-BA2C-442A533537CA}" srcOrd="0" destOrd="0" presId="urn:microsoft.com/office/officeart/2005/8/layout/process1"/>
    <dgm:cxn modelId="{E0246B46-859E-4844-AF62-4636C5602C51}" type="presOf" srcId="{40C049E3-0FE3-4585-AA57-ED1C14A695BD}" destId="{50600944-6E46-42B3-9049-FD95F15FD1B4}" srcOrd="0" destOrd="0" presId="urn:microsoft.com/office/officeart/2005/8/layout/process1"/>
    <dgm:cxn modelId="{49766247-0275-4CFA-9C68-3E3DCD411D17}" srcId="{40D659BF-F8B1-4450-97AC-6F53A11F6C92}" destId="{CA89903E-5097-4866-B5FB-FDF92622B513}" srcOrd="0" destOrd="0" parTransId="{002AC925-40EE-44D3-9E22-AD442FBB95C2}" sibTransId="{40C049E3-0FE3-4585-AA57-ED1C14A695BD}"/>
    <dgm:cxn modelId="{16135655-018B-40C9-B78A-DBD8998A0F2A}" type="presOf" srcId="{D8884B07-65E7-45C1-BF8B-C92D36196007}" destId="{D9330025-4524-4A21-AEF1-31657630B055}" srcOrd="0" destOrd="0" presId="urn:microsoft.com/office/officeart/2005/8/layout/process1"/>
    <dgm:cxn modelId="{3F23F159-DBBC-4BD6-B0A5-B8A0B09AE903}" type="presOf" srcId="{D8884B07-65E7-45C1-BF8B-C92D36196007}" destId="{369B0F94-8CC9-4E53-84AE-64BEFFD846D0}" srcOrd="1" destOrd="0" presId="urn:microsoft.com/office/officeart/2005/8/layout/process1"/>
    <dgm:cxn modelId="{B7436AA6-F4FB-44B4-8F43-44E31B4177B3}" type="presOf" srcId="{40C049E3-0FE3-4585-AA57-ED1C14A695BD}" destId="{E33F5540-2EB8-423B-B29A-B1EA536A2908}" srcOrd="1" destOrd="0" presId="urn:microsoft.com/office/officeart/2005/8/layout/process1"/>
    <dgm:cxn modelId="{B780DEB8-570F-4745-8818-8103D5E385A3}" type="presOf" srcId="{9197FCDC-D6C6-4A38-9FAF-5658E22DD792}" destId="{5D950734-035B-49A8-8D5D-E8CA4AF2019F}" srcOrd="0" destOrd="0" presId="urn:microsoft.com/office/officeart/2005/8/layout/process1"/>
    <dgm:cxn modelId="{AFB381D5-6506-48B1-B6D8-3A4B435B5C73}" type="presOf" srcId="{40D659BF-F8B1-4450-97AC-6F53A11F6C92}" destId="{EB14C388-2519-42FA-8F29-2510F5C627B8}" srcOrd="0" destOrd="0" presId="urn:microsoft.com/office/officeart/2005/8/layout/process1"/>
    <dgm:cxn modelId="{18B5D5D5-8143-42AD-A6F9-B7F154183D92}" srcId="{40D659BF-F8B1-4450-97AC-6F53A11F6C92}" destId="{9197FCDC-D6C6-4A38-9FAF-5658E22DD792}" srcOrd="2" destOrd="0" parTransId="{B9ADD47B-3AEB-4324-AFFE-664DF8482105}" sibTransId="{10920E2C-9ABB-4E1A-85D9-0C2883331312}"/>
    <dgm:cxn modelId="{8520E0D8-77FA-4AA3-A53B-5C597076CA94}" srcId="{40D659BF-F8B1-4450-97AC-6F53A11F6C92}" destId="{826C8A58-FC7A-47F2-B4FA-F372B6A18096}" srcOrd="1" destOrd="0" parTransId="{7259B52C-E4E4-4B41-A610-053FCD34A5A6}" sibTransId="{D8884B07-65E7-45C1-BF8B-C92D36196007}"/>
    <dgm:cxn modelId="{AAA69ECE-6B8A-4320-B72F-961507E05E86}" type="presParOf" srcId="{EB14C388-2519-42FA-8F29-2510F5C627B8}" destId="{E8590480-84B4-49E9-8EA7-2FBEF097A102}" srcOrd="0" destOrd="0" presId="urn:microsoft.com/office/officeart/2005/8/layout/process1"/>
    <dgm:cxn modelId="{C29032EE-BA41-4C66-BC0D-6E16311081E5}" type="presParOf" srcId="{EB14C388-2519-42FA-8F29-2510F5C627B8}" destId="{50600944-6E46-42B3-9049-FD95F15FD1B4}" srcOrd="1" destOrd="0" presId="urn:microsoft.com/office/officeart/2005/8/layout/process1"/>
    <dgm:cxn modelId="{7D22F2EF-4758-4492-8654-E5C873A8BA38}" type="presParOf" srcId="{50600944-6E46-42B3-9049-FD95F15FD1B4}" destId="{E33F5540-2EB8-423B-B29A-B1EA536A2908}" srcOrd="0" destOrd="0" presId="urn:microsoft.com/office/officeart/2005/8/layout/process1"/>
    <dgm:cxn modelId="{E9BBB578-F428-4FC8-95B6-5B16811FF54A}" type="presParOf" srcId="{EB14C388-2519-42FA-8F29-2510F5C627B8}" destId="{F6F8881E-A4BD-4926-BA2C-442A533537CA}" srcOrd="2" destOrd="0" presId="urn:microsoft.com/office/officeart/2005/8/layout/process1"/>
    <dgm:cxn modelId="{BD55A065-6568-421F-80BD-1F9D4520CECD}" type="presParOf" srcId="{EB14C388-2519-42FA-8F29-2510F5C627B8}" destId="{D9330025-4524-4A21-AEF1-31657630B055}" srcOrd="3" destOrd="0" presId="urn:microsoft.com/office/officeart/2005/8/layout/process1"/>
    <dgm:cxn modelId="{E896D387-77A4-49F6-9190-9D1183A2976B}" type="presParOf" srcId="{D9330025-4524-4A21-AEF1-31657630B055}" destId="{369B0F94-8CC9-4E53-84AE-64BEFFD846D0}" srcOrd="0" destOrd="0" presId="urn:microsoft.com/office/officeart/2005/8/layout/process1"/>
    <dgm:cxn modelId="{A00B7F14-3EA2-43D3-90A6-F62DAB7DA1D4}" type="presParOf" srcId="{EB14C388-2519-42FA-8F29-2510F5C627B8}" destId="{5D950734-035B-49A8-8D5D-E8CA4AF2019F}"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E43145F-164C-4EB7-B269-424667123A31}" type="doc">
      <dgm:prSet loTypeId="urn:microsoft.com/office/officeart/2018/2/layout/IconVerticalSolidList" loCatId="icon" qsTypeId="urn:microsoft.com/office/officeart/2005/8/quickstyle/simple1" qsCatId="simple" csTypeId="urn:microsoft.com/office/officeart/2018/5/colors/Iconchunking_neutralicontext_accent0_3" csCatId="mainScheme" phldr="1"/>
      <dgm:spPr/>
      <dgm:t>
        <a:bodyPr/>
        <a:lstStyle/>
        <a:p>
          <a:endParaRPr lang="en-US"/>
        </a:p>
      </dgm:t>
    </dgm:pt>
    <dgm:pt modelId="{21F151C5-5CED-442E-8B78-731E4F61507F}">
      <dgm:prSet/>
      <dgm:spPr/>
      <dgm:t>
        <a:bodyPr/>
        <a:lstStyle/>
        <a:p>
          <a:pPr>
            <a:lnSpc>
              <a:spcPct val="100000"/>
            </a:lnSpc>
          </a:pPr>
          <a:r>
            <a:rPr lang="en-US"/>
            <a:t>By definition, students in a hy-flex course may choose at any time when to attend f2f or online</a:t>
          </a:r>
        </a:p>
      </dgm:t>
    </dgm:pt>
    <dgm:pt modelId="{2B2304DB-70C7-4DDA-9536-4A1D038BF25E}" type="parTrans" cxnId="{C4CD5EB8-1F43-40A8-A494-84CC6D75E3A3}">
      <dgm:prSet/>
      <dgm:spPr/>
      <dgm:t>
        <a:bodyPr/>
        <a:lstStyle/>
        <a:p>
          <a:endParaRPr lang="en-US"/>
        </a:p>
      </dgm:t>
    </dgm:pt>
    <dgm:pt modelId="{68CA3D6D-7947-4105-B5C8-770A9BAC89E5}" type="sibTrans" cxnId="{C4CD5EB8-1F43-40A8-A494-84CC6D75E3A3}">
      <dgm:prSet/>
      <dgm:spPr/>
      <dgm:t>
        <a:bodyPr/>
        <a:lstStyle/>
        <a:p>
          <a:endParaRPr lang="en-US"/>
        </a:p>
      </dgm:t>
    </dgm:pt>
    <dgm:pt modelId="{378C452A-ED1D-41DF-BCDC-9EA1A266CF67}">
      <dgm:prSet/>
      <dgm:spPr/>
      <dgm:t>
        <a:bodyPr/>
        <a:lstStyle/>
        <a:p>
          <a:pPr>
            <a:lnSpc>
              <a:spcPct val="100000"/>
            </a:lnSpc>
          </a:pPr>
          <a:r>
            <a:rPr lang="en-US"/>
            <a:t>MU, has attendance guidelines and requirements - currently students have specific reasons why they would be able to swap between the two modalities</a:t>
          </a:r>
        </a:p>
      </dgm:t>
    </dgm:pt>
    <dgm:pt modelId="{0170837E-79F9-482E-AEAE-8810F212FAFE}" type="parTrans" cxnId="{89C3DEA9-3D26-478D-AE47-5C4E517B2E7C}">
      <dgm:prSet/>
      <dgm:spPr/>
      <dgm:t>
        <a:bodyPr/>
        <a:lstStyle/>
        <a:p>
          <a:endParaRPr lang="en-US"/>
        </a:p>
      </dgm:t>
    </dgm:pt>
    <dgm:pt modelId="{228F565C-EA05-49F7-B36B-0F506982D8D3}" type="sibTrans" cxnId="{89C3DEA9-3D26-478D-AE47-5C4E517B2E7C}">
      <dgm:prSet/>
      <dgm:spPr/>
      <dgm:t>
        <a:bodyPr/>
        <a:lstStyle/>
        <a:p>
          <a:endParaRPr lang="en-US"/>
        </a:p>
      </dgm:t>
    </dgm:pt>
    <dgm:pt modelId="{49137A6B-7077-42BA-B3DE-47B041A7A40D}">
      <dgm:prSet/>
      <dgm:spPr/>
      <dgm:t>
        <a:bodyPr/>
        <a:lstStyle/>
        <a:p>
          <a:pPr>
            <a:lnSpc>
              <a:spcPct val="100000"/>
            </a:lnSpc>
          </a:pPr>
          <a:r>
            <a:rPr lang="en-US"/>
            <a:t>Know </a:t>
          </a:r>
          <a:r>
            <a:rPr lang="en-US">
              <a:hlinkClick xmlns:r="http://schemas.openxmlformats.org/officeDocument/2006/relationships" r:id="rId1">
                <a:extLst>
                  <a:ext uri="{A12FA001-AC4F-418D-AE19-62706E023703}">
                    <ahyp:hlinkClr xmlns:ahyp="http://schemas.microsoft.com/office/drawing/2018/hyperlinkcolor" val="tx"/>
                  </a:ext>
                </a:extLst>
              </a:hlinkClick>
            </a:rPr>
            <a:t>MU</a:t>
          </a:r>
          <a:r>
            <a:rPr lang="en-US"/>
            <a:t> and your department/school’s expectations</a:t>
          </a:r>
        </a:p>
      </dgm:t>
    </dgm:pt>
    <dgm:pt modelId="{C66E8446-9583-4634-AAB6-9A15E5DDE750}" type="parTrans" cxnId="{A60DC403-65A2-44BE-BFDC-9D842DA44E60}">
      <dgm:prSet/>
      <dgm:spPr/>
      <dgm:t>
        <a:bodyPr/>
        <a:lstStyle/>
        <a:p>
          <a:endParaRPr lang="en-US"/>
        </a:p>
      </dgm:t>
    </dgm:pt>
    <dgm:pt modelId="{BCE36811-2F98-482F-AC5B-F8FC7AA72A42}" type="sibTrans" cxnId="{A60DC403-65A2-44BE-BFDC-9D842DA44E60}">
      <dgm:prSet/>
      <dgm:spPr/>
      <dgm:t>
        <a:bodyPr/>
        <a:lstStyle/>
        <a:p>
          <a:endParaRPr lang="en-US"/>
        </a:p>
      </dgm:t>
    </dgm:pt>
    <dgm:pt modelId="{8D7BFDC6-3857-4382-9145-39418CDA0EFD}" type="pres">
      <dgm:prSet presAssocID="{7E43145F-164C-4EB7-B269-424667123A31}" presName="root" presStyleCnt="0">
        <dgm:presLayoutVars>
          <dgm:dir/>
          <dgm:resizeHandles val="exact"/>
        </dgm:presLayoutVars>
      </dgm:prSet>
      <dgm:spPr/>
    </dgm:pt>
    <dgm:pt modelId="{C77686C3-D681-4FDC-9791-E7249A53AA9C}" type="pres">
      <dgm:prSet presAssocID="{21F151C5-5CED-442E-8B78-731E4F61507F}" presName="compNode" presStyleCnt="0"/>
      <dgm:spPr/>
    </dgm:pt>
    <dgm:pt modelId="{5522F7E6-647D-4343-8958-712C3BED8194}" type="pres">
      <dgm:prSet presAssocID="{21F151C5-5CED-442E-8B78-731E4F61507F}" presName="bgRect" presStyleLbl="bgShp" presStyleIdx="0" presStyleCnt="3" custLinFactNeighborX="-221" custLinFactNeighborY="4175"/>
      <dgm:spPr/>
    </dgm:pt>
    <dgm:pt modelId="{51B23797-70A5-4E68-88BC-F1406632CD17}" type="pres">
      <dgm:prSet presAssocID="{21F151C5-5CED-442E-8B78-731E4F61507F}" presName="iconRect" presStyleLbl="node1" presStyleIdx="0" presStyleCnt="3"/>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Books"/>
        </a:ext>
      </dgm:extLst>
    </dgm:pt>
    <dgm:pt modelId="{4E9C9FAE-7872-446F-B958-BFC745D8743F}" type="pres">
      <dgm:prSet presAssocID="{21F151C5-5CED-442E-8B78-731E4F61507F}" presName="spaceRect" presStyleCnt="0"/>
      <dgm:spPr/>
    </dgm:pt>
    <dgm:pt modelId="{B1E8EF96-F33C-4184-AE8B-20BD5C21661C}" type="pres">
      <dgm:prSet presAssocID="{21F151C5-5CED-442E-8B78-731E4F61507F}" presName="parTx" presStyleLbl="revTx" presStyleIdx="0" presStyleCnt="3">
        <dgm:presLayoutVars>
          <dgm:chMax val="0"/>
          <dgm:chPref val="0"/>
        </dgm:presLayoutVars>
      </dgm:prSet>
      <dgm:spPr/>
    </dgm:pt>
    <dgm:pt modelId="{88AC3E4E-B12E-43DC-88BC-1C4BF6A8FE30}" type="pres">
      <dgm:prSet presAssocID="{68CA3D6D-7947-4105-B5C8-770A9BAC89E5}" presName="sibTrans" presStyleCnt="0"/>
      <dgm:spPr/>
    </dgm:pt>
    <dgm:pt modelId="{F3A014F3-3FD9-4EC2-BDD1-C9211130D246}" type="pres">
      <dgm:prSet presAssocID="{378C452A-ED1D-41DF-BCDC-9EA1A266CF67}" presName="compNode" presStyleCnt="0"/>
      <dgm:spPr/>
    </dgm:pt>
    <dgm:pt modelId="{6C13E646-CD7C-4665-95F5-DEAE0D7D81A3}" type="pres">
      <dgm:prSet presAssocID="{378C452A-ED1D-41DF-BCDC-9EA1A266CF67}" presName="bgRect" presStyleLbl="bgShp" presStyleIdx="1" presStyleCnt="3" custLinFactNeighborX="1841" custLinFactNeighborY="-708"/>
      <dgm:spPr/>
    </dgm:pt>
    <dgm:pt modelId="{30749131-D50C-41AD-AAC1-E9F86F1D9E72}" type="pres">
      <dgm:prSet presAssocID="{378C452A-ED1D-41DF-BCDC-9EA1A266CF67}" presName="iconRect" presStyleLbl="node1" presStyleIdx="1"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Classroom"/>
        </a:ext>
      </dgm:extLst>
    </dgm:pt>
    <dgm:pt modelId="{FE5E2878-656E-47E3-8184-6CFA7EBFD081}" type="pres">
      <dgm:prSet presAssocID="{378C452A-ED1D-41DF-BCDC-9EA1A266CF67}" presName="spaceRect" presStyleCnt="0"/>
      <dgm:spPr/>
    </dgm:pt>
    <dgm:pt modelId="{7E64CBB2-F16C-47C2-BED6-CF9E03B7DC57}" type="pres">
      <dgm:prSet presAssocID="{378C452A-ED1D-41DF-BCDC-9EA1A266CF67}" presName="parTx" presStyleLbl="revTx" presStyleIdx="1" presStyleCnt="3">
        <dgm:presLayoutVars>
          <dgm:chMax val="0"/>
          <dgm:chPref val="0"/>
        </dgm:presLayoutVars>
      </dgm:prSet>
      <dgm:spPr/>
    </dgm:pt>
    <dgm:pt modelId="{1AD2E54A-730D-477F-A7A5-9D2306E3C8BB}" type="pres">
      <dgm:prSet presAssocID="{228F565C-EA05-49F7-B36B-0F506982D8D3}" presName="sibTrans" presStyleCnt="0"/>
      <dgm:spPr/>
    </dgm:pt>
    <dgm:pt modelId="{E39F7942-4568-4AFE-90F3-678578440BA4}" type="pres">
      <dgm:prSet presAssocID="{49137A6B-7077-42BA-B3DE-47B041A7A40D}" presName="compNode" presStyleCnt="0"/>
      <dgm:spPr/>
    </dgm:pt>
    <dgm:pt modelId="{95201125-FB28-4975-BD65-C4CB0F349442}" type="pres">
      <dgm:prSet presAssocID="{49137A6B-7077-42BA-B3DE-47B041A7A40D}" presName="bgRect" presStyleLbl="bgShp" presStyleIdx="2" presStyleCnt="3"/>
      <dgm:spPr/>
    </dgm:pt>
    <dgm:pt modelId="{DE627716-C8F7-4C0D-B624-8B47DF64CFCC}" type="pres">
      <dgm:prSet presAssocID="{49137A6B-7077-42BA-B3DE-47B041A7A40D}" presName="iconRect" presStyleLbl="node1" presStyleIdx="2"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Checkmark"/>
        </a:ext>
      </dgm:extLst>
    </dgm:pt>
    <dgm:pt modelId="{B9D49619-5FEB-4E59-B3E0-9E033E6947E8}" type="pres">
      <dgm:prSet presAssocID="{49137A6B-7077-42BA-B3DE-47B041A7A40D}" presName="spaceRect" presStyleCnt="0"/>
      <dgm:spPr/>
    </dgm:pt>
    <dgm:pt modelId="{DF068DA0-BE14-4E67-B977-B0AAC29E147A}" type="pres">
      <dgm:prSet presAssocID="{49137A6B-7077-42BA-B3DE-47B041A7A40D}" presName="parTx" presStyleLbl="revTx" presStyleIdx="2" presStyleCnt="3">
        <dgm:presLayoutVars>
          <dgm:chMax val="0"/>
          <dgm:chPref val="0"/>
        </dgm:presLayoutVars>
      </dgm:prSet>
      <dgm:spPr/>
    </dgm:pt>
  </dgm:ptLst>
  <dgm:cxnLst>
    <dgm:cxn modelId="{A60DC403-65A2-44BE-BFDC-9D842DA44E60}" srcId="{7E43145F-164C-4EB7-B269-424667123A31}" destId="{49137A6B-7077-42BA-B3DE-47B041A7A40D}" srcOrd="2" destOrd="0" parTransId="{C66E8446-9583-4634-AAB6-9A15E5DDE750}" sibTransId="{BCE36811-2F98-482F-AC5B-F8FC7AA72A42}"/>
    <dgm:cxn modelId="{66F62D3B-4D71-45A6-ACE6-FED171F21E64}" type="presOf" srcId="{7E43145F-164C-4EB7-B269-424667123A31}" destId="{8D7BFDC6-3857-4382-9145-39418CDA0EFD}" srcOrd="0" destOrd="0" presId="urn:microsoft.com/office/officeart/2018/2/layout/IconVerticalSolidList"/>
    <dgm:cxn modelId="{F59A6A7E-0F82-4CA1-ADB4-06772AE66555}" type="presOf" srcId="{21F151C5-5CED-442E-8B78-731E4F61507F}" destId="{B1E8EF96-F33C-4184-AE8B-20BD5C21661C}" srcOrd="0" destOrd="0" presId="urn:microsoft.com/office/officeart/2018/2/layout/IconVerticalSolidList"/>
    <dgm:cxn modelId="{4BF82287-CF67-437C-BE7D-0D3ECD93BEBC}" type="presOf" srcId="{378C452A-ED1D-41DF-BCDC-9EA1A266CF67}" destId="{7E64CBB2-F16C-47C2-BED6-CF9E03B7DC57}" srcOrd="0" destOrd="0" presId="urn:microsoft.com/office/officeart/2018/2/layout/IconVerticalSolidList"/>
    <dgm:cxn modelId="{89C3DEA9-3D26-478D-AE47-5C4E517B2E7C}" srcId="{7E43145F-164C-4EB7-B269-424667123A31}" destId="{378C452A-ED1D-41DF-BCDC-9EA1A266CF67}" srcOrd="1" destOrd="0" parTransId="{0170837E-79F9-482E-AEAE-8810F212FAFE}" sibTransId="{228F565C-EA05-49F7-B36B-0F506982D8D3}"/>
    <dgm:cxn modelId="{C4CD5EB8-1F43-40A8-A494-84CC6D75E3A3}" srcId="{7E43145F-164C-4EB7-B269-424667123A31}" destId="{21F151C5-5CED-442E-8B78-731E4F61507F}" srcOrd="0" destOrd="0" parTransId="{2B2304DB-70C7-4DDA-9536-4A1D038BF25E}" sibTransId="{68CA3D6D-7947-4105-B5C8-770A9BAC89E5}"/>
    <dgm:cxn modelId="{A7A3AFDD-2DB5-4E19-A5A0-CE3AFEFDBE6E}" type="presOf" srcId="{49137A6B-7077-42BA-B3DE-47B041A7A40D}" destId="{DF068DA0-BE14-4E67-B977-B0AAC29E147A}" srcOrd="0" destOrd="0" presId="urn:microsoft.com/office/officeart/2018/2/layout/IconVerticalSolidList"/>
    <dgm:cxn modelId="{CEA6E7C3-DD71-491A-967A-538B211A2E9E}" type="presParOf" srcId="{8D7BFDC6-3857-4382-9145-39418CDA0EFD}" destId="{C77686C3-D681-4FDC-9791-E7249A53AA9C}" srcOrd="0" destOrd="0" presId="urn:microsoft.com/office/officeart/2018/2/layout/IconVerticalSolidList"/>
    <dgm:cxn modelId="{FE9266EB-0CB7-4269-9D77-DA632666C01A}" type="presParOf" srcId="{C77686C3-D681-4FDC-9791-E7249A53AA9C}" destId="{5522F7E6-647D-4343-8958-712C3BED8194}" srcOrd="0" destOrd="0" presId="urn:microsoft.com/office/officeart/2018/2/layout/IconVerticalSolidList"/>
    <dgm:cxn modelId="{DF53914D-B660-4E67-B757-038EB3D15618}" type="presParOf" srcId="{C77686C3-D681-4FDC-9791-E7249A53AA9C}" destId="{51B23797-70A5-4E68-88BC-F1406632CD17}" srcOrd="1" destOrd="0" presId="urn:microsoft.com/office/officeart/2018/2/layout/IconVerticalSolidList"/>
    <dgm:cxn modelId="{CFB86898-9E83-48F0-9BBD-410100DD3C6B}" type="presParOf" srcId="{C77686C3-D681-4FDC-9791-E7249A53AA9C}" destId="{4E9C9FAE-7872-446F-B958-BFC745D8743F}" srcOrd="2" destOrd="0" presId="urn:microsoft.com/office/officeart/2018/2/layout/IconVerticalSolidList"/>
    <dgm:cxn modelId="{1B5FC496-F400-44FF-84A9-EF6628A69951}" type="presParOf" srcId="{C77686C3-D681-4FDC-9791-E7249A53AA9C}" destId="{B1E8EF96-F33C-4184-AE8B-20BD5C21661C}" srcOrd="3" destOrd="0" presId="urn:microsoft.com/office/officeart/2018/2/layout/IconVerticalSolidList"/>
    <dgm:cxn modelId="{61B6EB80-7D27-4696-AC3D-6BE57EE831A9}" type="presParOf" srcId="{8D7BFDC6-3857-4382-9145-39418CDA0EFD}" destId="{88AC3E4E-B12E-43DC-88BC-1C4BF6A8FE30}" srcOrd="1" destOrd="0" presId="urn:microsoft.com/office/officeart/2018/2/layout/IconVerticalSolidList"/>
    <dgm:cxn modelId="{9B6B2042-34ED-4972-B4C2-29238203D9C3}" type="presParOf" srcId="{8D7BFDC6-3857-4382-9145-39418CDA0EFD}" destId="{F3A014F3-3FD9-4EC2-BDD1-C9211130D246}" srcOrd="2" destOrd="0" presId="urn:microsoft.com/office/officeart/2018/2/layout/IconVerticalSolidList"/>
    <dgm:cxn modelId="{BBC6110D-307B-4FA9-9609-0E4289BD7B9E}" type="presParOf" srcId="{F3A014F3-3FD9-4EC2-BDD1-C9211130D246}" destId="{6C13E646-CD7C-4665-95F5-DEAE0D7D81A3}" srcOrd="0" destOrd="0" presId="urn:microsoft.com/office/officeart/2018/2/layout/IconVerticalSolidList"/>
    <dgm:cxn modelId="{DA9FD777-D2C3-46D0-B478-674DC7534F38}" type="presParOf" srcId="{F3A014F3-3FD9-4EC2-BDD1-C9211130D246}" destId="{30749131-D50C-41AD-AAC1-E9F86F1D9E72}" srcOrd="1" destOrd="0" presId="urn:microsoft.com/office/officeart/2018/2/layout/IconVerticalSolidList"/>
    <dgm:cxn modelId="{1FC32302-F5F5-471C-A164-1550420D5D0F}" type="presParOf" srcId="{F3A014F3-3FD9-4EC2-BDD1-C9211130D246}" destId="{FE5E2878-656E-47E3-8184-6CFA7EBFD081}" srcOrd="2" destOrd="0" presId="urn:microsoft.com/office/officeart/2018/2/layout/IconVerticalSolidList"/>
    <dgm:cxn modelId="{1A529440-75D6-47E5-8456-AD83BE9CF6A3}" type="presParOf" srcId="{F3A014F3-3FD9-4EC2-BDD1-C9211130D246}" destId="{7E64CBB2-F16C-47C2-BED6-CF9E03B7DC57}" srcOrd="3" destOrd="0" presId="urn:microsoft.com/office/officeart/2018/2/layout/IconVerticalSolidList"/>
    <dgm:cxn modelId="{276649F6-8131-46C3-97C4-F2AE35AD4E47}" type="presParOf" srcId="{8D7BFDC6-3857-4382-9145-39418CDA0EFD}" destId="{1AD2E54A-730D-477F-A7A5-9D2306E3C8BB}" srcOrd="3" destOrd="0" presId="urn:microsoft.com/office/officeart/2018/2/layout/IconVerticalSolidList"/>
    <dgm:cxn modelId="{EF151CC8-422B-4D9B-94B3-06957D5F29CA}" type="presParOf" srcId="{8D7BFDC6-3857-4382-9145-39418CDA0EFD}" destId="{E39F7942-4568-4AFE-90F3-678578440BA4}" srcOrd="4" destOrd="0" presId="urn:microsoft.com/office/officeart/2018/2/layout/IconVerticalSolidList"/>
    <dgm:cxn modelId="{EF8281CD-AD22-4135-A7C8-E0623DC2FACC}" type="presParOf" srcId="{E39F7942-4568-4AFE-90F3-678578440BA4}" destId="{95201125-FB28-4975-BD65-C4CB0F349442}" srcOrd="0" destOrd="0" presId="urn:microsoft.com/office/officeart/2018/2/layout/IconVerticalSolidList"/>
    <dgm:cxn modelId="{1CCC2BEC-4732-4E55-880F-5B1F392F7A18}" type="presParOf" srcId="{E39F7942-4568-4AFE-90F3-678578440BA4}" destId="{DE627716-C8F7-4C0D-B624-8B47DF64CFCC}" srcOrd="1" destOrd="0" presId="urn:microsoft.com/office/officeart/2018/2/layout/IconVerticalSolidList"/>
    <dgm:cxn modelId="{5949F89A-6523-4A8A-B1A1-4D1D2EF55ACF}" type="presParOf" srcId="{E39F7942-4568-4AFE-90F3-678578440BA4}" destId="{B9D49619-5FEB-4E59-B3E0-9E033E6947E8}" srcOrd="2" destOrd="0" presId="urn:microsoft.com/office/officeart/2018/2/layout/IconVerticalSolidList"/>
    <dgm:cxn modelId="{74A334C1-F135-4103-96F3-32C160A708D2}" type="presParOf" srcId="{E39F7942-4568-4AFE-90F3-678578440BA4}" destId="{DF068DA0-BE14-4E67-B977-B0AAC29E147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0325554-4E0C-40DE-854D-8BCDB9E1B604}" type="doc">
      <dgm:prSet loTypeId="urn:microsoft.com/office/officeart/2005/8/layout/vProcess5" loCatId="process" qsTypeId="urn:microsoft.com/office/officeart/2005/8/quickstyle/simple1" qsCatId="simple" csTypeId="urn:microsoft.com/office/officeart/2005/8/colors/colorful1" csCatId="colorful"/>
      <dgm:spPr/>
      <dgm:t>
        <a:bodyPr/>
        <a:lstStyle/>
        <a:p>
          <a:endParaRPr lang="en-US"/>
        </a:p>
      </dgm:t>
    </dgm:pt>
    <dgm:pt modelId="{1B2E31F2-13AD-4B4A-94C4-C3C2716F3962}">
      <dgm:prSet/>
      <dgm:spPr/>
      <dgm:t>
        <a:bodyPr/>
        <a:lstStyle/>
        <a:p>
          <a:r>
            <a:rPr lang="en-US" dirty="0"/>
            <a:t>Learner Choice</a:t>
          </a:r>
        </a:p>
      </dgm:t>
    </dgm:pt>
    <dgm:pt modelId="{206B3FF2-8498-4AA1-93B0-FD02FF5EBB76}" type="parTrans" cxnId="{A9D62C2B-E45F-46EF-91FE-B7597A575696}">
      <dgm:prSet/>
      <dgm:spPr/>
      <dgm:t>
        <a:bodyPr/>
        <a:lstStyle/>
        <a:p>
          <a:endParaRPr lang="en-US"/>
        </a:p>
      </dgm:t>
    </dgm:pt>
    <dgm:pt modelId="{B2AD4541-E42A-4585-A468-6C09AF0681C9}" type="sibTrans" cxnId="{A9D62C2B-E45F-46EF-91FE-B7597A575696}">
      <dgm:prSet/>
      <dgm:spPr/>
      <dgm:t>
        <a:bodyPr/>
        <a:lstStyle/>
        <a:p>
          <a:endParaRPr lang="en-US"/>
        </a:p>
      </dgm:t>
    </dgm:pt>
    <dgm:pt modelId="{84094495-7CBE-47BD-B387-FFE6B9F24A04}">
      <dgm:prSet/>
      <dgm:spPr/>
      <dgm:t>
        <a:bodyPr/>
        <a:lstStyle/>
        <a:p>
          <a:r>
            <a:rPr lang="en-US"/>
            <a:t>Equivalency</a:t>
          </a:r>
        </a:p>
      </dgm:t>
    </dgm:pt>
    <dgm:pt modelId="{9CA7FE64-D75C-4D3A-AC65-07DC51972F50}" type="parTrans" cxnId="{1AC8D9DF-E483-42E4-86CB-648B3FF61081}">
      <dgm:prSet/>
      <dgm:spPr/>
      <dgm:t>
        <a:bodyPr/>
        <a:lstStyle/>
        <a:p>
          <a:endParaRPr lang="en-US"/>
        </a:p>
      </dgm:t>
    </dgm:pt>
    <dgm:pt modelId="{053F27FA-0D0C-48F5-9FCD-C663D0BE92A1}" type="sibTrans" cxnId="{1AC8D9DF-E483-42E4-86CB-648B3FF61081}">
      <dgm:prSet/>
      <dgm:spPr/>
      <dgm:t>
        <a:bodyPr/>
        <a:lstStyle/>
        <a:p>
          <a:endParaRPr lang="en-US"/>
        </a:p>
      </dgm:t>
    </dgm:pt>
    <dgm:pt modelId="{303FE481-8B7F-4E2D-B80E-5BF8AEF94860}">
      <dgm:prSet/>
      <dgm:spPr/>
      <dgm:t>
        <a:bodyPr/>
        <a:lstStyle/>
        <a:p>
          <a:r>
            <a:rPr lang="en-US"/>
            <a:t>Reusability</a:t>
          </a:r>
        </a:p>
      </dgm:t>
    </dgm:pt>
    <dgm:pt modelId="{18433DD1-AABB-4F24-AD7D-F92CB3F16EEB}" type="parTrans" cxnId="{893AFE2C-7590-496D-BF96-93980B400705}">
      <dgm:prSet/>
      <dgm:spPr/>
      <dgm:t>
        <a:bodyPr/>
        <a:lstStyle/>
        <a:p>
          <a:endParaRPr lang="en-US"/>
        </a:p>
      </dgm:t>
    </dgm:pt>
    <dgm:pt modelId="{A03A4ADF-6D20-4B99-B251-A1B89C69D790}" type="sibTrans" cxnId="{893AFE2C-7590-496D-BF96-93980B400705}">
      <dgm:prSet/>
      <dgm:spPr/>
      <dgm:t>
        <a:bodyPr/>
        <a:lstStyle/>
        <a:p>
          <a:endParaRPr lang="en-US"/>
        </a:p>
      </dgm:t>
    </dgm:pt>
    <dgm:pt modelId="{D159B8B1-E1B8-4570-A39D-40FED90E8684}">
      <dgm:prSet/>
      <dgm:spPr/>
      <dgm:t>
        <a:bodyPr/>
        <a:lstStyle/>
        <a:p>
          <a:r>
            <a:rPr lang="en-US"/>
            <a:t>Accessibility</a:t>
          </a:r>
        </a:p>
      </dgm:t>
    </dgm:pt>
    <dgm:pt modelId="{48D1A32B-66B1-4291-B18C-7BB6E986D4AD}" type="parTrans" cxnId="{EFD5ED30-C11E-44D2-97D6-3922D19E627F}">
      <dgm:prSet/>
      <dgm:spPr/>
      <dgm:t>
        <a:bodyPr/>
        <a:lstStyle/>
        <a:p>
          <a:endParaRPr lang="en-US"/>
        </a:p>
      </dgm:t>
    </dgm:pt>
    <dgm:pt modelId="{815520B3-8D44-4B27-8749-BC92385F40EE}" type="sibTrans" cxnId="{EFD5ED30-C11E-44D2-97D6-3922D19E627F}">
      <dgm:prSet/>
      <dgm:spPr/>
      <dgm:t>
        <a:bodyPr/>
        <a:lstStyle/>
        <a:p>
          <a:endParaRPr lang="en-US"/>
        </a:p>
      </dgm:t>
    </dgm:pt>
    <dgm:pt modelId="{FD232049-5073-408C-A02E-701EEE4B0BA8}" type="pres">
      <dgm:prSet presAssocID="{D0325554-4E0C-40DE-854D-8BCDB9E1B604}" presName="outerComposite" presStyleCnt="0">
        <dgm:presLayoutVars>
          <dgm:chMax val="5"/>
          <dgm:dir/>
          <dgm:resizeHandles val="exact"/>
        </dgm:presLayoutVars>
      </dgm:prSet>
      <dgm:spPr/>
    </dgm:pt>
    <dgm:pt modelId="{AA0582A1-E31D-418F-85F8-82F04CFF5AA9}" type="pres">
      <dgm:prSet presAssocID="{D0325554-4E0C-40DE-854D-8BCDB9E1B604}" presName="dummyMaxCanvas" presStyleCnt="0">
        <dgm:presLayoutVars/>
      </dgm:prSet>
      <dgm:spPr/>
    </dgm:pt>
    <dgm:pt modelId="{D32F3185-94E9-43BF-A3DD-C826801CF501}" type="pres">
      <dgm:prSet presAssocID="{D0325554-4E0C-40DE-854D-8BCDB9E1B604}" presName="FourNodes_1" presStyleLbl="node1" presStyleIdx="0" presStyleCnt="4">
        <dgm:presLayoutVars>
          <dgm:bulletEnabled val="1"/>
        </dgm:presLayoutVars>
      </dgm:prSet>
      <dgm:spPr/>
    </dgm:pt>
    <dgm:pt modelId="{ABB8D5CF-A046-4A8E-AEAA-7121A2BC5488}" type="pres">
      <dgm:prSet presAssocID="{D0325554-4E0C-40DE-854D-8BCDB9E1B604}" presName="FourNodes_2" presStyleLbl="node1" presStyleIdx="1" presStyleCnt="4">
        <dgm:presLayoutVars>
          <dgm:bulletEnabled val="1"/>
        </dgm:presLayoutVars>
      </dgm:prSet>
      <dgm:spPr/>
    </dgm:pt>
    <dgm:pt modelId="{0BFC546C-078B-405B-955C-28D7C765998B}" type="pres">
      <dgm:prSet presAssocID="{D0325554-4E0C-40DE-854D-8BCDB9E1B604}" presName="FourNodes_3" presStyleLbl="node1" presStyleIdx="2" presStyleCnt="4">
        <dgm:presLayoutVars>
          <dgm:bulletEnabled val="1"/>
        </dgm:presLayoutVars>
      </dgm:prSet>
      <dgm:spPr/>
    </dgm:pt>
    <dgm:pt modelId="{9B3DF1F6-ECE5-4BED-8C86-06E7DF5F5DA2}" type="pres">
      <dgm:prSet presAssocID="{D0325554-4E0C-40DE-854D-8BCDB9E1B604}" presName="FourNodes_4" presStyleLbl="node1" presStyleIdx="3" presStyleCnt="4">
        <dgm:presLayoutVars>
          <dgm:bulletEnabled val="1"/>
        </dgm:presLayoutVars>
      </dgm:prSet>
      <dgm:spPr/>
    </dgm:pt>
    <dgm:pt modelId="{BADFE7B8-7F1C-49CB-830B-AB2494F63C4B}" type="pres">
      <dgm:prSet presAssocID="{D0325554-4E0C-40DE-854D-8BCDB9E1B604}" presName="FourConn_1-2" presStyleLbl="fgAccFollowNode1" presStyleIdx="0" presStyleCnt="3">
        <dgm:presLayoutVars>
          <dgm:bulletEnabled val="1"/>
        </dgm:presLayoutVars>
      </dgm:prSet>
      <dgm:spPr/>
    </dgm:pt>
    <dgm:pt modelId="{3218C021-04D5-4476-97A1-3C02FE010826}" type="pres">
      <dgm:prSet presAssocID="{D0325554-4E0C-40DE-854D-8BCDB9E1B604}" presName="FourConn_2-3" presStyleLbl="fgAccFollowNode1" presStyleIdx="1" presStyleCnt="3">
        <dgm:presLayoutVars>
          <dgm:bulletEnabled val="1"/>
        </dgm:presLayoutVars>
      </dgm:prSet>
      <dgm:spPr/>
    </dgm:pt>
    <dgm:pt modelId="{902A5197-71D7-481E-928F-934AB51C8EA3}" type="pres">
      <dgm:prSet presAssocID="{D0325554-4E0C-40DE-854D-8BCDB9E1B604}" presName="FourConn_3-4" presStyleLbl="fgAccFollowNode1" presStyleIdx="2" presStyleCnt="3">
        <dgm:presLayoutVars>
          <dgm:bulletEnabled val="1"/>
        </dgm:presLayoutVars>
      </dgm:prSet>
      <dgm:spPr/>
    </dgm:pt>
    <dgm:pt modelId="{B156B658-DEAF-460C-B59E-48FEFC4EC4E7}" type="pres">
      <dgm:prSet presAssocID="{D0325554-4E0C-40DE-854D-8BCDB9E1B604}" presName="FourNodes_1_text" presStyleLbl="node1" presStyleIdx="3" presStyleCnt="4">
        <dgm:presLayoutVars>
          <dgm:bulletEnabled val="1"/>
        </dgm:presLayoutVars>
      </dgm:prSet>
      <dgm:spPr/>
    </dgm:pt>
    <dgm:pt modelId="{BF85A42C-3440-4010-AFFE-28499031765A}" type="pres">
      <dgm:prSet presAssocID="{D0325554-4E0C-40DE-854D-8BCDB9E1B604}" presName="FourNodes_2_text" presStyleLbl="node1" presStyleIdx="3" presStyleCnt="4">
        <dgm:presLayoutVars>
          <dgm:bulletEnabled val="1"/>
        </dgm:presLayoutVars>
      </dgm:prSet>
      <dgm:spPr/>
    </dgm:pt>
    <dgm:pt modelId="{C9B622C0-E909-463B-9521-36EA929D6BB9}" type="pres">
      <dgm:prSet presAssocID="{D0325554-4E0C-40DE-854D-8BCDB9E1B604}" presName="FourNodes_3_text" presStyleLbl="node1" presStyleIdx="3" presStyleCnt="4">
        <dgm:presLayoutVars>
          <dgm:bulletEnabled val="1"/>
        </dgm:presLayoutVars>
      </dgm:prSet>
      <dgm:spPr/>
    </dgm:pt>
    <dgm:pt modelId="{4425D506-EC9B-4884-855E-4531785BD737}" type="pres">
      <dgm:prSet presAssocID="{D0325554-4E0C-40DE-854D-8BCDB9E1B604}" presName="FourNodes_4_text" presStyleLbl="node1" presStyleIdx="3" presStyleCnt="4">
        <dgm:presLayoutVars>
          <dgm:bulletEnabled val="1"/>
        </dgm:presLayoutVars>
      </dgm:prSet>
      <dgm:spPr/>
    </dgm:pt>
  </dgm:ptLst>
  <dgm:cxnLst>
    <dgm:cxn modelId="{0FECD10F-E5E2-49CD-A153-FE397F966A98}" type="presOf" srcId="{D0325554-4E0C-40DE-854D-8BCDB9E1B604}" destId="{FD232049-5073-408C-A02E-701EEE4B0BA8}" srcOrd="0" destOrd="0" presId="urn:microsoft.com/office/officeart/2005/8/layout/vProcess5"/>
    <dgm:cxn modelId="{9FB7E524-4DD7-4EF6-8A2F-1D7B51DFC1EC}" type="presOf" srcId="{84094495-7CBE-47BD-B387-FFE6B9F24A04}" destId="{BF85A42C-3440-4010-AFFE-28499031765A}" srcOrd="1" destOrd="0" presId="urn:microsoft.com/office/officeart/2005/8/layout/vProcess5"/>
    <dgm:cxn modelId="{A9D62C2B-E45F-46EF-91FE-B7597A575696}" srcId="{D0325554-4E0C-40DE-854D-8BCDB9E1B604}" destId="{1B2E31F2-13AD-4B4A-94C4-C3C2716F3962}" srcOrd="0" destOrd="0" parTransId="{206B3FF2-8498-4AA1-93B0-FD02FF5EBB76}" sibTransId="{B2AD4541-E42A-4585-A468-6C09AF0681C9}"/>
    <dgm:cxn modelId="{893AFE2C-7590-496D-BF96-93980B400705}" srcId="{D0325554-4E0C-40DE-854D-8BCDB9E1B604}" destId="{303FE481-8B7F-4E2D-B80E-5BF8AEF94860}" srcOrd="2" destOrd="0" parTransId="{18433DD1-AABB-4F24-AD7D-F92CB3F16EEB}" sibTransId="{A03A4ADF-6D20-4B99-B251-A1B89C69D790}"/>
    <dgm:cxn modelId="{BE70CF2F-C160-4551-A963-0D8E4F06E12B}" type="presOf" srcId="{303FE481-8B7F-4E2D-B80E-5BF8AEF94860}" destId="{0BFC546C-078B-405B-955C-28D7C765998B}" srcOrd="0" destOrd="0" presId="urn:microsoft.com/office/officeart/2005/8/layout/vProcess5"/>
    <dgm:cxn modelId="{EFD5ED30-C11E-44D2-97D6-3922D19E627F}" srcId="{D0325554-4E0C-40DE-854D-8BCDB9E1B604}" destId="{D159B8B1-E1B8-4570-A39D-40FED90E8684}" srcOrd="3" destOrd="0" parTransId="{48D1A32B-66B1-4291-B18C-7BB6E986D4AD}" sibTransId="{815520B3-8D44-4B27-8749-BC92385F40EE}"/>
    <dgm:cxn modelId="{ED87F553-6DAB-4472-B25C-C19CF8011386}" type="presOf" srcId="{A03A4ADF-6D20-4B99-B251-A1B89C69D790}" destId="{902A5197-71D7-481E-928F-934AB51C8EA3}" srcOrd="0" destOrd="0" presId="urn:microsoft.com/office/officeart/2005/8/layout/vProcess5"/>
    <dgm:cxn modelId="{F23DD358-D50B-408A-81C4-93ED4698247C}" type="presOf" srcId="{053F27FA-0D0C-48F5-9FCD-C663D0BE92A1}" destId="{3218C021-04D5-4476-97A1-3C02FE010826}" srcOrd="0" destOrd="0" presId="urn:microsoft.com/office/officeart/2005/8/layout/vProcess5"/>
    <dgm:cxn modelId="{8F38A07E-F0D5-4677-9611-5BBD71DD3BA4}" type="presOf" srcId="{D159B8B1-E1B8-4570-A39D-40FED90E8684}" destId="{9B3DF1F6-ECE5-4BED-8C86-06E7DF5F5DA2}" srcOrd="0" destOrd="0" presId="urn:microsoft.com/office/officeart/2005/8/layout/vProcess5"/>
    <dgm:cxn modelId="{66D8FD9F-22BE-4207-B4EE-1A83C24C10E7}" type="presOf" srcId="{84094495-7CBE-47BD-B387-FFE6B9F24A04}" destId="{ABB8D5CF-A046-4A8E-AEAA-7121A2BC5488}" srcOrd="0" destOrd="0" presId="urn:microsoft.com/office/officeart/2005/8/layout/vProcess5"/>
    <dgm:cxn modelId="{79F062A9-0861-4827-BD35-4747AD1935CE}" type="presOf" srcId="{1B2E31F2-13AD-4B4A-94C4-C3C2716F3962}" destId="{B156B658-DEAF-460C-B59E-48FEFC4EC4E7}" srcOrd="1" destOrd="0" presId="urn:microsoft.com/office/officeart/2005/8/layout/vProcess5"/>
    <dgm:cxn modelId="{58EF5DCF-BB4B-4183-93F4-4B8C059ECBE7}" type="presOf" srcId="{D159B8B1-E1B8-4570-A39D-40FED90E8684}" destId="{4425D506-EC9B-4884-855E-4531785BD737}" srcOrd="1" destOrd="0" presId="urn:microsoft.com/office/officeart/2005/8/layout/vProcess5"/>
    <dgm:cxn modelId="{C9A6B1D0-DBE2-44FD-B717-618142B76357}" type="presOf" srcId="{B2AD4541-E42A-4585-A468-6C09AF0681C9}" destId="{BADFE7B8-7F1C-49CB-830B-AB2494F63C4B}" srcOrd="0" destOrd="0" presId="urn:microsoft.com/office/officeart/2005/8/layout/vProcess5"/>
    <dgm:cxn modelId="{649B4CD8-AAFD-48C6-A9AC-06F56336A0C2}" type="presOf" srcId="{1B2E31F2-13AD-4B4A-94C4-C3C2716F3962}" destId="{D32F3185-94E9-43BF-A3DD-C826801CF501}" srcOrd="0" destOrd="0" presId="urn:microsoft.com/office/officeart/2005/8/layout/vProcess5"/>
    <dgm:cxn modelId="{1AC8D9DF-E483-42E4-86CB-648B3FF61081}" srcId="{D0325554-4E0C-40DE-854D-8BCDB9E1B604}" destId="{84094495-7CBE-47BD-B387-FFE6B9F24A04}" srcOrd="1" destOrd="0" parTransId="{9CA7FE64-D75C-4D3A-AC65-07DC51972F50}" sibTransId="{053F27FA-0D0C-48F5-9FCD-C663D0BE92A1}"/>
    <dgm:cxn modelId="{E8A8F6E5-9AC3-4B6D-8395-D62399B570B0}" type="presOf" srcId="{303FE481-8B7F-4E2D-B80E-5BF8AEF94860}" destId="{C9B622C0-E909-463B-9521-36EA929D6BB9}" srcOrd="1" destOrd="0" presId="urn:microsoft.com/office/officeart/2005/8/layout/vProcess5"/>
    <dgm:cxn modelId="{A71D4C6D-F124-41E1-BFE9-360253E4C0FD}" type="presParOf" srcId="{FD232049-5073-408C-A02E-701EEE4B0BA8}" destId="{AA0582A1-E31D-418F-85F8-82F04CFF5AA9}" srcOrd="0" destOrd="0" presId="urn:microsoft.com/office/officeart/2005/8/layout/vProcess5"/>
    <dgm:cxn modelId="{F65E9264-4226-4BE1-8A17-E52DFFAE2C92}" type="presParOf" srcId="{FD232049-5073-408C-A02E-701EEE4B0BA8}" destId="{D32F3185-94E9-43BF-A3DD-C826801CF501}" srcOrd="1" destOrd="0" presId="urn:microsoft.com/office/officeart/2005/8/layout/vProcess5"/>
    <dgm:cxn modelId="{95F9C3EA-0569-4CE4-80CA-78DE1AE0E08F}" type="presParOf" srcId="{FD232049-5073-408C-A02E-701EEE4B0BA8}" destId="{ABB8D5CF-A046-4A8E-AEAA-7121A2BC5488}" srcOrd="2" destOrd="0" presId="urn:microsoft.com/office/officeart/2005/8/layout/vProcess5"/>
    <dgm:cxn modelId="{1BBB0D1D-A261-4E95-9548-71B3B75BC0D0}" type="presParOf" srcId="{FD232049-5073-408C-A02E-701EEE4B0BA8}" destId="{0BFC546C-078B-405B-955C-28D7C765998B}" srcOrd="3" destOrd="0" presId="urn:microsoft.com/office/officeart/2005/8/layout/vProcess5"/>
    <dgm:cxn modelId="{00B420A3-4815-41A1-BB14-A9357099CBA9}" type="presParOf" srcId="{FD232049-5073-408C-A02E-701EEE4B0BA8}" destId="{9B3DF1F6-ECE5-4BED-8C86-06E7DF5F5DA2}" srcOrd="4" destOrd="0" presId="urn:microsoft.com/office/officeart/2005/8/layout/vProcess5"/>
    <dgm:cxn modelId="{A5E7F49C-3A05-4C10-88E0-443082C12CC8}" type="presParOf" srcId="{FD232049-5073-408C-A02E-701EEE4B0BA8}" destId="{BADFE7B8-7F1C-49CB-830B-AB2494F63C4B}" srcOrd="5" destOrd="0" presId="urn:microsoft.com/office/officeart/2005/8/layout/vProcess5"/>
    <dgm:cxn modelId="{13D5128F-0495-47FC-A471-B685F11D2579}" type="presParOf" srcId="{FD232049-5073-408C-A02E-701EEE4B0BA8}" destId="{3218C021-04D5-4476-97A1-3C02FE010826}" srcOrd="6" destOrd="0" presId="urn:microsoft.com/office/officeart/2005/8/layout/vProcess5"/>
    <dgm:cxn modelId="{715EF858-EEA1-4649-BDFD-9722BEF5AA43}" type="presParOf" srcId="{FD232049-5073-408C-A02E-701EEE4B0BA8}" destId="{902A5197-71D7-481E-928F-934AB51C8EA3}" srcOrd="7" destOrd="0" presId="urn:microsoft.com/office/officeart/2005/8/layout/vProcess5"/>
    <dgm:cxn modelId="{67E4EDB3-9B8C-4B4C-9813-4EA1C7DC7B0B}" type="presParOf" srcId="{FD232049-5073-408C-A02E-701EEE4B0BA8}" destId="{B156B658-DEAF-460C-B59E-48FEFC4EC4E7}" srcOrd="8" destOrd="0" presId="urn:microsoft.com/office/officeart/2005/8/layout/vProcess5"/>
    <dgm:cxn modelId="{492559D4-0618-43AE-A0F9-027522149AAC}" type="presParOf" srcId="{FD232049-5073-408C-A02E-701EEE4B0BA8}" destId="{BF85A42C-3440-4010-AFFE-28499031765A}" srcOrd="9" destOrd="0" presId="urn:microsoft.com/office/officeart/2005/8/layout/vProcess5"/>
    <dgm:cxn modelId="{8C7FDECE-0D76-4B2D-8E4F-572F9A71D838}" type="presParOf" srcId="{FD232049-5073-408C-A02E-701EEE4B0BA8}" destId="{C9B622C0-E909-463B-9521-36EA929D6BB9}" srcOrd="10" destOrd="0" presId="urn:microsoft.com/office/officeart/2005/8/layout/vProcess5"/>
    <dgm:cxn modelId="{9B144294-39DE-4F73-99B1-B0BFA17F4501}" type="presParOf" srcId="{FD232049-5073-408C-A02E-701EEE4B0BA8}" destId="{4425D506-EC9B-4884-855E-4531785BD737}"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6185AB3-2420-49D3-A35E-93AFE6BA4485}" type="doc">
      <dgm:prSet loTypeId="urn:microsoft.com/office/officeart/2016/7/layout/VerticalDownArrowProcess" loCatId="process" qsTypeId="urn:microsoft.com/office/officeart/2005/8/quickstyle/simple1" qsCatId="simple" csTypeId="urn:microsoft.com/office/officeart/2005/8/colors/colorful5" csCatId="colorful" phldr="1"/>
      <dgm:spPr/>
      <dgm:t>
        <a:bodyPr/>
        <a:lstStyle/>
        <a:p>
          <a:endParaRPr lang="en-US"/>
        </a:p>
      </dgm:t>
    </dgm:pt>
    <dgm:pt modelId="{65174361-B8A2-4DD2-A751-CCE017AF661D}">
      <dgm:prSet/>
      <dgm:spPr/>
      <dgm:t>
        <a:bodyPr/>
        <a:lstStyle/>
        <a:p>
          <a:r>
            <a:rPr lang="en-US"/>
            <a:t>Organize and share</a:t>
          </a:r>
          <a:endParaRPr lang="en-US" dirty="0"/>
        </a:p>
      </dgm:t>
      <dgm:extLst>
        <a:ext uri="{E40237B7-FDA0-4F09-8148-C483321AD2D9}">
          <dgm14:cNvPr xmlns:dgm14="http://schemas.microsoft.com/office/drawing/2010/diagram" id="0" name="">
            <a:extLst>
              <a:ext uri="{C183D7F6-B498-43B3-948B-1728B52AA6E4}">
                <adec:decorative xmlns:adec="http://schemas.microsoft.com/office/drawing/2017/decorative" val="0"/>
              </a:ext>
            </a:extLst>
          </dgm14:cNvPr>
        </a:ext>
      </dgm:extLst>
    </dgm:pt>
    <dgm:pt modelId="{53669F52-802E-4418-A8CC-691A2B45A542}" type="parTrans" cxnId="{D44315CB-65E6-466F-BD32-1B9DAAAA9EED}">
      <dgm:prSet/>
      <dgm:spPr/>
      <dgm:t>
        <a:bodyPr/>
        <a:lstStyle/>
        <a:p>
          <a:endParaRPr lang="en-US"/>
        </a:p>
      </dgm:t>
    </dgm:pt>
    <dgm:pt modelId="{62A18AFE-0953-4551-84CD-4E8AB45F0E6B}" type="sibTrans" cxnId="{D44315CB-65E6-466F-BD32-1B9DAAAA9EED}">
      <dgm:prSet/>
      <dgm:spPr/>
      <dgm:t>
        <a:bodyPr/>
        <a:lstStyle/>
        <a:p>
          <a:endParaRPr lang="en-US"/>
        </a:p>
      </dgm:t>
    </dgm:pt>
    <dgm:pt modelId="{CDD3271A-7D7E-4184-977E-3F0B751A24F1}">
      <dgm:prSet/>
      <dgm:spPr/>
      <dgm:t>
        <a:bodyPr/>
        <a:lstStyle/>
        <a:p>
          <a:r>
            <a:rPr lang="en-US" b="1"/>
            <a:t>course content </a:t>
          </a:r>
          <a:r>
            <a:rPr lang="en-US"/>
            <a:t>in D2L course site </a:t>
          </a:r>
        </a:p>
        <a:p>
          <a:r>
            <a:rPr lang="en-US"/>
            <a:t>(D2L course template)</a:t>
          </a:r>
        </a:p>
      </dgm:t>
    </dgm:pt>
    <dgm:pt modelId="{F6A82141-C681-4E0F-AD08-BE95B4B71821}" type="parTrans" cxnId="{EC26486D-1967-41EC-A52F-7AB1DF30A51C}">
      <dgm:prSet/>
      <dgm:spPr/>
      <dgm:t>
        <a:bodyPr/>
        <a:lstStyle/>
        <a:p>
          <a:endParaRPr lang="en-US"/>
        </a:p>
      </dgm:t>
    </dgm:pt>
    <dgm:pt modelId="{03AB74A9-7120-4FCF-B6A2-825FF99FA6A2}" type="sibTrans" cxnId="{EC26486D-1967-41EC-A52F-7AB1DF30A51C}">
      <dgm:prSet/>
      <dgm:spPr/>
      <dgm:t>
        <a:bodyPr/>
        <a:lstStyle/>
        <a:p>
          <a:endParaRPr lang="en-US"/>
        </a:p>
      </dgm:t>
    </dgm:pt>
    <dgm:pt modelId="{8899E712-9B41-427C-9F47-6CBFE0951EE8}">
      <dgm:prSet/>
      <dgm:spPr/>
      <dgm:t>
        <a:bodyPr/>
        <a:lstStyle/>
        <a:p>
          <a:r>
            <a:rPr lang="en-US"/>
            <a:t>Prepare</a:t>
          </a:r>
          <a:endParaRPr lang="en-US" dirty="0"/>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11B1EC53-02C8-409C-91F2-AE3BD69ABAFB}" type="parTrans" cxnId="{6B977FAE-587A-400C-A376-C33C6D28E44D}">
      <dgm:prSet/>
      <dgm:spPr/>
      <dgm:t>
        <a:bodyPr/>
        <a:lstStyle/>
        <a:p>
          <a:endParaRPr lang="en-US"/>
        </a:p>
      </dgm:t>
    </dgm:pt>
    <dgm:pt modelId="{B75F9CD0-AF37-49ED-AD2F-B9890527B467}" type="sibTrans" cxnId="{6B977FAE-587A-400C-A376-C33C6D28E44D}">
      <dgm:prSet/>
      <dgm:spPr/>
      <dgm:t>
        <a:bodyPr/>
        <a:lstStyle/>
        <a:p>
          <a:endParaRPr lang="en-US"/>
        </a:p>
      </dgm:t>
    </dgm:pt>
    <dgm:pt modelId="{928D33D3-5BB8-47B0-B83A-9BE7FDA49AE7}">
      <dgm:prSet/>
      <dgm:spPr/>
      <dgm:t>
        <a:bodyPr/>
        <a:lstStyle/>
        <a:p>
          <a:r>
            <a:rPr lang="en-US"/>
            <a:t>f2f discussions/activities</a:t>
          </a:r>
        </a:p>
        <a:p>
          <a:r>
            <a:rPr lang="en-US"/>
            <a:t>(frequent formative assessment)</a:t>
          </a:r>
        </a:p>
      </dgm:t>
    </dgm:pt>
    <dgm:pt modelId="{DEEFA1BC-FDEF-480C-A51A-A8EB245B1E4D}" type="parTrans" cxnId="{807F27DE-2E99-432E-9E26-2F0ADAD0DA01}">
      <dgm:prSet/>
      <dgm:spPr/>
      <dgm:t>
        <a:bodyPr/>
        <a:lstStyle/>
        <a:p>
          <a:endParaRPr lang="en-US"/>
        </a:p>
      </dgm:t>
    </dgm:pt>
    <dgm:pt modelId="{45D8ED4C-4E7D-490C-A6CE-0DD8BBDAAC93}" type="sibTrans" cxnId="{807F27DE-2E99-432E-9E26-2F0ADAD0DA01}">
      <dgm:prSet/>
      <dgm:spPr/>
      <dgm:t>
        <a:bodyPr/>
        <a:lstStyle/>
        <a:p>
          <a:endParaRPr lang="en-US"/>
        </a:p>
      </dgm:t>
    </dgm:pt>
    <dgm:pt modelId="{63C2DEBD-250C-47D4-9D5B-E14B06059F5B}">
      <dgm:prSet/>
      <dgm:spPr/>
      <dgm:t>
        <a:bodyPr/>
        <a:lstStyle/>
        <a:p>
          <a:r>
            <a:rPr lang="en-US"/>
            <a:t>Prepare</a:t>
          </a:r>
          <a:endParaRPr lang="en-US" dirty="0"/>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3A1E427C-A5E5-414C-9E37-7092870FAFCD}" type="parTrans" cxnId="{35088C23-EE99-46A3-85C5-F6E90139EE6C}">
      <dgm:prSet/>
      <dgm:spPr/>
      <dgm:t>
        <a:bodyPr/>
        <a:lstStyle/>
        <a:p>
          <a:endParaRPr lang="en-US"/>
        </a:p>
      </dgm:t>
    </dgm:pt>
    <dgm:pt modelId="{6E6E7B45-A424-42AF-84ED-417067B55572}" type="sibTrans" cxnId="{35088C23-EE99-46A3-85C5-F6E90139EE6C}">
      <dgm:prSet/>
      <dgm:spPr/>
      <dgm:t>
        <a:bodyPr/>
        <a:lstStyle/>
        <a:p>
          <a:endParaRPr lang="en-US"/>
        </a:p>
      </dgm:t>
    </dgm:pt>
    <dgm:pt modelId="{77B49EB4-2D5E-4536-9102-2F566286C7F0}">
      <dgm:prSet/>
      <dgm:spPr/>
      <dgm:t>
        <a:bodyPr/>
        <a:lstStyle/>
        <a:p>
          <a:r>
            <a:rPr lang="en-US" b="1"/>
            <a:t>equivalent</a:t>
          </a:r>
          <a:r>
            <a:rPr lang="en-US"/>
            <a:t> online asynchronous discussion/activities</a:t>
          </a:r>
        </a:p>
        <a:p>
          <a:r>
            <a:rPr lang="en-US"/>
            <a:t>(frequent formative assessment)</a:t>
          </a:r>
        </a:p>
      </dgm:t>
    </dgm:pt>
    <dgm:pt modelId="{87BCC64C-E43F-4A17-9F5C-C1D5A519A336}" type="parTrans" cxnId="{200BE10D-7E7D-4A12-BF30-00A5A172FD97}">
      <dgm:prSet/>
      <dgm:spPr/>
      <dgm:t>
        <a:bodyPr/>
        <a:lstStyle/>
        <a:p>
          <a:endParaRPr lang="en-US"/>
        </a:p>
      </dgm:t>
    </dgm:pt>
    <dgm:pt modelId="{3E70B864-5323-41D0-8644-B787A1F5D24E}" type="sibTrans" cxnId="{200BE10D-7E7D-4A12-BF30-00A5A172FD97}">
      <dgm:prSet/>
      <dgm:spPr/>
      <dgm:t>
        <a:bodyPr/>
        <a:lstStyle/>
        <a:p>
          <a:endParaRPr lang="en-US"/>
        </a:p>
      </dgm:t>
    </dgm:pt>
    <dgm:pt modelId="{C053145A-1D4F-4CC1-A65D-AB05C6F4E859}" type="pres">
      <dgm:prSet presAssocID="{36185AB3-2420-49D3-A35E-93AFE6BA4485}" presName="Name0" presStyleCnt="0">
        <dgm:presLayoutVars>
          <dgm:dir/>
          <dgm:animLvl val="lvl"/>
          <dgm:resizeHandles val="exact"/>
        </dgm:presLayoutVars>
      </dgm:prSet>
      <dgm:spPr/>
    </dgm:pt>
    <dgm:pt modelId="{7CDB3052-4BFD-4762-B067-AFF9EC354F66}" type="pres">
      <dgm:prSet presAssocID="{63C2DEBD-250C-47D4-9D5B-E14B06059F5B}" presName="boxAndChildren" presStyleCnt="0"/>
      <dgm:spPr/>
    </dgm:pt>
    <dgm:pt modelId="{AE4D8593-CFB8-46FE-8EE8-9020F83209EA}" type="pres">
      <dgm:prSet presAssocID="{63C2DEBD-250C-47D4-9D5B-E14B06059F5B}" presName="parentTextBox" presStyleLbl="alignNode1" presStyleIdx="0" presStyleCnt="3"/>
      <dgm:spPr/>
    </dgm:pt>
    <dgm:pt modelId="{091597B3-3258-4D08-9386-BFEE00C935A5}" type="pres">
      <dgm:prSet presAssocID="{63C2DEBD-250C-47D4-9D5B-E14B06059F5B}" presName="descendantBox" presStyleLbl="bgAccFollowNode1" presStyleIdx="0" presStyleCnt="3"/>
      <dgm:spPr/>
    </dgm:pt>
    <dgm:pt modelId="{7796EB6D-B397-4734-962F-8D1730ECD4CF}" type="pres">
      <dgm:prSet presAssocID="{B75F9CD0-AF37-49ED-AD2F-B9890527B467}" presName="sp" presStyleCnt="0"/>
      <dgm:spPr/>
    </dgm:pt>
    <dgm:pt modelId="{36232ADD-8A28-4C54-A132-412C52A11F02}" type="pres">
      <dgm:prSet presAssocID="{8899E712-9B41-427C-9F47-6CBFE0951EE8}" presName="arrowAndChildren" presStyleCnt="0"/>
      <dgm:spPr/>
    </dgm:pt>
    <dgm:pt modelId="{817D2EAD-FABA-4E25-B178-D07B14604C98}" type="pres">
      <dgm:prSet presAssocID="{8899E712-9B41-427C-9F47-6CBFE0951EE8}" presName="parentTextArrow" presStyleLbl="node1" presStyleIdx="0" presStyleCnt="0"/>
      <dgm:spPr/>
    </dgm:pt>
    <dgm:pt modelId="{C92F13E6-BB5B-40ED-87A0-6687E166F534}" type="pres">
      <dgm:prSet presAssocID="{8899E712-9B41-427C-9F47-6CBFE0951EE8}" presName="arrow" presStyleLbl="alignNode1" presStyleIdx="1" presStyleCnt="3"/>
      <dgm:spPr/>
    </dgm:pt>
    <dgm:pt modelId="{BE68F412-C0EF-4A27-AF85-1828BDCFACF5}" type="pres">
      <dgm:prSet presAssocID="{8899E712-9B41-427C-9F47-6CBFE0951EE8}" presName="descendantArrow" presStyleLbl="bgAccFollowNode1" presStyleIdx="1" presStyleCnt="3"/>
      <dgm:spPr/>
    </dgm:pt>
    <dgm:pt modelId="{8CE24BDE-37C6-497A-A911-CB43A8FEC4B3}" type="pres">
      <dgm:prSet presAssocID="{62A18AFE-0953-4551-84CD-4E8AB45F0E6B}" presName="sp" presStyleCnt="0"/>
      <dgm:spPr/>
    </dgm:pt>
    <dgm:pt modelId="{5009DBE4-E0FE-42C4-8729-3F6359989D93}" type="pres">
      <dgm:prSet presAssocID="{65174361-B8A2-4DD2-A751-CCE017AF661D}" presName="arrowAndChildren" presStyleCnt="0"/>
      <dgm:spPr/>
    </dgm:pt>
    <dgm:pt modelId="{D632452D-44C5-4C41-AB14-8597AAF36E11}" type="pres">
      <dgm:prSet presAssocID="{65174361-B8A2-4DD2-A751-CCE017AF661D}" presName="parentTextArrow" presStyleLbl="node1" presStyleIdx="0" presStyleCnt="0"/>
      <dgm:spPr/>
    </dgm:pt>
    <dgm:pt modelId="{72AD1C33-9F60-4607-A41E-002FE0A930AC}" type="pres">
      <dgm:prSet presAssocID="{65174361-B8A2-4DD2-A751-CCE017AF661D}" presName="arrow" presStyleLbl="alignNode1" presStyleIdx="2" presStyleCnt="3"/>
      <dgm:spPr/>
    </dgm:pt>
    <dgm:pt modelId="{7E15FCD8-DBFF-4986-95FD-238BFA3A3AA8}" type="pres">
      <dgm:prSet presAssocID="{65174361-B8A2-4DD2-A751-CCE017AF661D}" presName="descendantArrow" presStyleLbl="bgAccFollowNode1" presStyleIdx="2" presStyleCnt="3"/>
      <dgm:spPr/>
    </dgm:pt>
  </dgm:ptLst>
  <dgm:cxnLst>
    <dgm:cxn modelId="{200BE10D-7E7D-4A12-BF30-00A5A172FD97}" srcId="{63C2DEBD-250C-47D4-9D5B-E14B06059F5B}" destId="{77B49EB4-2D5E-4536-9102-2F566286C7F0}" srcOrd="0" destOrd="0" parTransId="{87BCC64C-E43F-4A17-9F5C-C1D5A519A336}" sibTransId="{3E70B864-5323-41D0-8644-B787A1F5D24E}"/>
    <dgm:cxn modelId="{6B635315-3C33-47D2-AF55-428226756E77}" type="presOf" srcId="{CDD3271A-7D7E-4184-977E-3F0B751A24F1}" destId="{7E15FCD8-DBFF-4986-95FD-238BFA3A3AA8}" srcOrd="0" destOrd="0" presId="urn:microsoft.com/office/officeart/2016/7/layout/VerticalDownArrowProcess"/>
    <dgm:cxn modelId="{132D2D18-B105-4BCB-B502-0D53013853ED}" type="presOf" srcId="{8899E712-9B41-427C-9F47-6CBFE0951EE8}" destId="{817D2EAD-FABA-4E25-B178-D07B14604C98}" srcOrd="0" destOrd="0" presId="urn:microsoft.com/office/officeart/2016/7/layout/VerticalDownArrowProcess"/>
    <dgm:cxn modelId="{35088C23-EE99-46A3-85C5-F6E90139EE6C}" srcId="{36185AB3-2420-49D3-A35E-93AFE6BA4485}" destId="{63C2DEBD-250C-47D4-9D5B-E14B06059F5B}" srcOrd="2" destOrd="0" parTransId="{3A1E427C-A5E5-414C-9E37-7092870FAFCD}" sibTransId="{6E6E7B45-A424-42AF-84ED-417067B55572}"/>
    <dgm:cxn modelId="{83ED9C5E-8C9E-4510-985D-8142002A55A7}" type="presOf" srcId="{65174361-B8A2-4DD2-A751-CCE017AF661D}" destId="{D632452D-44C5-4C41-AB14-8597AAF36E11}" srcOrd="0" destOrd="0" presId="urn:microsoft.com/office/officeart/2016/7/layout/VerticalDownArrowProcess"/>
    <dgm:cxn modelId="{BAED4944-0E5E-4014-93FA-9E1EC461DE22}" type="presOf" srcId="{928D33D3-5BB8-47B0-B83A-9BE7FDA49AE7}" destId="{BE68F412-C0EF-4A27-AF85-1828BDCFACF5}" srcOrd="0" destOrd="0" presId="urn:microsoft.com/office/officeart/2016/7/layout/VerticalDownArrowProcess"/>
    <dgm:cxn modelId="{CD8DD564-8200-4937-830F-14EB935A71AE}" type="presOf" srcId="{65174361-B8A2-4DD2-A751-CCE017AF661D}" destId="{72AD1C33-9F60-4607-A41E-002FE0A930AC}" srcOrd="1" destOrd="0" presId="urn:microsoft.com/office/officeart/2016/7/layout/VerticalDownArrowProcess"/>
    <dgm:cxn modelId="{696D9549-C1B2-4846-A71E-8D3844913C8E}" type="presOf" srcId="{8899E712-9B41-427C-9F47-6CBFE0951EE8}" destId="{C92F13E6-BB5B-40ED-87A0-6687E166F534}" srcOrd="1" destOrd="0" presId="urn:microsoft.com/office/officeart/2016/7/layout/VerticalDownArrowProcess"/>
    <dgm:cxn modelId="{EC26486D-1967-41EC-A52F-7AB1DF30A51C}" srcId="{65174361-B8A2-4DD2-A751-CCE017AF661D}" destId="{CDD3271A-7D7E-4184-977E-3F0B751A24F1}" srcOrd="0" destOrd="0" parTransId="{F6A82141-C681-4E0F-AD08-BE95B4B71821}" sibTransId="{03AB74A9-7120-4FCF-B6A2-825FF99FA6A2}"/>
    <dgm:cxn modelId="{C83AA17E-005E-432D-B550-AAAE0C5FAD1A}" type="presOf" srcId="{36185AB3-2420-49D3-A35E-93AFE6BA4485}" destId="{C053145A-1D4F-4CC1-A65D-AB05C6F4E859}" srcOrd="0" destOrd="0" presId="urn:microsoft.com/office/officeart/2016/7/layout/VerticalDownArrowProcess"/>
    <dgm:cxn modelId="{6B977FAE-587A-400C-A376-C33C6D28E44D}" srcId="{36185AB3-2420-49D3-A35E-93AFE6BA4485}" destId="{8899E712-9B41-427C-9F47-6CBFE0951EE8}" srcOrd="1" destOrd="0" parTransId="{11B1EC53-02C8-409C-91F2-AE3BD69ABAFB}" sibTransId="{B75F9CD0-AF37-49ED-AD2F-B9890527B467}"/>
    <dgm:cxn modelId="{D44315CB-65E6-466F-BD32-1B9DAAAA9EED}" srcId="{36185AB3-2420-49D3-A35E-93AFE6BA4485}" destId="{65174361-B8A2-4DD2-A751-CCE017AF661D}" srcOrd="0" destOrd="0" parTransId="{53669F52-802E-4418-A8CC-691A2B45A542}" sibTransId="{62A18AFE-0953-4551-84CD-4E8AB45F0E6B}"/>
    <dgm:cxn modelId="{BE1A03DC-F49D-473A-8FEA-EA271E679D82}" type="presOf" srcId="{63C2DEBD-250C-47D4-9D5B-E14B06059F5B}" destId="{AE4D8593-CFB8-46FE-8EE8-9020F83209EA}" srcOrd="0" destOrd="0" presId="urn:microsoft.com/office/officeart/2016/7/layout/VerticalDownArrowProcess"/>
    <dgm:cxn modelId="{807F27DE-2E99-432E-9E26-2F0ADAD0DA01}" srcId="{8899E712-9B41-427C-9F47-6CBFE0951EE8}" destId="{928D33D3-5BB8-47B0-B83A-9BE7FDA49AE7}" srcOrd="0" destOrd="0" parTransId="{DEEFA1BC-FDEF-480C-A51A-A8EB245B1E4D}" sibTransId="{45D8ED4C-4E7D-490C-A6CE-0DD8BBDAAC93}"/>
    <dgm:cxn modelId="{42BC70E8-A687-4E56-8DD4-07ACE4F17CFD}" type="presOf" srcId="{77B49EB4-2D5E-4536-9102-2F566286C7F0}" destId="{091597B3-3258-4D08-9386-BFEE00C935A5}" srcOrd="0" destOrd="0" presId="urn:microsoft.com/office/officeart/2016/7/layout/VerticalDownArrowProcess"/>
    <dgm:cxn modelId="{F6CD81F7-278C-4F77-97DC-4D68CE58E4FC}" type="presParOf" srcId="{C053145A-1D4F-4CC1-A65D-AB05C6F4E859}" destId="{7CDB3052-4BFD-4762-B067-AFF9EC354F66}" srcOrd="0" destOrd="0" presId="urn:microsoft.com/office/officeart/2016/7/layout/VerticalDownArrowProcess"/>
    <dgm:cxn modelId="{E68A50C4-0EF9-4C70-B105-4BFEF8B85107}" type="presParOf" srcId="{7CDB3052-4BFD-4762-B067-AFF9EC354F66}" destId="{AE4D8593-CFB8-46FE-8EE8-9020F83209EA}" srcOrd="0" destOrd="0" presId="urn:microsoft.com/office/officeart/2016/7/layout/VerticalDownArrowProcess"/>
    <dgm:cxn modelId="{A38092AD-DFEF-45DC-8D47-43F2C43C5E69}" type="presParOf" srcId="{7CDB3052-4BFD-4762-B067-AFF9EC354F66}" destId="{091597B3-3258-4D08-9386-BFEE00C935A5}" srcOrd="1" destOrd="0" presId="urn:microsoft.com/office/officeart/2016/7/layout/VerticalDownArrowProcess"/>
    <dgm:cxn modelId="{0098CD80-52AF-4FFE-BF8B-897285FD623F}" type="presParOf" srcId="{C053145A-1D4F-4CC1-A65D-AB05C6F4E859}" destId="{7796EB6D-B397-4734-962F-8D1730ECD4CF}" srcOrd="1" destOrd="0" presId="urn:microsoft.com/office/officeart/2016/7/layout/VerticalDownArrowProcess"/>
    <dgm:cxn modelId="{0B4E3708-7F49-4304-B9D9-15679BF316F0}" type="presParOf" srcId="{C053145A-1D4F-4CC1-A65D-AB05C6F4E859}" destId="{36232ADD-8A28-4C54-A132-412C52A11F02}" srcOrd="2" destOrd="0" presId="urn:microsoft.com/office/officeart/2016/7/layout/VerticalDownArrowProcess"/>
    <dgm:cxn modelId="{6F4A7341-175E-43A5-A667-89A95CFD95E4}" type="presParOf" srcId="{36232ADD-8A28-4C54-A132-412C52A11F02}" destId="{817D2EAD-FABA-4E25-B178-D07B14604C98}" srcOrd="0" destOrd="0" presId="urn:microsoft.com/office/officeart/2016/7/layout/VerticalDownArrowProcess"/>
    <dgm:cxn modelId="{02526753-17AE-4384-994C-2A1C174F6FB5}" type="presParOf" srcId="{36232ADD-8A28-4C54-A132-412C52A11F02}" destId="{C92F13E6-BB5B-40ED-87A0-6687E166F534}" srcOrd="1" destOrd="0" presId="urn:microsoft.com/office/officeart/2016/7/layout/VerticalDownArrowProcess"/>
    <dgm:cxn modelId="{D7BEE0FF-CEE9-49F4-BF27-3D2D9F1750DC}" type="presParOf" srcId="{36232ADD-8A28-4C54-A132-412C52A11F02}" destId="{BE68F412-C0EF-4A27-AF85-1828BDCFACF5}" srcOrd="2" destOrd="0" presId="urn:microsoft.com/office/officeart/2016/7/layout/VerticalDownArrowProcess"/>
    <dgm:cxn modelId="{E04A82ED-100E-42B6-98FC-BFDA0C97C4AA}" type="presParOf" srcId="{C053145A-1D4F-4CC1-A65D-AB05C6F4E859}" destId="{8CE24BDE-37C6-497A-A911-CB43A8FEC4B3}" srcOrd="3" destOrd="0" presId="urn:microsoft.com/office/officeart/2016/7/layout/VerticalDownArrowProcess"/>
    <dgm:cxn modelId="{134B33BC-98BF-4373-B179-85B6C889021D}" type="presParOf" srcId="{C053145A-1D4F-4CC1-A65D-AB05C6F4E859}" destId="{5009DBE4-E0FE-42C4-8729-3F6359989D93}" srcOrd="4" destOrd="0" presId="urn:microsoft.com/office/officeart/2016/7/layout/VerticalDownArrowProcess"/>
    <dgm:cxn modelId="{C3E5D382-FBF4-4A7B-993D-F7C8BB676F4D}" type="presParOf" srcId="{5009DBE4-E0FE-42C4-8729-3F6359989D93}" destId="{D632452D-44C5-4C41-AB14-8597AAF36E11}" srcOrd="0" destOrd="0" presId="urn:microsoft.com/office/officeart/2016/7/layout/VerticalDownArrowProcess"/>
    <dgm:cxn modelId="{568A5006-A0AE-44BC-BB93-7E679537409E}" type="presParOf" srcId="{5009DBE4-E0FE-42C4-8729-3F6359989D93}" destId="{72AD1C33-9F60-4607-A41E-002FE0A930AC}" srcOrd="1" destOrd="0" presId="urn:microsoft.com/office/officeart/2016/7/layout/VerticalDownArrowProcess"/>
    <dgm:cxn modelId="{B0E05A27-BADC-4F4C-8990-DE8AD1D1D6DE}" type="presParOf" srcId="{5009DBE4-E0FE-42C4-8729-3F6359989D93}" destId="{7E15FCD8-DBFF-4986-95FD-238BFA3A3AA8}"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E7BDE12-BA9C-4D3A-8BD9-926FB520F7C6}" type="doc">
      <dgm:prSet loTypeId="urn:microsoft.com/office/officeart/2016/7/layout/VerticalHollowActionList" loCatId="List" qsTypeId="urn:microsoft.com/office/officeart/2005/8/quickstyle/simple4" qsCatId="simple" csTypeId="urn:microsoft.com/office/officeart/2005/8/colors/colorful2" csCatId="colorful" phldr="1"/>
      <dgm:spPr/>
      <dgm:t>
        <a:bodyPr/>
        <a:lstStyle/>
        <a:p>
          <a:endParaRPr lang="en-US"/>
        </a:p>
      </dgm:t>
    </dgm:pt>
    <dgm:pt modelId="{D4B6E9DE-50C5-4D8B-ABD6-67E9DB352D9A}">
      <dgm:prSet/>
      <dgm:spPr/>
      <dgm:t>
        <a:bodyPr/>
        <a:lstStyle/>
        <a:p>
          <a:r>
            <a:rPr lang="en-US"/>
            <a:t>Use</a:t>
          </a:r>
        </a:p>
      </dgm:t>
    </dgm:pt>
    <dgm:pt modelId="{D59721D3-50DD-4CCF-A9A2-276B292AE936}" type="parTrans" cxnId="{47CFA617-5983-425C-9F06-F73513EBC10F}">
      <dgm:prSet/>
      <dgm:spPr/>
      <dgm:t>
        <a:bodyPr/>
        <a:lstStyle/>
        <a:p>
          <a:endParaRPr lang="en-US"/>
        </a:p>
      </dgm:t>
    </dgm:pt>
    <dgm:pt modelId="{5A19FE47-2208-4746-9171-77BA0F7348E8}" type="sibTrans" cxnId="{47CFA617-5983-425C-9F06-F73513EBC10F}">
      <dgm:prSet/>
      <dgm:spPr/>
      <dgm:t>
        <a:bodyPr/>
        <a:lstStyle/>
        <a:p>
          <a:endParaRPr lang="en-US"/>
        </a:p>
      </dgm:t>
    </dgm:pt>
    <dgm:pt modelId="{67DA49AF-7100-44DF-8ABF-1D5798E45E94}">
      <dgm:prSet/>
      <dgm:spPr/>
      <dgm:t>
        <a:bodyPr/>
        <a:lstStyle/>
        <a:p>
          <a:r>
            <a:rPr lang="en-US" dirty="0"/>
            <a:t>technology and tools that support learning goals</a:t>
          </a:r>
        </a:p>
      </dgm:t>
    </dgm:pt>
    <dgm:pt modelId="{0BB78440-A73C-4FDA-A333-4B7C73EFD670}" type="parTrans" cxnId="{5F7F0573-5E02-4FB2-A6AD-EFE7059FAD02}">
      <dgm:prSet/>
      <dgm:spPr/>
      <dgm:t>
        <a:bodyPr/>
        <a:lstStyle/>
        <a:p>
          <a:endParaRPr lang="en-US"/>
        </a:p>
      </dgm:t>
    </dgm:pt>
    <dgm:pt modelId="{C1ACC813-013E-4C8C-A51D-1E72E0E3BC99}" type="sibTrans" cxnId="{5F7F0573-5E02-4FB2-A6AD-EFE7059FAD02}">
      <dgm:prSet/>
      <dgm:spPr/>
      <dgm:t>
        <a:bodyPr/>
        <a:lstStyle/>
        <a:p>
          <a:endParaRPr lang="en-US"/>
        </a:p>
      </dgm:t>
    </dgm:pt>
    <dgm:pt modelId="{0F53FFDE-88EC-4F14-ABCC-DC9A04F5354C}">
      <dgm:prSet/>
      <dgm:spPr/>
      <dgm:t>
        <a:bodyPr/>
        <a:lstStyle/>
        <a:p>
          <a:r>
            <a:rPr lang="en-US"/>
            <a:t>Don’t use</a:t>
          </a:r>
        </a:p>
      </dgm:t>
    </dgm:pt>
    <dgm:pt modelId="{45F744F7-5C3F-4B1C-850B-8279D2023252}" type="parTrans" cxnId="{0083E7F3-FAA7-4342-AF3E-17F111446B14}">
      <dgm:prSet/>
      <dgm:spPr/>
      <dgm:t>
        <a:bodyPr/>
        <a:lstStyle/>
        <a:p>
          <a:endParaRPr lang="en-US"/>
        </a:p>
      </dgm:t>
    </dgm:pt>
    <dgm:pt modelId="{83B4F257-81A4-4BDB-9821-0B88CC999758}" type="sibTrans" cxnId="{0083E7F3-FAA7-4342-AF3E-17F111446B14}">
      <dgm:prSet/>
      <dgm:spPr/>
      <dgm:t>
        <a:bodyPr/>
        <a:lstStyle/>
        <a:p>
          <a:endParaRPr lang="en-US"/>
        </a:p>
      </dgm:t>
    </dgm:pt>
    <dgm:pt modelId="{B535F9BA-D265-47B1-87FD-1939E2490DE4}">
      <dgm:prSet/>
      <dgm:spPr/>
      <dgm:t>
        <a:bodyPr/>
        <a:lstStyle/>
        <a:p>
          <a:r>
            <a:rPr lang="en-US" dirty="0"/>
            <a:t>“shiny objects” because they are shiny</a:t>
          </a:r>
        </a:p>
      </dgm:t>
    </dgm:pt>
    <dgm:pt modelId="{7F45E57D-3E0B-49DF-8576-008EA918926D}" type="parTrans" cxnId="{E48F49F8-1748-4E35-B7B8-E50CEEC0832C}">
      <dgm:prSet/>
      <dgm:spPr/>
      <dgm:t>
        <a:bodyPr/>
        <a:lstStyle/>
        <a:p>
          <a:endParaRPr lang="en-US"/>
        </a:p>
      </dgm:t>
    </dgm:pt>
    <dgm:pt modelId="{50C08BCD-E3C2-406D-BA9F-9C4270E30F34}" type="sibTrans" cxnId="{E48F49F8-1748-4E35-B7B8-E50CEEC0832C}">
      <dgm:prSet/>
      <dgm:spPr/>
      <dgm:t>
        <a:bodyPr/>
        <a:lstStyle/>
        <a:p>
          <a:endParaRPr lang="en-US"/>
        </a:p>
      </dgm:t>
    </dgm:pt>
    <dgm:pt modelId="{6DD660C0-6A3C-4918-840F-C65E3576E683}">
      <dgm:prSet/>
      <dgm:spPr/>
      <dgm:t>
        <a:bodyPr/>
        <a:lstStyle/>
        <a:p>
          <a:r>
            <a:rPr lang="en-US"/>
            <a:t>Focus on</a:t>
          </a:r>
        </a:p>
      </dgm:t>
    </dgm:pt>
    <dgm:pt modelId="{DD16D130-1546-416C-815E-3A187A0081EE}" type="parTrans" cxnId="{73CF5CFE-1E0E-4988-B7B7-37863267EAFF}">
      <dgm:prSet/>
      <dgm:spPr/>
      <dgm:t>
        <a:bodyPr/>
        <a:lstStyle/>
        <a:p>
          <a:endParaRPr lang="en-US"/>
        </a:p>
      </dgm:t>
    </dgm:pt>
    <dgm:pt modelId="{A2D2418F-B69C-4A5F-A28F-2ED583F65E26}" type="sibTrans" cxnId="{73CF5CFE-1E0E-4988-B7B7-37863267EAFF}">
      <dgm:prSet/>
      <dgm:spPr/>
      <dgm:t>
        <a:bodyPr/>
        <a:lstStyle/>
        <a:p>
          <a:endParaRPr lang="en-US"/>
        </a:p>
      </dgm:t>
    </dgm:pt>
    <dgm:pt modelId="{0EEE5973-F6D1-464B-AA58-261384DF18BF}">
      <dgm:prSet/>
      <dgm:spPr/>
      <dgm:t>
        <a:bodyPr/>
        <a:lstStyle/>
        <a:p>
          <a:r>
            <a:rPr lang="en-US" dirty="0"/>
            <a:t>engagement and active learning</a:t>
          </a:r>
        </a:p>
      </dgm:t>
    </dgm:pt>
    <dgm:pt modelId="{43AA550E-0637-4498-AA73-57373F0DCCB7}" type="parTrans" cxnId="{F60A50F2-CEF9-4DFF-B6DF-16883A18DCFD}">
      <dgm:prSet/>
      <dgm:spPr/>
      <dgm:t>
        <a:bodyPr/>
        <a:lstStyle/>
        <a:p>
          <a:endParaRPr lang="en-US"/>
        </a:p>
      </dgm:t>
    </dgm:pt>
    <dgm:pt modelId="{FDC141A2-5F52-45BB-A829-426C339C92B2}" type="sibTrans" cxnId="{F60A50F2-CEF9-4DFF-B6DF-16883A18DCFD}">
      <dgm:prSet/>
      <dgm:spPr/>
      <dgm:t>
        <a:bodyPr/>
        <a:lstStyle/>
        <a:p>
          <a:endParaRPr lang="en-US"/>
        </a:p>
      </dgm:t>
    </dgm:pt>
    <dgm:pt modelId="{B5141440-FCD0-40AF-934D-6CE5727DEAB3}" type="pres">
      <dgm:prSet presAssocID="{4E7BDE12-BA9C-4D3A-8BD9-926FB520F7C6}" presName="Name0" presStyleCnt="0">
        <dgm:presLayoutVars>
          <dgm:dir/>
          <dgm:animLvl val="lvl"/>
          <dgm:resizeHandles val="exact"/>
        </dgm:presLayoutVars>
      </dgm:prSet>
      <dgm:spPr/>
    </dgm:pt>
    <dgm:pt modelId="{E4016EB2-384F-425E-A30D-21D7084A79E2}" type="pres">
      <dgm:prSet presAssocID="{D4B6E9DE-50C5-4D8B-ABD6-67E9DB352D9A}" presName="linNode" presStyleCnt="0"/>
      <dgm:spPr/>
    </dgm:pt>
    <dgm:pt modelId="{122B8BF3-95B9-4D2B-BF21-C8A0B9DBC104}" type="pres">
      <dgm:prSet presAssocID="{D4B6E9DE-50C5-4D8B-ABD6-67E9DB352D9A}" presName="parentText" presStyleLbl="solidFgAcc1" presStyleIdx="0" presStyleCnt="3">
        <dgm:presLayoutVars>
          <dgm:chMax val="1"/>
          <dgm:bulletEnabled/>
        </dgm:presLayoutVars>
      </dgm:prSet>
      <dgm:spPr/>
    </dgm:pt>
    <dgm:pt modelId="{63FB2AB1-6828-4B39-B9C0-FFF66396A98C}" type="pres">
      <dgm:prSet presAssocID="{D4B6E9DE-50C5-4D8B-ABD6-67E9DB352D9A}" presName="descendantText" presStyleLbl="alignNode1" presStyleIdx="0" presStyleCnt="3">
        <dgm:presLayoutVars>
          <dgm:bulletEnabled/>
        </dgm:presLayoutVars>
      </dgm:prSet>
      <dgm:spPr/>
    </dgm:pt>
    <dgm:pt modelId="{16E57002-6C77-44E5-8D3A-1C09A4880200}" type="pres">
      <dgm:prSet presAssocID="{5A19FE47-2208-4746-9171-77BA0F7348E8}" presName="sp" presStyleCnt="0"/>
      <dgm:spPr/>
    </dgm:pt>
    <dgm:pt modelId="{D9BD8969-CD3E-4161-840D-A981797C0473}" type="pres">
      <dgm:prSet presAssocID="{0F53FFDE-88EC-4F14-ABCC-DC9A04F5354C}" presName="linNode" presStyleCnt="0"/>
      <dgm:spPr/>
    </dgm:pt>
    <dgm:pt modelId="{953E62D5-F9D7-4B10-834A-0D56B406928E}" type="pres">
      <dgm:prSet presAssocID="{0F53FFDE-88EC-4F14-ABCC-DC9A04F5354C}" presName="parentText" presStyleLbl="solidFgAcc1" presStyleIdx="1" presStyleCnt="3">
        <dgm:presLayoutVars>
          <dgm:chMax val="1"/>
          <dgm:bulletEnabled/>
        </dgm:presLayoutVars>
      </dgm:prSet>
      <dgm:spPr/>
    </dgm:pt>
    <dgm:pt modelId="{13E7318F-AA77-471B-9EE5-265FF12FD6D3}" type="pres">
      <dgm:prSet presAssocID="{0F53FFDE-88EC-4F14-ABCC-DC9A04F5354C}" presName="descendantText" presStyleLbl="alignNode1" presStyleIdx="1" presStyleCnt="3">
        <dgm:presLayoutVars>
          <dgm:bulletEnabled/>
        </dgm:presLayoutVars>
      </dgm:prSet>
      <dgm:spPr/>
    </dgm:pt>
    <dgm:pt modelId="{DAF06B81-9AB3-407B-BFCE-49317100893C}" type="pres">
      <dgm:prSet presAssocID="{83B4F257-81A4-4BDB-9821-0B88CC999758}" presName="sp" presStyleCnt="0"/>
      <dgm:spPr/>
    </dgm:pt>
    <dgm:pt modelId="{E12E19AE-53A8-4944-AA2C-E1C7D8F04B31}" type="pres">
      <dgm:prSet presAssocID="{6DD660C0-6A3C-4918-840F-C65E3576E683}" presName="linNode" presStyleCnt="0"/>
      <dgm:spPr/>
    </dgm:pt>
    <dgm:pt modelId="{FDE071B7-7B99-496E-B093-14151E8842FB}" type="pres">
      <dgm:prSet presAssocID="{6DD660C0-6A3C-4918-840F-C65E3576E683}" presName="parentText" presStyleLbl="solidFgAcc1" presStyleIdx="2" presStyleCnt="3">
        <dgm:presLayoutVars>
          <dgm:chMax val="1"/>
          <dgm:bulletEnabled/>
        </dgm:presLayoutVars>
      </dgm:prSet>
      <dgm:spPr/>
    </dgm:pt>
    <dgm:pt modelId="{FDC0A26E-5449-40EC-9D3A-7A5C91E2A4B9}" type="pres">
      <dgm:prSet presAssocID="{6DD660C0-6A3C-4918-840F-C65E3576E683}" presName="descendantText" presStyleLbl="alignNode1" presStyleIdx="2" presStyleCnt="3">
        <dgm:presLayoutVars>
          <dgm:bulletEnabled/>
        </dgm:presLayoutVars>
      </dgm:prSet>
      <dgm:spPr/>
    </dgm:pt>
  </dgm:ptLst>
  <dgm:cxnLst>
    <dgm:cxn modelId="{B85A2511-CD3A-4E7B-8779-B72E007EC92D}" type="presOf" srcId="{D4B6E9DE-50C5-4D8B-ABD6-67E9DB352D9A}" destId="{122B8BF3-95B9-4D2B-BF21-C8A0B9DBC104}" srcOrd="0" destOrd="0" presId="urn:microsoft.com/office/officeart/2016/7/layout/VerticalHollowActionList"/>
    <dgm:cxn modelId="{47CFA617-5983-425C-9F06-F73513EBC10F}" srcId="{4E7BDE12-BA9C-4D3A-8BD9-926FB520F7C6}" destId="{D4B6E9DE-50C5-4D8B-ABD6-67E9DB352D9A}" srcOrd="0" destOrd="0" parTransId="{D59721D3-50DD-4CCF-A9A2-276B292AE936}" sibTransId="{5A19FE47-2208-4746-9171-77BA0F7348E8}"/>
    <dgm:cxn modelId="{135A802B-0003-415C-91D9-33EE6EDAA6F5}" type="presOf" srcId="{0F53FFDE-88EC-4F14-ABCC-DC9A04F5354C}" destId="{953E62D5-F9D7-4B10-834A-0D56B406928E}" srcOrd="0" destOrd="0" presId="urn:microsoft.com/office/officeart/2016/7/layout/VerticalHollowActionList"/>
    <dgm:cxn modelId="{E4804E3A-F3DE-4279-93A9-1150ECB85C93}" type="presOf" srcId="{67DA49AF-7100-44DF-8ABF-1D5798E45E94}" destId="{63FB2AB1-6828-4B39-B9C0-FFF66396A98C}" srcOrd="0" destOrd="0" presId="urn:microsoft.com/office/officeart/2016/7/layout/VerticalHollowActionList"/>
    <dgm:cxn modelId="{5F7F0573-5E02-4FB2-A6AD-EFE7059FAD02}" srcId="{D4B6E9DE-50C5-4D8B-ABD6-67E9DB352D9A}" destId="{67DA49AF-7100-44DF-8ABF-1D5798E45E94}" srcOrd="0" destOrd="0" parTransId="{0BB78440-A73C-4FDA-A333-4B7C73EFD670}" sibTransId="{C1ACC813-013E-4C8C-A51D-1E72E0E3BC99}"/>
    <dgm:cxn modelId="{CA7B1F73-500D-4C42-995D-FE9844F0A495}" type="presOf" srcId="{6DD660C0-6A3C-4918-840F-C65E3576E683}" destId="{FDE071B7-7B99-496E-B093-14151E8842FB}" srcOrd="0" destOrd="0" presId="urn:microsoft.com/office/officeart/2016/7/layout/VerticalHollowActionList"/>
    <dgm:cxn modelId="{2C62E679-29CE-4D5D-8337-C459A58B1F8F}" type="presOf" srcId="{B535F9BA-D265-47B1-87FD-1939E2490DE4}" destId="{13E7318F-AA77-471B-9EE5-265FF12FD6D3}" srcOrd="0" destOrd="0" presId="urn:microsoft.com/office/officeart/2016/7/layout/VerticalHollowActionList"/>
    <dgm:cxn modelId="{4D3EF180-33F1-404A-9E82-C2A3F26144B0}" type="presOf" srcId="{0EEE5973-F6D1-464B-AA58-261384DF18BF}" destId="{FDC0A26E-5449-40EC-9D3A-7A5C91E2A4B9}" srcOrd="0" destOrd="0" presId="urn:microsoft.com/office/officeart/2016/7/layout/VerticalHollowActionList"/>
    <dgm:cxn modelId="{135C02A1-6C24-4BEC-9B70-3E0D8929E156}" type="presOf" srcId="{4E7BDE12-BA9C-4D3A-8BD9-926FB520F7C6}" destId="{B5141440-FCD0-40AF-934D-6CE5727DEAB3}" srcOrd="0" destOrd="0" presId="urn:microsoft.com/office/officeart/2016/7/layout/VerticalHollowActionList"/>
    <dgm:cxn modelId="{F60A50F2-CEF9-4DFF-B6DF-16883A18DCFD}" srcId="{6DD660C0-6A3C-4918-840F-C65E3576E683}" destId="{0EEE5973-F6D1-464B-AA58-261384DF18BF}" srcOrd="0" destOrd="0" parTransId="{43AA550E-0637-4498-AA73-57373F0DCCB7}" sibTransId="{FDC141A2-5F52-45BB-A829-426C339C92B2}"/>
    <dgm:cxn modelId="{0083E7F3-FAA7-4342-AF3E-17F111446B14}" srcId="{4E7BDE12-BA9C-4D3A-8BD9-926FB520F7C6}" destId="{0F53FFDE-88EC-4F14-ABCC-DC9A04F5354C}" srcOrd="1" destOrd="0" parTransId="{45F744F7-5C3F-4B1C-850B-8279D2023252}" sibTransId="{83B4F257-81A4-4BDB-9821-0B88CC999758}"/>
    <dgm:cxn modelId="{E48F49F8-1748-4E35-B7B8-E50CEEC0832C}" srcId="{0F53FFDE-88EC-4F14-ABCC-DC9A04F5354C}" destId="{B535F9BA-D265-47B1-87FD-1939E2490DE4}" srcOrd="0" destOrd="0" parTransId="{7F45E57D-3E0B-49DF-8576-008EA918926D}" sibTransId="{50C08BCD-E3C2-406D-BA9F-9C4270E30F34}"/>
    <dgm:cxn modelId="{73CF5CFE-1E0E-4988-B7B7-37863267EAFF}" srcId="{4E7BDE12-BA9C-4D3A-8BD9-926FB520F7C6}" destId="{6DD660C0-6A3C-4918-840F-C65E3576E683}" srcOrd="2" destOrd="0" parTransId="{DD16D130-1546-416C-815E-3A187A0081EE}" sibTransId="{A2D2418F-B69C-4A5F-A28F-2ED583F65E26}"/>
    <dgm:cxn modelId="{C9D29318-B187-4878-A85F-6B4B4A15CC6B}" type="presParOf" srcId="{B5141440-FCD0-40AF-934D-6CE5727DEAB3}" destId="{E4016EB2-384F-425E-A30D-21D7084A79E2}" srcOrd="0" destOrd="0" presId="urn:microsoft.com/office/officeart/2016/7/layout/VerticalHollowActionList"/>
    <dgm:cxn modelId="{00D9B5F8-C406-4241-B01D-EE061D7163CD}" type="presParOf" srcId="{E4016EB2-384F-425E-A30D-21D7084A79E2}" destId="{122B8BF3-95B9-4D2B-BF21-C8A0B9DBC104}" srcOrd="0" destOrd="0" presId="urn:microsoft.com/office/officeart/2016/7/layout/VerticalHollowActionList"/>
    <dgm:cxn modelId="{F7949DE6-B449-4A02-8A58-D5785C97F96C}" type="presParOf" srcId="{E4016EB2-384F-425E-A30D-21D7084A79E2}" destId="{63FB2AB1-6828-4B39-B9C0-FFF66396A98C}" srcOrd="1" destOrd="0" presId="urn:microsoft.com/office/officeart/2016/7/layout/VerticalHollowActionList"/>
    <dgm:cxn modelId="{CB6B40EF-C8AC-42A2-AD24-2C7A85749842}" type="presParOf" srcId="{B5141440-FCD0-40AF-934D-6CE5727DEAB3}" destId="{16E57002-6C77-44E5-8D3A-1C09A4880200}" srcOrd="1" destOrd="0" presId="urn:microsoft.com/office/officeart/2016/7/layout/VerticalHollowActionList"/>
    <dgm:cxn modelId="{46018775-2DB9-46A0-806B-9628F5242D84}" type="presParOf" srcId="{B5141440-FCD0-40AF-934D-6CE5727DEAB3}" destId="{D9BD8969-CD3E-4161-840D-A981797C0473}" srcOrd="2" destOrd="0" presId="urn:microsoft.com/office/officeart/2016/7/layout/VerticalHollowActionList"/>
    <dgm:cxn modelId="{3B3EE523-0756-4E4F-A762-0989C2365C3A}" type="presParOf" srcId="{D9BD8969-CD3E-4161-840D-A981797C0473}" destId="{953E62D5-F9D7-4B10-834A-0D56B406928E}" srcOrd="0" destOrd="0" presId="urn:microsoft.com/office/officeart/2016/7/layout/VerticalHollowActionList"/>
    <dgm:cxn modelId="{4DE93E76-18BC-4063-A8C5-5EBAB2D5FFD2}" type="presParOf" srcId="{D9BD8969-CD3E-4161-840D-A981797C0473}" destId="{13E7318F-AA77-471B-9EE5-265FF12FD6D3}" srcOrd="1" destOrd="0" presId="urn:microsoft.com/office/officeart/2016/7/layout/VerticalHollowActionList"/>
    <dgm:cxn modelId="{22FF1476-2694-4553-8586-4FD26C389FA1}" type="presParOf" srcId="{B5141440-FCD0-40AF-934D-6CE5727DEAB3}" destId="{DAF06B81-9AB3-407B-BFCE-49317100893C}" srcOrd="3" destOrd="0" presId="urn:microsoft.com/office/officeart/2016/7/layout/VerticalHollowActionList"/>
    <dgm:cxn modelId="{C5E7BB82-980D-4F69-8FA6-4F724DB335DE}" type="presParOf" srcId="{B5141440-FCD0-40AF-934D-6CE5727DEAB3}" destId="{E12E19AE-53A8-4944-AA2C-E1C7D8F04B31}" srcOrd="4" destOrd="0" presId="urn:microsoft.com/office/officeart/2016/7/layout/VerticalHollowActionList"/>
    <dgm:cxn modelId="{7ADF6E41-8221-4CE6-9F39-556B73222230}" type="presParOf" srcId="{E12E19AE-53A8-4944-AA2C-E1C7D8F04B31}" destId="{FDE071B7-7B99-496E-B093-14151E8842FB}" srcOrd="0" destOrd="0" presId="urn:microsoft.com/office/officeart/2016/7/layout/VerticalHollowActionList"/>
    <dgm:cxn modelId="{1866E716-DEFB-4C8C-98BE-9F86D2A9776B}" type="presParOf" srcId="{E12E19AE-53A8-4944-AA2C-E1C7D8F04B31}" destId="{FDC0A26E-5449-40EC-9D3A-7A5C91E2A4B9}" srcOrd="1" destOrd="0" presId="urn:microsoft.com/office/officeart/2016/7/layout/VerticalHollowAction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C57B212-E9BA-4FA8-8444-BE89BCF23F01}"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6B3CB480-365D-4F8D-9548-0F0710EBBB1B}">
      <dgm:prSet/>
      <dgm:spPr/>
      <dgm:t>
        <a:bodyPr/>
        <a:lstStyle/>
        <a:p>
          <a:pPr>
            <a:lnSpc>
              <a:spcPct val="100000"/>
            </a:lnSpc>
            <a:defRPr cap="all"/>
          </a:pPr>
          <a:r>
            <a:rPr lang="en-US"/>
            <a:t>What?</a:t>
          </a:r>
        </a:p>
      </dgm:t>
    </dgm:pt>
    <dgm:pt modelId="{A7379017-8AFD-40B5-9082-6E4174E74476}" type="parTrans" cxnId="{3EC1AEA1-8C81-4D3E-AB38-D33B7ED56376}">
      <dgm:prSet/>
      <dgm:spPr/>
      <dgm:t>
        <a:bodyPr/>
        <a:lstStyle/>
        <a:p>
          <a:endParaRPr lang="en-US"/>
        </a:p>
      </dgm:t>
    </dgm:pt>
    <dgm:pt modelId="{A4B69317-A820-4465-A8B2-339653CBC294}" type="sibTrans" cxnId="{3EC1AEA1-8C81-4D3E-AB38-D33B7ED56376}">
      <dgm:prSet/>
      <dgm:spPr/>
      <dgm:t>
        <a:bodyPr/>
        <a:lstStyle/>
        <a:p>
          <a:endParaRPr lang="en-US"/>
        </a:p>
      </dgm:t>
    </dgm:pt>
    <dgm:pt modelId="{2467ECCD-7553-46B9-B168-2D75037573D4}">
      <dgm:prSet/>
      <dgm:spPr/>
      <dgm:t>
        <a:bodyPr/>
        <a:lstStyle/>
        <a:p>
          <a:endParaRPr lang="en-US" dirty="0"/>
        </a:p>
      </dgm:t>
    </dgm:pt>
    <dgm:pt modelId="{D502BE62-78E9-4D80-BEBD-B59DC590E06F}" type="parTrans" cxnId="{51D8A782-B91D-4CA8-B645-77F4BD381BB6}">
      <dgm:prSet/>
      <dgm:spPr/>
      <dgm:t>
        <a:bodyPr/>
        <a:lstStyle/>
        <a:p>
          <a:endParaRPr lang="en-US"/>
        </a:p>
      </dgm:t>
    </dgm:pt>
    <dgm:pt modelId="{00FCBAC6-7FBC-4CFF-B25F-EED4E7BAEC5C}" type="sibTrans" cxnId="{51D8A782-B91D-4CA8-B645-77F4BD381BB6}">
      <dgm:prSet/>
      <dgm:spPr/>
      <dgm:t>
        <a:bodyPr/>
        <a:lstStyle/>
        <a:p>
          <a:endParaRPr lang="en-US"/>
        </a:p>
      </dgm:t>
    </dgm:pt>
    <dgm:pt modelId="{CDE0190A-C6D2-456F-AA44-65AFC62AE12B}">
      <dgm:prSet/>
      <dgm:spPr/>
      <dgm:t>
        <a:bodyPr/>
        <a:lstStyle/>
        <a:p>
          <a:pPr>
            <a:lnSpc>
              <a:spcPct val="100000"/>
            </a:lnSpc>
            <a:defRPr cap="all"/>
          </a:pPr>
          <a:r>
            <a:rPr lang="en-US"/>
            <a:t>Why?</a:t>
          </a:r>
        </a:p>
      </dgm:t>
    </dgm:pt>
    <dgm:pt modelId="{00EDD66F-685D-42D8-82F0-E231A2B67509}" type="parTrans" cxnId="{7D56509C-BBE7-4C9C-B3A5-F6CF349A9709}">
      <dgm:prSet/>
      <dgm:spPr/>
      <dgm:t>
        <a:bodyPr/>
        <a:lstStyle/>
        <a:p>
          <a:endParaRPr lang="en-US"/>
        </a:p>
      </dgm:t>
    </dgm:pt>
    <dgm:pt modelId="{6621A2E0-B600-40AF-B6B5-6E229B346D1D}" type="sibTrans" cxnId="{7D56509C-BBE7-4C9C-B3A5-F6CF349A9709}">
      <dgm:prSet/>
      <dgm:spPr/>
      <dgm:t>
        <a:bodyPr/>
        <a:lstStyle/>
        <a:p>
          <a:endParaRPr lang="en-US"/>
        </a:p>
      </dgm:t>
    </dgm:pt>
    <dgm:pt modelId="{0E3F5672-BF25-464D-A2F2-BA2B97C2BA05}">
      <dgm:prSet/>
      <dgm:spPr/>
      <dgm:t>
        <a:bodyPr/>
        <a:lstStyle/>
        <a:p>
          <a:endParaRPr lang="en-US" dirty="0"/>
        </a:p>
      </dgm:t>
    </dgm:pt>
    <dgm:pt modelId="{6A556AAA-9CEC-47C8-9137-96D186090C24}" type="parTrans" cxnId="{03C74639-AAB1-440F-8A83-1E2CBED32CD4}">
      <dgm:prSet/>
      <dgm:spPr/>
      <dgm:t>
        <a:bodyPr/>
        <a:lstStyle/>
        <a:p>
          <a:endParaRPr lang="en-US"/>
        </a:p>
      </dgm:t>
    </dgm:pt>
    <dgm:pt modelId="{BCC3E2B6-C338-4B6C-B27F-C0A1F44B8523}" type="sibTrans" cxnId="{03C74639-AAB1-440F-8A83-1E2CBED32CD4}">
      <dgm:prSet/>
      <dgm:spPr/>
      <dgm:t>
        <a:bodyPr/>
        <a:lstStyle/>
        <a:p>
          <a:endParaRPr lang="en-US"/>
        </a:p>
      </dgm:t>
    </dgm:pt>
    <dgm:pt modelId="{9B86B094-9E0C-41C9-A7A0-79FB45D65C69}">
      <dgm:prSet/>
      <dgm:spPr/>
      <dgm:t>
        <a:bodyPr/>
        <a:lstStyle/>
        <a:p>
          <a:pPr>
            <a:lnSpc>
              <a:spcPct val="100000"/>
            </a:lnSpc>
            <a:defRPr cap="all"/>
          </a:pPr>
          <a:r>
            <a:rPr lang="en-US"/>
            <a:t>How?</a:t>
          </a:r>
        </a:p>
      </dgm:t>
    </dgm:pt>
    <dgm:pt modelId="{FB684E2F-414C-4E8C-8ECB-95365353B856}" type="parTrans" cxnId="{90D38177-4A4C-455B-B13B-F3553FF0A51D}">
      <dgm:prSet/>
      <dgm:spPr/>
      <dgm:t>
        <a:bodyPr/>
        <a:lstStyle/>
        <a:p>
          <a:endParaRPr lang="en-US"/>
        </a:p>
      </dgm:t>
    </dgm:pt>
    <dgm:pt modelId="{20A591FD-F7CB-442F-B2E6-4AFB3D818090}" type="sibTrans" cxnId="{90D38177-4A4C-455B-B13B-F3553FF0A51D}">
      <dgm:prSet/>
      <dgm:spPr/>
      <dgm:t>
        <a:bodyPr/>
        <a:lstStyle/>
        <a:p>
          <a:endParaRPr lang="en-US"/>
        </a:p>
      </dgm:t>
    </dgm:pt>
    <dgm:pt modelId="{58FA5FD5-5F57-4AA7-BFD4-F44EB08DC564}">
      <dgm:prSet/>
      <dgm:spPr/>
      <dgm:t>
        <a:bodyPr/>
        <a:lstStyle/>
        <a:p>
          <a:endParaRPr lang="en-US" dirty="0"/>
        </a:p>
      </dgm:t>
    </dgm:pt>
    <dgm:pt modelId="{DE581D87-9287-44C7-934D-B24AD45DDCD5}" type="parTrans" cxnId="{0C685FCD-64CC-44DB-82F1-B3185C73BBCE}">
      <dgm:prSet/>
      <dgm:spPr/>
      <dgm:t>
        <a:bodyPr/>
        <a:lstStyle/>
        <a:p>
          <a:endParaRPr lang="en-US"/>
        </a:p>
      </dgm:t>
    </dgm:pt>
    <dgm:pt modelId="{513B2B06-3202-46A7-92F6-11F6A765E14D}" type="sibTrans" cxnId="{0C685FCD-64CC-44DB-82F1-B3185C73BBCE}">
      <dgm:prSet/>
      <dgm:spPr/>
      <dgm:t>
        <a:bodyPr/>
        <a:lstStyle/>
        <a:p>
          <a:endParaRPr lang="en-US"/>
        </a:p>
      </dgm:t>
    </dgm:pt>
    <dgm:pt modelId="{34F2F003-34E8-4231-8C84-0B8D2199C777}">
      <dgm:prSet/>
      <dgm:spPr/>
      <dgm:t>
        <a:bodyPr/>
        <a:lstStyle/>
        <a:p>
          <a:pPr>
            <a:lnSpc>
              <a:spcPct val="100000"/>
            </a:lnSpc>
            <a:defRPr cap="all"/>
          </a:pPr>
          <a:r>
            <a:rPr lang="en-US"/>
            <a:t>When?</a:t>
          </a:r>
        </a:p>
      </dgm:t>
    </dgm:pt>
    <dgm:pt modelId="{C3CC3FAA-3D97-4393-A3F9-6F99769F11EC}" type="parTrans" cxnId="{F6E1EF71-3E7F-46A7-B53C-1C07863F102D}">
      <dgm:prSet/>
      <dgm:spPr/>
      <dgm:t>
        <a:bodyPr/>
        <a:lstStyle/>
        <a:p>
          <a:endParaRPr lang="en-US"/>
        </a:p>
      </dgm:t>
    </dgm:pt>
    <dgm:pt modelId="{65E5029B-1BB1-4051-934A-36A694D3217F}" type="sibTrans" cxnId="{F6E1EF71-3E7F-46A7-B53C-1C07863F102D}">
      <dgm:prSet/>
      <dgm:spPr/>
      <dgm:t>
        <a:bodyPr/>
        <a:lstStyle/>
        <a:p>
          <a:endParaRPr lang="en-US"/>
        </a:p>
      </dgm:t>
    </dgm:pt>
    <dgm:pt modelId="{47BAACA2-6F1D-4897-88B9-A017B025C138}">
      <dgm:prSet/>
      <dgm:spPr/>
      <dgm:t>
        <a:bodyPr/>
        <a:lstStyle/>
        <a:p>
          <a:endParaRPr lang="en-US" dirty="0"/>
        </a:p>
      </dgm:t>
    </dgm:pt>
    <dgm:pt modelId="{581E571A-B5A9-444C-A9A0-D97F716E7117}" type="parTrans" cxnId="{57587D05-B828-444D-8AB7-9D33A6FBDD06}">
      <dgm:prSet/>
      <dgm:spPr/>
      <dgm:t>
        <a:bodyPr/>
        <a:lstStyle/>
        <a:p>
          <a:endParaRPr lang="en-US"/>
        </a:p>
      </dgm:t>
    </dgm:pt>
    <dgm:pt modelId="{480148CC-7E32-49F9-8721-5156986D8DFA}" type="sibTrans" cxnId="{57587D05-B828-444D-8AB7-9D33A6FBDD06}">
      <dgm:prSet/>
      <dgm:spPr/>
      <dgm:t>
        <a:bodyPr/>
        <a:lstStyle/>
        <a:p>
          <a:endParaRPr lang="en-US"/>
        </a:p>
      </dgm:t>
    </dgm:pt>
    <dgm:pt modelId="{579993ED-3F3E-4B60-B245-8EA43868D4B0}" type="pres">
      <dgm:prSet presAssocID="{0C57B212-E9BA-4FA8-8444-BE89BCF23F01}" presName="root" presStyleCnt="0">
        <dgm:presLayoutVars>
          <dgm:dir/>
          <dgm:resizeHandles val="exact"/>
        </dgm:presLayoutVars>
      </dgm:prSet>
      <dgm:spPr/>
    </dgm:pt>
    <dgm:pt modelId="{66D64B2B-E9F8-4CD0-85A9-22DE46594DFE}" type="pres">
      <dgm:prSet presAssocID="{6B3CB480-365D-4F8D-9548-0F0710EBBB1B}" presName="compNode" presStyleCnt="0"/>
      <dgm:spPr/>
    </dgm:pt>
    <dgm:pt modelId="{C365B24D-6E9A-4C33-BD80-BDC163606D66}" type="pres">
      <dgm:prSet presAssocID="{6B3CB480-365D-4F8D-9548-0F0710EBBB1B}" presName="iconBgRect" presStyleLbl="bgShp" presStyleIdx="0" presStyleCnt="4"/>
      <dgm:spPr>
        <a:prstGeom prst="round2DiagRect">
          <a:avLst>
            <a:gd name="adj1" fmla="val 29727"/>
            <a:gd name="adj2" fmla="val 0"/>
          </a:avLst>
        </a:prstGeom>
      </dgm:spPr>
    </dgm:pt>
    <dgm:pt modelId="{142CD1A5-A00E-4834-B77F-2079B56BB913}" type="pres">
      <dgm:prSet presAssocID="{6B3CB480-365D-4F8D-9548-0F0710EBBB1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 mark"/>
        </a:ext>
      </dgm:extLst>
    </dgm:pt>
    <dgm:pt modelId="{208D89C1-E4FE-4226-B9F4-E90438049265}" type="pres">
      <dgm:prSet presAssocID="{6B3CB480-365D-4F8D-9548-0F0710EBBB1B}" presName="spaceRect" presStyleCnt="0"/>
      <dgm:spPr/>
    </dgm:pt>
    <dgm:pt modelId="{88BCD7FE-1324-4373-B82F-B1FF23F18B96}" type="pres">
      <dgm:prSet presAssocID="{6B3CB480-365D-4F8D-9548-0F0710EBBB1B}" presName="textRect" presStyleLbl="revTx" presStyleIdx="0" presStyleCnt="4">
        <dgm:presLayoutVars>
          <dgm:chMax val="1"/>
          <dgm:chPref val="1"/>
        </dgm:presLayoutVars>
      </dgm:prSet>
      <dgm:spPr/>
    </dgm:pt>
    <dgm:pt modelId="{648D58E6-E33B-4D6D-87D5-9EF9555BD68A}" type="pres">
      <dgm:prSet presAssocID="{A4B69317-A820-4465-A8B2-339653CBC294}" presName="sibTrans" presStyleCnt="0"/>
      <dgm:spPr/>
    </dgm:pt>
    <dgm:pt modelId="{17A96C97-BC9F-4FE1-948D-D99C629BACC4}" type="pres">
      <dgm:prSet presAssocID="{CDE0190A-C6D2-456F-AA44-65AFC62AE12B}" presName="compNode" presStyleCnt="0"/>
      <dgm:spPr/>
    </dgm:pt>
    <dgm:pt modelId="{1B5D0E9E-D588-4D87-B577-86F74DBAFC5C}" type="pres">
      <dgm:prSet presAssocID="{CDE0190A-C6D2-456F-AA44-65AFC62AE12B}" presName="iconBgRect" presStyleLbl="bgShp" presStyleIdx="1" presStyleCnt="4"/>
      <dgm:spPr>
        <a:prstGeom prst="round2DiagRect">
          <a:avLst>
            <a:gd name="adj1" fmla="val 29727"/>
            <a:gd name="adj2" fmla="val 0"/>
          </a:avLst>
        </a:prstGeom>
      </dgm:spPr>
    </dgm:pt>
    <dgm:pt modelId="{98C1A5DC-5867-4D14-B01B-0AB0C23BCC7E}" type="pres">
      <dgm:prSet presAssocID="{CDE0190A-C6D2-456F-AA44-65AFC62AE12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s"/>
        </a:ext>
      </dgm:extLst>
    </dgm:pt>
    <dgm:pt modelId="{52C498F8-2B9A-420C-9133-4753B7AA730F}" type="pres">
      <dgm:prSet presAssocID="{CDE0190A-C6D2-456F-AA44-65AFC62AE12B}" presName="spaceRect" presStyleCnt="0"/>
      <dgm:spPr/>
    </dgm:pt>
    <dgm:pt modelId="{9470F85D-8909-40FE-9BBE-37B43B5C1FB6}" type="pres">
      <dgm:prSet presAssocID="{CDE0190A-C6D2-456F-AA44-65AFC62AE12B}" presName="textRect" presStyleLbl="revTx" presStyleIdx="1" presStyleCnt="4">
        <dgm:presLayoutVars>
          <dgm:chMax val="1"/>
          <dgm:chPref val="1"/>
        </dgm:presLayoutVars>
      </dgm:prSet>
      <dgm:spPr/>
    </dgm:pt>
    <dgm:pt modelId="{38F320C6-3B1A-405E-883E-1F1ABE4A3ED3}" type="pres">
      <dgm:prSet presAssocID="{6621A2E0-B600-40AF-B6B5-6E229B346D1D}" presName="sibTrans" presStyleCnt="0"/>
      <dgm:spPr/>
    </dgm:pt>
    <dgm:pt modelId="{5C251E7C-B4DA-4B0D-9348-8161B348DDEB}" type="pres">
      <dgm:prSet presAssocID="{9B86B094-9E0C-41C9-A7A0-79FB45D65C69}" presName="compNode" presStyleCnt="0"/>
      <dgm:spPr/>
    </dgm:pt>
    <dgm:pt modelId="{660C4233-E39F-4E9B-9A75-FC40D089881B}" type="pres">
      <dgm:prSet presAssocID="{9B86B094-9E0C-41C9-A7A0-79FB45D65C69}" presName="iconBgRect" presStyleLbl="bgShp" presStyleIdx="2" presStyleCnt="4"/>
      <dgm:spPr>
        <a:prstGeom prst="round2DiagRect">
          <a:avLst>
            <a:gd name="adj1" fmla="val 29727"/>
            <a:gd name="adj2" fmla="val 0"/>
          </a:avLst>
        </a:prstGeom>
      </dgm:spPr>
    </dgm:pt>
    <dgm:pt modelId="{60BD3D63-EC9B-43E5-A38C-473BF3BD05E1}" type="pres">
      <dgm:prSet presAssocID="{9B86B094-9E0C-41C9-A7A0-79FB45D65C6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redit card"/>
        </a:ext>
      </dgm:extLst>
    </dgm:pt>
    <dgm:pt modelId="{3EC07FDF-8657-4F17-8282-B6F29844F3C4}" type="pres">
      <dgm:prSet presAssocID="{9B86B094-9E0C-41C9-A7A0-79FB45D65C69}" presName="spaceRect" presStyleCnt="0"/>
      <dgm:spPr/>
    </dgm:pt>
    <dgm:pt modelId="{FEC03F27-9CCF-4CEF-9805-4D6B72A9D4BA}" type="pres">
      <dgm:prSet presAssocID="{9B86B094-9E0C-41C9-A7A0-79FB45D65C69}" presName="textRect" presStyleLbl="revTx" presStyleIdx="2" presStyleCnt="4">
        <dgm:presLayoutVars>
          <dgm:chMax val="1"/>
          <dgm:chPref val="1"/>
        </dgm:presLayoutVars>
      </dgm:prSet>
      <dgm:spPr/>
    </dgm:pt>
    <dgm:pt modelId="{2E1FA286-E0DF-4E1B-B69A-C86204F5485D}" type="pres">
      <dgm:prSet presAssocID="{20A591FD-F7CB-442F-B2E6-4AFB3D818090}" presName="sibTrans" presStyleCnt="0"/>
      <dgm:spPr/>
    </dgm:pt>
    <dgm:pt modelId="{7F2D7AFB-C86C-465D-AC87-8AC0EF334EFE}" type="pres">
      <dgm:prSet presAssocID="{34F2F003-34E8-4231-8C84-0B8D2199C777}" presName="compNode" presStyleCnt="0"/>
      <dgm:spPr/>
    </dgm:pt>
    <dgm:pt modelId="{DF943426-E0A0-4242-9D89-5F8DE7AE45E5}" type="pres">
      <dgm:prSet presAssocID="{34F2F003-34E8-4231-8C84-0B8D2199C777}" presName="iconBgRect" presStyleLbl="bgShp" presStyleIdx="3" presStyleCnt="4"/>
      <dgm:spPr>
        <a:prstGeom prst="round2DiagRect">
          <a:avLst>
            <a:gd name="adj1" fmla="val 29727"/>
            <a:gd name="adj2" fmla="val 0"/>
          </a:avLst>
        </a:prstGeom>
      </dgm:spPr>
    </dgm:pt>
    <dgm:pt modelId="{6CBECB35-E006-4950-9127-B2C3F8D1198A}" type="pres">
      <dgm:prSet presAssocID="{34F2F003-34E8-4231-8C84-0B8D2199C77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oney"/>
        </a:ext>
      </dgm:extLst>
    </dgm:pt>
    <dgm:pt modelId="{DF5784B2-24FC-4D5F-9146-7268A476657A}" type="pres">
      <dgm:prSet presAssocID="{34F2F003-34E8-4231-8C84-0B8D2199C777}" presName="spaceRect" presStyleCnt="0"/>
      <dgm:spPr/>
    </dgm:pt>
    <dgm:pt modelId="{5D1FB686-C17D-492C-A1CB-1152392DBC4A}" type="pres">
      <dgm:prSet presAssocID="{34F2F003-34E8-4231-8C84-0B8D2199C777}" presName="textRect" presStyleLbl="revTx" presStyleIdx="3" presStyleCnt="4">
        <dgm:presLayoutVars>
          <dgm:chMax val="1"/>
          <dgm:chPref val="1"/>
        </dgm:presLayoutVars>
      </dgm:prSet>
      <dgm:spPr/>
    </dgm:pt>
  </dgm:ptLst>
  <dgm:cxnLst>
    <dgm:cxn modelId="{57587D05-B828-444D-8AB7-9D33A6FBDD06}" srcId="{34F2F003-34E8-4231-8C84-0B8D2199C777}" destId="{47BAACA2-6F1D-4897-88B9-A017B025C138}" srcOrd="0" destOrd="0" parTransId="{581E571A-B5A9-444C-A9A0-D97F716E7117}" sibTransId="{480148CC-7E32-49F9-8721-5156986D8DFA}"/>
    <dgm:cxn modelId="{69654711-3EC5-425B-9557-35352CE93B44}" type="presOf" srcId="{CDE0190A-C6D2-456F-AA44-65AFC62AE12B}" destId="{9470F85D-8909-40FE-9BBE-37B43B5C1FB6}" srcOrd="0" destOrd="0" presId="urn:microsoft.com/office/officeart/2018/5/layout/IconLeafLabelList"/>
    <dgm:cxn modelId="{03C74639-AAB1-440F-8A83-1E2CBED32CD4}" srcId="{CDE0190A-C6D2-456F-AA44-65AFC62AE12B}" destId="{0E3F5672-BF25-464D-A2F2-BA2B97C2BA05}" srcOrd="0" destOrd="0" parTransId="{6A556AAA-9CEC-47C8-9137-96D186090C24}" sibTransId="{BCC3E2B6-C338-4B6C-B27F-C0A1F44B8523}"/>
    <dgm:cxn modelId="{F6E1EF71-3E7F-46A7-B53C-1C07863F102D}" srcId="{0C57B212-E9BA-4FA8-8444-BE89BCF23F01}" destId="{34F2F003-34E8-4231-8C84-0B8D2199C777}" srcOrd="3" destOrd="0" parTransId="{C3CC3FAA-3D97-4393-A3F9-6F99769F11EC}" sibTransId="{65E5029B-1BB1-4051-934A-36A694D3217F}"/>
    <dgm:cxn modelId="{C7E9C255-BD98-46E0-A090-3C76D53146D2}" type="presOf" srcId="{0C57B212-E9BA-4FA8-8444-BE89BCF23F01}" destId="{579993ED-3F3E-4B60-B245-8EA43868D4B0}" srcOrd="0" destOrd="0" presId="urn:microsoft.com/office/officeart/2018/5/layout/IconLeafLabelList"/>
    <dgm:cxn modelId="{90D38177-4A4C-455B-B13B-F3553FF0A51D}" srcId="{0C57B212-E9BA-4FA8-8444-BE89BCF23F01}" destId="{9B86B094-9E0C-41C9-A7A0-79FB45D65C69}" srcOrd="2" destOrd="0" parTransId="{FB684E2F-414C-4E8C-8ECB-95365353B856}" sibTransId="{20A591FD-F7CB-442F-B2E6-4AFB3D818090}"/>
    <dgm:cxn modelId="{A8BD8C7B-F6DC-4A89-B5D0-83EA18C1EC55}" type="presOf" srcId="{9B86B094-9E0C-41C9-A7A0-79FB45D65C69}" destId="{FEC03F27-9CCF-4CEF-9805-4D6B72A9D4BA}" srcOrd="0" destOrd="0" presId="urn:microsoft.com/office/officeart/2018/5/layout/IconLeafLabelList"/>
    <dgm:cxn modelId="{51D8A782-B91D-4CA8-B645-77F4BD381BB6}" srcId="{6B3CB480-365D-4F8D-9548-0F0710EBBB1B}" destId="{2467ECCD-7553-46B9-B168-2D75037573D4}" srcOrd="0" destOrd="0" parTransId="{D502BE62-78E9-4D80-BEBD-B59DC590E06F}" sibTransId="{00FCBAC6-7FBC-4CFF-B25F-EED4E7BAEC5C}"/>
    <dgm:cxn modelId="{7D56509C-BBE7-4C9C-B3A5-F6CF349A9709}" srcId="{0C57B212-E9BA-4FA8-8444-BE89BCF23F01}" destId="{CDE0190A-C6D2-456F-AA44-65AFC62AE12B}" srcOrd="1" destOrd="0" parTransId="{00EDD66F-685D-42D8-82F0-E231A2B67509}" sibTransId="{6621A2E0-B600-40AF-B6B5-6E229B346D1D}"/>
    <dgm:cxn modelId="{3EC1AEA1-8C81-4D3E-AB38-D33B7ED56376}" srcId="{0C57B212-E9BA-4FA8-8444-BE89BCF23F01}" destId="{6B3CB480-365D-4F8D-9548-0F0710EBBB1B}" srcOrd="0" destOrd="0" parTransId="{A7379017-8AFD-40B5-9082-6E4174E74476}" sibTransId="{A4B69317-A820-4465-A8B2-339653CBC294}"/>
    <dgm:cxn modelId="{0C685FCD-64CC-44DB-82F1-B3185C73BBCE}" srcId="{9B86B094-9E0C-41C9-A7A0-79FB45D65C69}" destId="{58FA5FD5-5F57-4AA7-BFD4-F44EB08DC564}" srcOrd="0" destOrd="0" parTransId="{DE581D87-9287-44C7-934D-B24AD45DDCD5}" sibTransId="{513B2B06-3202-46A7-92F6-11F6A765E14D}"/>
    <dgm:cxn modelId="{8E2846D6-0BE3-4131-AB3F-D657F440E444}" type="presOf" srcId="{6B3CB480-365D-4F8D-9548-0F0710EBBB1B}" destId="{88BCD7FE-1324-4373-B82F-B1FF23F18B96}" srcOrd="0" destOrd="0" presId="urn:microsoft.com/office/officeart/2018/5/layout/IconLeafLabelList"/>
    <dgm:cxn modelId="{ACAC22E7-B45B-493E-AF40-287A580FA424}" type="presOf" srcId="{34F2F003-34E8-4231-8C84-0B8D2199C777}" destId="{5D1FB686-C17D-492C-A1CB-1152392DBC4A}" srcOrd="0" destOrd="0" presId="urn:microsoft.com/office/officeart/2018/5/layout/IconLeafLabelList"/>
    <dgm:cxn modelId="{0500490E-79DF-4C3E-AD70-F2881742D752}" type="presParOf" srcId="{579993ED-3F3E-4B60-B245-8EA43868D4B0}" destId="{66D64B2B-E9F8-4CD0-85A9-22DE46594DFE}" srcOrd="0" destOrd="0" presId="urn:microsoft.com/office/officeart/2018/5/layout/IconLeafLabelList"/>
    <dgm:cxn modelId="{67D11C46-1A28-4B80-A1AE-9C3C4B39996B}" type="presParOf" srcId="{66D64B2B-E9F8-4CD0-85A9-22DE46594DFE}" destId="{C365B24D-6E9A-4C33-BD80-BDC163606D66}" srcOrd="0" destOrd="0" presId="urn:microsoft.com/office/officeart/2018/5/layout/IconLeafLabelList"/>
    <dgm:cxn modelId="{C8C99854-C0B1-4FF1-8285-2D40DE66DAD4}" type="presParOf" srcId="{66D64B2B-E9F8-4CD0-85A9-22DE46594DFE}" destId="{142CD1A5-A00E-4834-B77F-2079B56BB913}" srcOrd="1" destOrd="0" presId="urn:microsoft.com/office/officeart/2018/5/layout/IconLeafLabelList"/>
    <dgm:cxn modelId="{46756D54-E4EF-4786-A508-51F7059C4EB7}" type="presParOf" srcId="{66D64B2B-E9F8-4CD0-85A9-22DE46594DFE}" destId="{208D89C1-E4FE-4226-B9F4-E90438049265}" srcOrd="2" destOrd="0" presId="urn:microsoft.com/office/officeart/2018/5/layout/IconLeafLabelList"/>
    <dgm:cxn modelId="{2E388D3A-1526-4FA8-9689-5A65F8C0ADA0}" type="presParOf" srcId="{66D64B2B-E9F8-4CD0-85A9-22DE46594DFE}" destId="{88BCD7FE-1324-4373-B82F-B1FF23F18B96}" srcOrd="3" destOrd="0" presId="urn:microsoft.com/office/officeart/2018/5/layout/IconLeafLabelList"/>
    <dgm:cxn modelId="{592E85AB-89B6-4467-A191-084D73C5D384}" type="presParOf" srcId="{579993ED-3F3E-4B60-B245-8EA43868D4B0}" destId="{648D58E6-E33B-4D6D-87D5-9EF9555BD68A}" srcOrd="1" destOrd="0" presId="urn:microsoft.com/office/officeart/2018/5/layout/IconLeafLabelList"/>
    <dgm:cxn modelId="{FA4D7507-109A-44A4-BDB6-800F8C7B8BF9}" type="presParOf" srcId="{579993ED-3F3E-4B60-B245-8EA43868D4B0}" destId="{17A96C97-BC9F-4FE1-948D-D99C629BACC4}" srcOrd="2" destOrd="0" presId="urn:microsoft.com/office/officeart/2018/5/layout/IconLeafLabelList"/>
    <dgm:cxn modelId="{C4DFEC64-4C89-45CF-ADE2-ECA77E520E35}" type="presParOf" srcId="{17A96C97-BC9F-4FE1-948D-D99C629BACC4}" destId="{1B5D0E9E-D588-4D87-B577-86F74DBAFC5C}" srcOrd="0" destOrd="0" presId="urn:microsoft.com/office/officeart/2018/5/layout/IconLeafLabelList"/>
    <dgm:cxn modelId="{508A333D-8EFA-4E29-B397-7D4138E7CAD7}" type="presParOf" srcId="{17A96C97-BC9F-4FE1-948D-D99C629BACC4}" destId="{98C1A5DC-5867-4D14-B01B-0AB0C23BCC7E}" srcOrd="1" destOrd="0" presId="urn:microsoft.com/office/officeart/2018/5/layout/IconLeafLabelList"/>
    <dgm:cxn modelId="{45C5F697-7E9C-4A78-BA5D-7F4F0B63D3E6}" type="presParOf" srcId="{17A96C97-BC9F-4FE1-948D-D99C629BACC4}" destId="{52C498F8-2B9A-420C-9133-4753B7AA730F}" srcOrd="2" destOrd="0" presId="urn:microsoft.com/office/officeart/2018/5/layout/IconLeafLabelList"/>
    <dgm:cxn modelId="{1E9F3739-F7BE-46E1-AECA-44A4C17A7742}" type="presParOf" srcId="{17A96C97-BC9F-4FE1-948D-D99C629BACC4}" destId="{9470F85D-8909-40FE-9BBE-37B43B5C1FB6}" srcOrd="3" destOrd="0" presId="urn:microsoft.com/office/officeart/2018/5/layout/IconLeafLabelList"/>
    <dgm:cxn modelId="{1A57B5B0-996C-4794-94FD-CAE6AEF8FF0E}" type="presParOf" srcId="{579993ED-3F3E-4B60-B245-8EA43868D4B0}" destId="{38F320C6-3B1A-405E-883E-1F1ABE4A3ED3}" srcOrd="3" destOrd="0" presId="urn:microsoft.com/office/officeart/2018/5/layout/IconLeafLabelList"/>
    <dgm:cxn modelId="{2D31BAD1-3875-4CC2-B3AF-E348B7E63979}" type="presParOf" srcId="{579993ED-3F3E-4B60-B245-8EA43868D4B0}" destId="{5C251E7C-B4DA-4B0D-9348-8161B348DDEB}" srcOrd="4" destOrd="0" presId="urn:microsoft.com/office/officeart/2018/5/layout/IconLeafLabelList"/>
    <dgm:cxn modelId="{F245EFAB-B6B5-485A-B736-3E40C0C95997}" type="presParOf" srcId="{5C251E7C-B4DA-4B0D-9348-8161B348DDEB}" destId="{660C4233-E39F-4E9B-9A75-FC40D089881B}" srcOrd="0" destOrd="0" presId="urn:microsoft.com/office/officeart/2018/5/layout/IconLeafLabelList"/>
    <dgm:cxn modelId="{7509906C-16AA-4235-9D4F-1E01213BFC19}" type="presParOf" srcId="{5C251E7C-B4DA-4B0D-9348-8161B348DDEB}" destId="{60BD3D63-EC9B-43E5-A38C-473BF3BD05E1}" srcOrd="1" destOrd="0" presId="urn:microsoft.com/office/officeart/2018/5/layout/IconLeafLabelList"/>
    <dgm:cxn modelId="{BB3AEB7B-45FB-4B41-B20E-C65BBC24FE38}" type="presParOf" srcId="{5C251E7C-B4DA-4B0D-9348-8161B348DDEB}" destId="{3EC07FDF-8657-4F17-8282-B6F29844F3C4}" srcOrd="2" destOrd="0" presId="urn:microsoft.com/office/officeart/2018/5/layout/IconLeafLabelList"/>
    <dgm:cxn modelId="{8B00291A-9EFD-40B2-9729-B6B4FE615BAB}" type="presParOf" srcId="{5C251E7C-B4DA-4B0D-9348-8161B348DDEB}" destId="{FEC03F27-9CCF-4CEF-9805-4D6B72A9D4BA}" srcOrd="3" destOrd="0" presId="urn:microsoft.com/office/officeart/2018/5/layout/IconLeafLabelList"/>
    <dgm:cxn modelId="{FBF18296-3665-47D9-81B3-8F89E004B09B}" type="presParOf" srcId="{579993ED-3F3E-4B60-B245-8EA43868D4B0}" destId="{2E1FA286-E0DF-4E1B-B69A-C86204F5485D}" srcOrd="5" destOrd="0" presId="urn:microsoft.com/office/officeart/2018/5/layout/IconLeafLabelList"/>
    <dgm:cxn modelId="{C25B39D4-8034-4E68-9C91-2D9E6E50E016}" type="presParOf" srcId="{579993ED-3F3E-4B60-B245-8EA43868D4B0}" destId="{7F2D7AFB-C86C-465D-AC87-8AC0EF334EFE}" srcOrd="6" destOrd="0" presId="urn:microsoft.com/office/officeart/2018/5/layout/IconLeafLabelList"/>
    <dgm:cxn modelId="{51B3F19D-DAE8-49BE-AEE7-714E0FC2B05C}" type="presParOf" srcId="{7F2D7AFB-C86C-465D-AC87-8AC0EF334EFE}" destId="{DF943426-E0A0-4242-9D89-5F8DE7AE45E5}" srcOrd="0" destOrd="0" presId="urn:microsoft.com/office/officeart/2018/5/layout/IconLeafLabelList"/>
    <dgm:cxn modelId="{FD12BAF2-165A-4AA6-915E-92E05DFAFA29}" type="presParOf" srcId="{7F2D7AFB-C86C-465D-AC87-8AC0EF334EFE}" destId="{6CBECB35-E006-4950-9127-B2C3F8D1198A}" srcOrd="1" destOrd="0" presId="urn:microsoft.com/office/officeart/2018/5/layout/IconLeafLabelList"/>
    <dgm:cxn modelId="{93AF3784-B535-492F-98B4-85AD0563A2D5}" type="presParOf" srcId="{7F2D7AFB-C86C-465D-AC87-8AC0EF334EFE}" destId="{DF5784B2-24FC-4D5F-9146-7268A476657A}" srcOrd="2" destOrd="0" presId="urn:microsoft.com/office/officeart/2018/5/layout/IconLeafLabelList"/>
    <dgm:cxn modelId="{E1D89801-BDA9-4FA2-BABA-11A3AE12354F}" type="presParOf" srcId="{7F2D7AFB-C86C-465D-AC87-8AC0EF334EFE}" destId="{5D1FB686-C17D-492C-A1CB-1152392DBC4A}"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CAAAF0B-923F-4887-98D3-6A6E7FB7EB18}"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91B35BC2-4410-40F0-9DF4-FD4E8B369150}">
      <dgm:prSet/>
      <dgm:spPr/>
      <dgm:t>
        <a:bodyPr/>
        <a:lstStyle/>
        <a:p>
          <a:r>
            <a:rPr lang="en-US"/>
            <a:t>Organized content</a:t>
          </a:r>
        </a:p>
      </dgm:t>
    </dgm:pt>
    <dgm:pt modelId="{C12E1AC1-9DD6-4BFA-A5B3-AD03BE2AB692}" type="parTrans" cxnId="{FB825192-845E-46A9-97F9-690C225C962A}">
      <dgm:prSet/>
      <dgm:spPr/>
      <dgm:t>
        <a:bodyPr/>
        <a:lstStyle/>
        <a:p>
          <a:endParaRPr lang="en-US"/>
        </a:p>
      </dgm:t>
    </dgm:pt>
    <dgm:pt modelId="{99B7AA34-A76F-416C-965A-2D9E299130DE}" type="sibTrans" cxnId="{FB825192-845E-46A9-97F9-690C225C962A}">
      <dgm:prSet/>
      <dgm:spPr/>
      <dgm:t>
        <a:bodyPr/>
        <a:lstStyle/>
        <a:p>
          <a:endParaRPr lang="en-US"/>
        </a:p>
      </dgm:t>
    </dgm:pt>
    <dgm:pt modelId="{0115EAAE-3EB8-4B1C-A6F0-26A8A0E9EEBE}">
      <dgm:prSet/>
      <dgm:spPr/>
      <dgm:t>
        <a:bodyPr/>
        <a:lstStyle/>
        <a:p>
          <a:r>
            <a:rPr lang="en-US"/>
            <a:t>Support</a:t>
          </a:r>
        </a:p>
      </dgm:t>
    </dgm:pt>
    <dgm:pt modelId="{48B869F8-1897-46D6-9BBF-4F90B85C5C38}" type="parTrans" cxnId="{CD4A9804-9935-48B0-BA12-5DA14870F225}">
      <dgm:prSet/>
      <dgm:spPr/>
      <dgm:t>
        <a:bodyPr/>
        <a:lstStyle/>
        <a:p>
          <a:endParaRPr lang="en-US"/>
        </a:p>
      </dgm:t>
    </dgm:pt>
    <dgm:pt modelId="{BBE1C8B8-5861-4810-8F2D-47BF8ECE0392}" type="sibTrans" cxnId="{CD4A9804-9935-48B0-BA12-5DA14870F225}">
      <dgm:prSet/>
      <dgm:spPr/>
      <dgm:t>
        <a:bodyPr/>
        <a:lstStyle/>
        <a:p>
          <a:endParaRPr lang="en-US"/>
        </a:p>
      </dgm:t>
    </dgm:pt>
    <dgm:pt modelId="{BD711259-291D-4FE1-BE05-295A6B11197A}">
      <dgm:prSet/>
      <dgm:spPr/>
      <dgm:t>
        <a:bodyPr/>
        <a:lstStyle/>
        <a:p>
          <a:r>
            <a:rPr lang="en-US"/>
            <a:t>Engagement</a:t>
          </a:r>
        </a:p>
      </dgm:t>
    </dgm:pt>
    <dgm:pt modelId="{506196FC-923A-4F38-A404-A3088C59A10B}" type="parTrans" cxnId="{3BF0CC0F-A550-4AC3-8B15-F7BFD945EEFC}">
      <dgm:prSet/>
      <dgm:spPr/>
      <dgm:t>
        <a:bodyPr/>
        <a:lstStyle/>
        <a:p>
          <a:endParaRPr lang="en-US"/>
        </a:p>
      </dgm:t>
    </dgm:pt>
    <dgm:pt modelId="{D258835B-88A8-43FB-8010-727B8AB21AED}" type="sibTrans" cxnId="{3BF0CC0F-A550-4AC3-8B15-F7BFD945EEFC}">
      <dgm:prSet/>
      <dgm:spPr/>
      <dgm:t>
        <a:bodyPr/>
        <a:lstStyle/>
        <a:p>
          <a:endParaRPr lang="en-US"/>
        </a:p>
      </dgm:t>
    </dgm:pt>
    <dgm:pt modelId="{584CAB83-6FA6-4203-BF55-629E6DB3ABEF}">
      <dgm:prSet/>
      <dgm:spPr/>
      <dgm:t>
        <a:bodyPr/>
        <a:lstStyle/>
        <a:p>
          <a:r>
            <a:rPr lang="en-US" dirty="0"/>
            <a:t>Instructor presence</a:t>
          </a:r>
        </a:p>
      </dgm:t>
    </dgm:pt>
    <dgm:pt modelId="{FCFC4173-5E8D-4032-AE16-FD07C74C1CF7}" type="parTrans" cxnId="{4369556C-16B4-4067-B275-0ADE9F01FDDF}">
      <dgm:prSet/>
      <dgm:spPr/>
      <dgm:t>
        <a:bodyPr/>
        <a:lstStyle/>
        <a:p>
          <a:endParaRPr lang="en-US"/>
        </a:p>
      </dgm:t>
    </dgm:pt>
    <dgm:pt modelId="{EEB6A326-8CDE-46AF-940D-DC4BC7181AD3}" type="sibTrans" cxnId="{4369556C-16B4-4067-B275-0ADE9F01FDDF}">
      <dgm:prSet/>
      <dgm:spPr/>
      <dgm:t>
        <a:bodyPr/>
        <a:lstStyle/>
        <a:p>
          <a:endParaRPr lang="en-US"/>
        </a:p>
      </dgm:t>
    </dgm:pt>
    <dgm:pt modelId="{ADC1DA88-FAC4-4D66-8396-3873BA5754AC}" type="pres">
      <dgm:prSet presAssocID="{FCAAAF0B-923F-4887-98D3-6A6E7FB7EB18}" presName="root" presStyleCnt="0">
        <dgm:presLayoutVars>
          <dgm:dir/>
          <dgm:resizeHandles val="exact"/>
        </dgm:presLayoutVars>
      </dgm:prSet>
      <dgm:spPr/>
    </dgm:pt>
    <dgm:pt modelId="{AFE75711-6A07-4AE2-BAF1-73A4DE8FDC55}" type="pres">
      <dgm:prSet presAssocID="{FCAAAF0B-923F-4887-98D3-6A6E7FB7EB18}" presName="container" presStyleCnt="0">
        <dgm:presLayoutVars>
          <dgm:dir/>
          <dgm:resizeHandles val="exact"/>
        </dgm:presLayoutVars>
      </dgm:prSet>
      <dgm:spPr/>
    </dgm:pt>
    <dgm:pt modelId="{453EEEDD-56EC-4D2A-9785-8F1FC2557D6C}" type="pres">
      <dgm:prSet presAssocID="{91B35BC2-4410-40F0-9DF4-FD4E8B369150}" presName="compNode" presStyleCnt="0"/>
      <dgm:spPr/>
    </dgm:pt>
    <dgm:pt modelId="{2C38F81C-1C6D-4FC2-A593-329AEC177B49}" type="pres">
      <dgm:prSet presAssocID="{91B35BC2-4410-40F0-9DF4-FD4E8B369150}" presName="iconBgRect" presStyleLbl="bgShp" presStyleIdx="0" presStyleCnt="4"/>
      <dgm:spPr/>
    </dgm:pt>
    <dgm:pt modelId="{A78F87A8-01F9-4057-A786-9A25A1F84C51}" type="pres">
      <dgm:prSet presAssocID="{91B35BC2-4410-40F0-9DF4-FD4E8B36915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5F56547A-1221-4D72-B315-8C3365B38F5A}" type="pres">
      <dgm:prSet presAssocID="{91B35BC2-4410-40F0-9DF4-FD4E8B369150}" presName="spaceRect" presStyleCnt="0"/>
      <dgm:spPr/>
    </dgm:pt>
    <dgm:pt modelId="{01AFF4AE-A39E-4CD7-BF71-1578C8A9CDED}" type="pres">
      <dgm:prSet presAssocID="{91B35BC2-4410-40F0-9DF4-FD4E8B369150}" presName="textRect" presStyleLbl="revTx" presStyleIdx="0" presStyleCnt="4">
        <dgm:presLayoutVars>
          <dgm:chMax val="1"/>
          <dgm:chPref val="1"/>
        </dgm:presLayoutVars>
      </dgm:prSet>
      <dgm:spPr/>
    </dgm:pt>
    <dgm:pt modelId="{29A8AA42-F8FD-47A2-AF02-86EB72E2F4FF}" type="pres">
      <dgm:prSet presAssocID="{99B7AA34-A76F-416C-965A-2D9E299130DE}" presName="sibTrans" presStyleLbl="sibTrans2D1" presStyleIdx="0" presStyleCnt="0"/>
      <dgm:spPr/>
    </dgm:pt>
    <dgm:pt modelId="{061B4782-C104-4792-B02A-18D2A1D19AE5}" type="pres">
      <dgm:prSet presAssocID="{0115EAAE-3EB8-4B1C-A6F0-26A8A0E9EEBE}" presName="compNode" presStyleCnt="0"/>
      <dgm:spPr/>
    </dgm:pt>
    <dgm:pt modelId="{414AECA8-6D30-4947-90FF-50EF01E23E9B}" type="pres">
      <dgm:prSet presAssocID="{0115EAAE-3EB8-4B1C-A6F0-26A8A0E9EEBE}" presName="iconBgRect" presStyleLbl="bgShp" presStyleIdx="1" presStyleCnt="4"/>
      <dgm:spPr/>
    </dgm:pt>
    <dgm:pt modelId="{09CE7AD1-A87F-41BB-911D-6D9B63312B9D}" type="pres">
      <dgm:prSet presAssocID="{0115EAAE-3EB8-4B1C-A6F0-26A8A0E9EEB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62D8F21F-2D83-48CE-8B1C-442ED740718C}" type="pres">
      <dgm:prSet presAssocID="{0115EAAE-3EB8-4B1C-A6F0-26A8A0E9EEBE}" presName="spaceRect" presStyleCnt="0"/>
      <dgm:spPr/>
    </dgm:pt>
    <dgm:pt modelId="{F1FB5531-9965-470C-984D-BC26B844688A}" type="pres">
      <dgm:prSet presAssocID="{0115EAAE-3EB8-4B1C-A6F0-26A8A0E9EEBE}" presName="textRect" presStyleLbl="revTx" presStyleIdx="1" presStyleCnt="4">
        <dgm:presLayoutVars>
          <dgm:chMax val="1"/>
          <dgm:chPref val="1"/>
        </dgm:presLayoutVars>
      </dgm:prSet>
      <dgm:spPr/>
    </dgm:pt>
    <dgm:pt modelId="{E8B12712-A62C-4EB9-9FC0-A00CDCFE944E}" type="pres">
      <dgm:prSet presAssocID="{BBE1C8B8-5861-4810-8F2D-47BF8ECE0392}" presName="sibTrans" presStyleLbl="sibTrans2D1" presStyleIdx="0" presStyleCnt="0"/>
      <dgm:spPr/>
    </dgm:pt>
    <dgm:pt modelId="{2A73B248-2071-47EE-A7B1-DF80346B8264}" type="pres">
      <dgm:prSet presAssocID="{BD711259-291D-4FE1-BE05-295A6B11197A}" presName="compNode" presStyleCnt="0"/>
      <dgm:spPr/>
    </dgm:pt>
    <dgm:pt modelId="{D67B3AF8-10A3-4BCF-B3EE-1BD56F6ACF87}" type="pres">
      <dgm:prSet presAssocID="{BD711259-291D-4FE1-BE05-295A6B11197A}" presName="iconBgRect" presStyleLbl="bgShp" presStyleIdx="2" presStyleCnt="4"/>
      <dgm:spPr/>
    </dgm:pt>
    <dgm:pt modelId="{CC9FBDC7-BA35-4CC5-B020-39CBDF8DEE82}" type="pres">
      <dgm:prSet presAssocID="{BD711259-291D-4FE1-BE05-295A6B11197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F5A22787-8407-4557-808E-0A3FEB6ACE6A}" type="pres">
      <dgm:prSet presAssocID="{BD711259-291D-4FE1-BE05-295A6B11197A}" presName="spaceRect" presStyleCnt="0"/>
      <dgm:spPr/>
    </dgm:pt>
    <dgm:pt modelId="{46C82A3C-DB66-4EE1-8E82-F17662E35AE8}" type="pres">
      <dgm:prSet presAssocID="{BD711259-291D-4FE1-BE05-295A6B11197A}" presName="textRect" presStyleLbl="revTx" presStyleIdx="2" presStyleCnt="4">
        <dgm:presLayoutVars>
          <dgm:chMax val="1"/>
          <dgm:chPref val="1"/>
        </dgm:presLayoutVars>
      </dgm:prSet>
      <dgm:spPr/>
    </dgm:pt>
    <dgm:pt modelId="{736781F8-ABF3-473B-9FCB-AB7C6FF5B55B}" type="pres">
      <dgm:prSet presAssocID="{D258835B-88A8-43FB-8010-727B8AB21AED}" presName="sibTrans" presStyleLbl="sibTrans2D1" presStyleIdx="0" presStyleCnt="0"/>
      <dgm:spPr/>
    </dgm:pt>
    <dgm:pt modelId="{44AA8A43-C980-4708-8975-4189B23B5006}" type="pres">
      <dgm:prSet presAssocID="{584CAB83-6FA6-4203-BF55-629E6DB3ABEF}" presName="compNode" presStyleCnt="0"/>
      <dgm:spPr/>
    </dgm:pt>
    <dgm:pt modelId="{175AAE15-A597-40D2-8FDF-798A6A87E3BA}" type="pres">
      <dgm:prSet presAssocID="{584CAB83-6FA6-4203-BF55-629E6DB3ABEF}" presName="iconBgRect" presStyleLbl="bgShp" presStyleIdx="3" presStyleCnt="4"/>
      <dgm:spPr/>
    </dgm:pt>
    <dgm:pt modelId="{7D7C5920-5402-457A-804B-FC61846B954A}" type="pres">
      <dgm:prSet presAssocID="{584CAB83-6FA6-4203-BF55-629E6DB3ABE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D196A6CE-8184-47E1-BE9E-A5E534641A15}" type="pres">
      <dgm:prSet presAssocID="{584CAB83-6FA6-4203-BF55-629E6DB3ABEF}" presName="spaceRect" presStyleCnt="0"/>
      <dgm:spPr/>
    </dgm:pt>
    <dgm:pt modelId="{5406E637-62D9-4AC1-BBDC-96A5509A20ED}" type="pres">
      <dgm:prSet presAssocID="{584CAB83-6FA6-4203-BF55-629E6DB3ABEF}" presName="textRect" presStyleLbl="revTx" presStyleIdx="3" presStyleCnt="4">
        <dgm:presLayoutVars>
          <dgm:chMax val="1"/>
          <dgm:chPref val="1"/>
        </dgm:presLayoutVars>
      </dgm:prSet>
      <dgm:spPr/>
    </dgm:pt>
  </dgm:ptLst>
  <dgm:cxnLst>
    <dgm:cxn modelId="{CD4A9804-9935-48B0-BA12-5DA14870F225}" srcId="{FCAAAF0B-923F-4887-98D3-6A6E7FB7EB18}" destId="{0115EAAE-3EB8-4B1C-A6F0-26A8A0E9EEBE}" srcOrd="1" destOrd="0" parTransId="{48B869F8-1897-46D6-9BBF-4F90B85C5C38}" sibTransId="{BBE1C8B8-5861-4810-8F2D-47BF8ECE0392}"/>
    <dgm:cxn modelId="{3BF0CC0F-A550-4AC3-8B15-F7BFD945EEFC}" srcId="{FCAAAF0B-923F-4887-98D3-6A6E7FB7EB18}" destId="{BD711259-291D-4FE1-BE05-295A6B11197A}" srcOrd="2" destOrd="0" parTransId="{506196FC-923A-4F38-A404-A3088C59A10B}" sibTransId="{D258835B-88A8-43FB-8010-727B8AB21AED}"/>
    <dgm:cxn modelId="{D73C9A47-9642-4ADD-A477-78955C569840}" type="presOf" srcId="{BD711259-291D-4FE1-BE05-295A6B11197A}" destId="{46C82A3C-DB66-4EE1-8E82-F17662E35AE8}" srcOrd="0" destOrd="0" presId="urn:microsoft.com/office/officeart/2018/2/layout/IconCircleList"/>
    <dgm:cxn modelId="{7B973F4C-14FB-4721-970E-A9CC18D12B2B}" type="presOf" srcId="{FCAAAF0B-923F-4887-98D3-6A6E7FB7EB18}" destId="{ADC1DA88-FAC4-4D66-8396-3873BA5754AC}" srcOrd="0" destOrd="0" presId="urn:microsoft.com/office/officeart/2018/2/layout/IconCircleList"/>
    <dgm:cxn modelId="{4369556C-16B4-4067-B275-0ADE9F01FDDF}" srcId="{FCAAAF0B-923F-4887-98D3-6A6E7FB7EB18}" destId="{584CAB83-6FA6-4203-BF55-629E6DB3ABEF}" srcOrd="3" destOrd="0" parTransId="{FCFC4173-5E8D-4032-AE16-FD07C74C1CF7}" sibTransId="{EEB6A326-8CDE-46AF-940D-DC4BC7181AD3}"/>
    <dgm:cxn modelId="{47FDCD56-D3E6-4D22-A32D-170CAE018E9D}" type="presOf" srcId="{D258835B-88A8-43FB-8010-727B8AB21AED}" destId="{736781F8-ABF3-473B-9FCB-AB7C6FF5B55B}" srcOrd="0" destOrd="0" presId="urn:microsoft.com/office/officeart/2018/2/layout/IconCircleList"/>
    <dgm:cxn modelId="{FB825192-845E-46A9-97F9-690C225C962A}" srcId="{FCAAAF0B-923F-4887-98D3-6A6E7FB7EB18}" destId="{91B35BC2-4410-40F0-9DF4-FD4E8B369150}" srcOrd="0" destOrd="0" parTransId="{C12E1AC1-9DD6-4BFA-A5B3-AD03BE2AB692}" sibTransId="{99B7AA34-A76F-416C-965A-2D9E299130DE}"/>
    <dgm:cxn modelId="{A7286398-E6E7-4163-9A6B-5DA012255808}" type="presOf" srcId="{BBE1C8B8-5861-4810-8F2D-47BF8ECE0392}" destId="{E8B12712-A62C-4EB9-9FC0-A00CDCFE944E}" srcOrd="0" destOrd="0" presId="urn:microsoft.com/office/officeart/2018/2/layout/IconCircleList"/>
    <dgm:cxn modelId="{A48464A3-BD98-4AC8-8870-A70EEFC4384F}" type="presOf" srcId="{0115EAAE-3EB8-4B1C-A6F0-26A8A0E9EEBE}" destId="{F1FB5531-9965-470C-984D-BC26B844688A}" srcOrd="0" destOrd="0" presId="urn:microsoft.com/office/officeart/2018/2/layout/IconCircleList"/>
    <dgm:cxn modelId="{63809FBF-C228-4B56-BB3C-00302722DA1D}" type="presOf" srcId="{91B35BC2-4410-40F0-9DF4-FD4E8B369150}" destId="{01AFF4AE-A39E-4CD7-BF71-1578C8A9CDED}" srcOrd="0" destOrd="0" presId="urn:microsoft.com/office/officeart/2018/2/layout/IconCircleList"/>
    <dgm:cxn modelId="{FEB334EF-FACD-4582-BD5E-E948A9BB1CA5}" type="presOf" srcId="{99B7AA34-A76F-416C-965A-2D9E299130DE}" destId="{29A8AA42-F8FD-47A2-AF02-86EB72E2F4FF}" srcOrd="0" destOrd="0" presId="urn:microsoft.com/office/officeart/2018/2/layout/IconCircleList"/>
    <dgm:cxn modelId="{F2C813FE-B712-4563-B946-6A29064ECEC0}" type="presOf" srcId="{584CAB83-6FA6-4203-BF55-629E6DB3ABEF}" destId="{5406E637-62D9-4AC1-BBDC-96A5509A20ED}" srcOrd="0" destOrd="0" presId="urn:microsoft.com/office/officeart/2018/2/layout/IconCircleList"/>
    <dgm:cxn modelId="{FD50DC3F-B19B-4C6B-A9BE-58E5AD10BD60}" type="presParOf" srcId="{ADC1DA88-FAC4-4D66-8396-3873BA5754AC}" destId="{AFE75711-6A07-4AE2-BAF1-73A4DE8FDC55}" srcOrd="0" destOrd="0" presId="urn:microsoft.com/office/officeart/2018/2/layout/IconCircleList"/>
    <dgm:cxn modelId="{3FDAB8B1-99F3-4CB6-A421-406FFB52AC31}" type="presParOf" srcId="{AFE75711-6A07-4AE2-BAF1-73A4DE8FDC55}" destId="{453EEEDD-56EC-4D2A-9785-8F1FC2557D6C}" srcOrd="0" destOrd="0" presId="urn:microsoft.com/office/officeart/2018/2/layout/IconCircleList"/>
    <dgm:cxn modelId="{591839EC-F48F-49B6-9D1E-9326589DC262}" type="presParOf" srcId="{453EEEDD-56EC-4D2A-9785-8F1FC2557D6C}" destId="{2C38F81C-1C6D-4FC2-A593-329AEC177B49}" srcOrd="0" destOrd="0" presId="urn:microsoft.com/office/officeart/2018/2/layout/IconCircleList"/>
    <dgm:cxn modelId="{9BA74107-4B8B-4364-A3F9-C1D77385C48E}" type="presParOf" srcId="{453EEEDD-56EC-4D2A-9785-8F1FC2557D6C}" destId="{A78F87A8-01F9-4057-A786-9A25A1F84C51}" srcOrd="1" destOrd="0" presId="urn:microsoft.com/office/officeart/2018/2/layout/IconCircleList"/>
    <dgm:cxn modelId="{D3A69EE7-301E-4DD0-8D2A-643C8B8AFD94}" type="presParOf" srcId="{453EEEDD-56EC-4D2A-9785-8F1FC2557D6C}" destId="{5F56547A-1221-4D72-B315-8C3365B38F5A}" srcOrd="2" destOrd="0" presId="urn:microsoft.com/office/officeart/2018/2/layout/IconCircleList"/>
    <dgm:cxn modelId="{5C299E2B-4D7A-4D83-B63F-216AC5FAC5D5}" type="presParOf" srcId="{453EEEDD-56EC-4D2A-9785-8F1FC2557D6C}" destId="{01AFF4AE-A39E-4CD7-BF71-1578C8A9CDED}" srcOrd="3" destOrd="0" presId="urn:microsoft.com/office/officeart/2018/2/layout/IconCircleList"/>
    <dgm:cxn modelId="{3F0F427C-920E-4BFD-A254-FC9F2D5A4354}" type="presParOf" srcId="{AFE75711-6A07-4AE2-BAF1-73A4DE8FDC55}" destId="{29A8AA42-F8FD-47A2-AF02-86EB72E2F4FF}" srcOrd="1" destOrd="0" presId="urn:microsoft.com/office/officeart/2018/2/layout/IconCircleList"/>
    <dgm:cxn modelId="{336B1E90-5D98-4BC1-A5D4-4327845BA400}" type="presParOf" srcId="{AFE75711-6A07-4AE2-BAF1-73A4DE8FDC55}" destId="{061B4782-C104-4792-B02A-18D2A1D19AE5}" srcOrd="2" destOrd="0" presId="urn:microsoft.com/office/officeart/2018/2/layout/IconCircleList"/>
    <dgm:cxn modelId="{0C1ECE37-3C41-4298-AF15-CF90288B53DC}" type="presParOf" srcId="{061B4782-C104-4792-B02A-18D2A1D19AE5}" destId="{414AECA8-6D30-4947-90FF-50EF01E23E9B}" srcOrd="0" destOrd="0" presId="urn:microsoft.com/office/officeart/2018/2/layout/IconCircleList"/>
    <dgm:cxn modelId="{FE62C5D3-AA6B-413B-B0EA-1B991F1C9ACD}" type="presParOf" srcId="{061B4782-C104-4792-B02A-18D2A1D19AE5}" destId="{09CE7AD1-A87F-41BB-911D-6D9B63312B9D}" srcOrd="1" destOrd="0" presId="urn:microsoft.com/office/officeart/2018/2/layout/IconCircleList"/>
    <dgm:cxn modelId="{D522E470-37F1-434B-A08E-F2659DC12541}" type="presParOf" srcId="{061B4782-C104-4792-B02A-18D2A1D19AE5}" destId="{62D8F21F-2D83-48CE-8B1C-442ED740718C}" srcOrd="2" destOrd="0" presId="urn:microsoft.com/office/officeart/2018/2/layout/IconCircleList"/>
    <dgm:cxn modelId="{81F7BEDB-DC59-4C78-96E8-CFAEFB7A6109}" type="presParOf" srcId="{061B4782-C104-4792-B02A-18D2A1D19AE5}" destId="{F1FB5531-9965-470C-984D-BC26B844688A}" srcOrd="3" destOrd="0" presId="urn:microsoft.com/office/officeart/2018/2/layout/IconCircleList"/>
    <dgm:cxn modelId="{8225D4CC-ED95-404D-8196-9066A859F64D}" type="presParOf" srcId="{AFE75711-6A07-4AE2-BAF1-73A4DE8FDC55}" destId="{E8B12712-A62C-4EB9-9FC0-A00CDCFE944E}" srcOrd="3" destOrd="0" presId="urn:microsoft.com/office/officeart/2018/2/layout/IconCircleList"/>
    <dgm:cxn modelId="{07687092-EB4C-45C5-8E9F-31B82CE82048}" type="presParOf" srcId="{AFE75711-6A07-4AE2-BAF1-73A4DE8FDC55}" destId="{2A73B248-2071-47EE-A7B1-DF80346B8264}" srcOrd="4" destOrd="0" presId="urn:microsoft.com/office/officeart/2018/2/layout/IconCircleList"/>
    <dgm:cxn modelId="{FC4026B1-DEAF-4A86-8AFB-0D2D8A2B4190}" type="presParOf" srcId="{2A73B248-2071-47EE-A7B1-DF80346B8264}" destId="{D67B3AF8-10A3-4BCF-B3EE-1BD56F6ACF87}" srcOrd="0" destOrd="0" presId="urn:microsoft.com/office/officeart/2018/2/layout/IconCircleList"/>
    <dgm:cxn modelId="{05D0677E-DA21-4D01-83F7-9C99B4ACB4F5}" type="presParOf" srcId="{2A73B248-2071-47EE-A7B1-DF80346B8264}" destId="{CC9FBDC7-BA35-4CC5-B020-39CBDF8DEE82}" srcOrd="1" destOrd="0" presId="urn:microsoft.com/office/officeart/2018/2/layout/IconCircleList"/>
    <dgm:cxn modelId="{73F1E4D7-2F98-4EA3-9E70-237937952D0A}" type="presParOf" srcId="{2A73B248-2071-47EE-A7B1-DF80346B8264}" destId="{F5A22787-8407-4557-808E-0A3FEB6ACE6A}" srcOrd="2" destOrd="0" presId="urn:microsoft.com/office/officeart/2018/2/layout/IconCircleList"/>
    <dgm:cxn modelId="{FC1572DC-1AE0-4AF1-8B01-BAE93894DA38}" type="presParOf" srcId="{2A73B248-2071-47EE-A7B1-DF80346B8264}" destId="{46C82A3C-DB66-4EE1-8E82-F17662E35AE8}" srcOrd="3" destOrd="0" presId="urn:microsoft.com/office/officeart/2018/2/layout/IconCircleList"/>
    <dgm:cxn modelId="{29C00454-0570-424C-B013-04A39BDC6231}" type="presParOf" srcId="{AFE75711-6A07-4AE2-BAF1-73A4DE8FDC55}" destId="{736781F8-ABF3-473B-9FCB-AB7C6FF5B55B}" srcOrd="5" destOrd="0" presId="urn:microsoft.com/office/officeart/2018/2/layout/IconCircleList"/>
    <dgm:cxn modelId="{F3A7AC97-F1BF-489B-BE3F-CBF7840502D1}" type="presParOf" srcId="{AFE75711-6A07-4AE2-BAF1-73A4DE8FDC55}" destId="{44AA8A43-C980-4708-8975-4189B23B5006}" srcOrd="6" destOrd="0" presId="urn:microsoft.com/office/officeart/2018/2/layout/IconCircleList"/>
    <dgm:cxn modelId="{CA9F7BA5-705E-466A-8725-33937F53DEFA}" type="presParOf" srcId="{44AA8A43-C980-4708-8975-4189B23B5006}" destId="{175AAE15-A597-40D2-8FDF-798A6A87E3BA}" srcOrd="0" destOrd="0" presId="urn:microsoft.com/office/officeart/2018/2/layout/IconCircleList"/>
    <dgm:cxn modelId="{CC155CE5-3540-421E-9681-9C0BD69CC81F}" type="presParOf" srcId="{44AA8A43-C980-4708-8975-4189B23B5006}" destId="{7D7C5920-5402-457A-804B-FC61846B954A}" srcOrd="1" destOrd="0" presId="urn:microsoft.com/office/officeart/2018/2/layout/IconCircleList"/>
    <dgm:cxn modelId="{BE755B31-A740-445B-A427-2DD4D67FD748}" type="presParOf" srcId="{44AA8A43-C980-4708-8975-4189B23B5006}" destId="{D196A6CE-8184-47E1-BE9E-A5E534641A15}" srcOrd="2" destOrd="0" presId="urn:microsoft.com/office/officeart/2018/2/layout/IconCircleList"/>
    <dgm:cxn modelId="{11DBCEC6-196F-41DC-88CE-DB21F98DC59F}" type="presParOf" srcId="{44AA8A43-C980-4708-8975-4189B23B5006}" destId="{5406E637-62D9-4AC1-BBDC-96A5509A20ED}"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9DDFC2-0039-4315-B160-CAFA9F6254A4}">
      <dsp:nvSpPr>
        <dsp:cNvPr id="0" name=""/>
        <dsp:cNvSpPr/>
      </dsp:nvSpPr>
      <dsp:spPr>
        <a:xfrm>
          <a:off x="-330358" y="17270"/>
          <a:ext cx="5104737" cy="7167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021AE8-8B13-4B4F-A12F-5FBE6965792C}">
      <dsp:nvSpPr>
        <dsp:cNvPr id="0" name=""/>
        <dsp:cNvSpPr/>
      </dsp:nvSpPr>
      <dsp:spPr>
        <a:xfrm>
          <a:off x="-205156" y="165254"/>
          <a:ext cx="394204" cy="3942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15C2CE0-601E-4816-85B7-BBB0F30E8A1E}">
      <dsp:nvSpPr>
        <dsp:cNvPr id="0" name=""/>
        <dsp:cNvSpPr/>
      </dsp:nvSpPr>
      <dsp:spPr>
        <a:xfrm>
          <a:off x="286593" y="3989"/>
          <a:ext cx="2297131" cy="716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854" tIns="75854" rIns="75854" bIns="75854" numCol="1" spcCol="1270" anchor="ctr" anchorCtr="0">
          <a:noAutofit/>
        </a:bodyPr>
        <a:lstStyle/>
        <a:p>
          <a:pPr marL="0" lvl="0" indent="0" algn="l" defTabSz="1111250">
            <a:lnSpc>
              <a:spcPct val="100000"/>
            </a:lnSpc>
            <a:spcBef>
              <a:spcPct val="0"/>
            </a:spcBef>
            <a:spcAft>
              <a:spcPct val="35000"/>
            </a:spcAft>
            <a:buNone/>
          </a:pPr>
          <a:r>
            <a:rPr lang="en-US" sz="2500" kern="1200" dirty="0"/>
            <a:t>Review</a:t>
          </a:r>
        </a:p>
      </dsp:txBody>
      <dsp:txXfrm>
        <a:off x="286593" y="3989"/>
        <a:ext cx="2297131" cy="716735"/>
      </dsp:txXfrm>
    </dsp:sp>
    <dsp:sp modelId="{5E581C76-8422-4822-A01F-955BECF78952}">
      <dsp:nvSpPr>
        <dsp:cNvPr id="0" name=""/>
        <dsp:cNvSpPr/>
      </dsp:nvSpPr>
      <dsp:spPr>
        <a:xfrm>
          <a:off x="1536261" y="3989"/>
          <a:ext cx="4073084" cy="716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854" tIns="75854" rIns="75854" bIns="75854" numCol="1" spcCol="1270" anchor="ctr" anchorCtr="0">
          <a:noAutofit/>
        </a:bodyPr>
        <a:lstStyle/>
        <a:p>
          <a:pPr marL="0" lvl="0" indent="0" algn="l" defTabSz="533400">
            <a:lnSpc>
              <a:spcPct val="100000"/>
            </a:lnSpc>
            <a:spcBef>
              <a:spcPct val="0"/>
            </a:spcBef>
            <a:spcAft>
              <a:spcPct val="35000"/>
            </a:spcAft>
            <a:buNone/>
          </a:pPr>
          <a:r>
            <a:rPr lang="en-US" sz="1200" kern="1200" dirty="0"/>
            <a:t>Hy-flex course model strategies</a:t>
          </a:r>
        </a:p>
      </dsp:txBody>
      <dsp:txXfrm>
        <a:off x="1536261" y="3989"/>
        <a:ext cx="4073084" cy="716735"/>
      </dsp:txXfrm>
    </dsp:sp>
    <dsp:sp modelId="{33B2DF92-4CAD-4FAF-9788-0056991AD5CB}">
      <dsp:nvSpPr>
        <dsp:cNvPr id="0" name=""/>
        <dsp:cNvSpPr/>
      </dsp:nvSpPr>
      <dsp:spPr>
        <a:xfrm>
          <a:off x="-254450" y="923581"/>
          <a:ext cx="5104737" cy="7167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7BFB3C-01E0-44BC-AAE8-F83D3E9AB1CA}">
      <dsp:nvSpPr>
        <dsp:cNvPr id="0" name=""/>
        <dsp:cNvSpPr/>
      </dsp:nvSpPr>
      <dsp:spPr>
        <a:xfrm>
          <a:off x="-165400" y="1061173"/>
          <a:ext cx="394204" cy="3942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FE37EA6-8330-4004-B461-181595615A95}">
      <dsp:nvSpPr>
        <dsp:cNvPr id="0" name=""/>
        <dsp:cNvSpPr/>
      </dsp:nvSpPr>
      <dsp:spPr>
        <a:xfrm>
          <a:off x="286593" y="899907"/>
          <a:ext cx="2297131" cy="716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854" tIns="75854" rIns="75854" bIns="75854" numCol="1" spcCol="1270" anchor="ctr" anchorCtr="0">
          <a:noAutofit/>
        </a:bodyPr>
        <a:lstStyle/>
        <a:p>
          <a:pPr marL="0" lvl="0" indent="0" algn="l" defTabSz="1111250">
            <a:lnSpc>
              <a:spcPct val="100000"/>
            </a:lnSpc>
            <a:spcBef>
              <a:spcPct val="0"/>
            </a:spcBef>
            <a:spcAft>
              <a:spcPct val="35000"/>
            </a:spcAft>
            <a:buNone/>
          </a:pPr>
          <a:r>
            <a:rPr lang="en-US" sz="2500" kern="1200" dirty="0"/>
            <a:t>Value</a:t>
          </a:r>
        </a:p>
      </dsp:txBody>
      <dsp:txXfrm>
        <a:off x="286593" y="899907"/>
        <a:ext cx="2297131" cy="716735"/>
      </dsp:txXfrm>
    </dsp:sp>
    <dsp:sp modelId="{0D523FE6-508A-4121-8667-0C77C6AEA140}">
      <dsp:nvSpPr>
        <dsp:cNvPr id="0" name=""/>
        <dsp:cNvSpPr/>
      </dsp:nvSpPr>
      <dsp:spPr>
        <a:xfrm>
          <a:off x="1591877" y="899907"/>
          <a:ext cx="3961852" cy="716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854" tIns="75854" rIns="75854" bIns="75854" numCol="1" spcCol="1270" anchor="ctr" anchorCtr="0">
          <a:noAutofit/>
        </a:bodyPr>
        <a:lstStyle/>
        <a:p>
          <a:pPr marL="0" lvl="0" indent="0" algn="l" defTabSz="533400">
            <a:lnSpc>
              <a:spcPct val="100000"/>
            </a:lnSpc>
            <a:spcBef>
              <a:spcPct val="0"/>
            </a:spcBef>
            <a:spcAft>
              <a:spcPct val="35000"/>
            </a:spcAft>
            <a:buNone/>
          </a:pPr>
          <a:r>
            <a:rPr lang="en-US" sz="1200" kern="1200" dirty="0"/>
            <a:t>Frequent formative assessment</a:t>
          </a:r>
        </a:p>
      </dsp:txBody>
      <dsp:txXfrm>
        <a:off x="1591877" y="899907"/>
        <a:ext cx="3961852" cy="716735"/>
      </dsp:txXfrm>
    </dsp:sp>
    <dsp:sp modelId="{65C60E94-FBFD-4AFB-ACFD-A9A3E186865D}">
      <dsp:nvSpPr>
        <dsp:cNvPr id="0" name=""/>
        <dsp:cNvSpPr/>
      </dsp:nvSpPr>
      <dsp:spPr>
        <a:xfrm>
          <a:off x="-278290" y="1806412"/>
          <a:ext cx="5104737" cy="69123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375E74-DB68-465C-A2FA-60C0B055F520}">
      <dsp:nvSpPr>
        <dsp:cNvPr id="0" name=""/>
        <dsp:cNvSpPr/>
      </dsp:nvSpPr>
      <dsp:spPr>
        <a:xfrm>
          <a:off x="-165400" y="1951003"/>
          <a:ext cx="394204" cy="3942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812C56A-A0B7-4869-BFB5-BECE561C6A9D}">
      <dsp:nvSpPr>
        <dsp:cNvPr id="0" name=""/>
        <dsp:cNvSpPr/>
      </dsp:nvSpPr>
      <dsp:spPr>
        <a:xfrm>
          <a:off x="286593" y="1795826"/>
          <a:ext cx="2297131" cy="716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854" tIns="75854" rIns="75854" bIns="75854" numCol="1" spcCol="1270" anchor="ctr" anchorCtr="0">
          <a:noAutofit/>
        </a:bodyPr>
        <a:lstStyle/>
        <a:p>
          <a:pPr marL="0" lvl="0" indent="0" algn="l" defTabSz="1111250">
            <a:lnSpc>
              <a:spcPct val="100000"/>
            </a:lnSpc>
            <a:spcBef>
              <a:spcPct val="0"/>
            </a:spcBef>
            <a:spcAft>
              <a:spcPct val="35000"/>
            </a:spcAft>
            <a:buNone/>
          </a:pPr>
          <a:r>
            <a:rPr lang="en-US" sz="2500" kern="1200" dirty="0"/>
            <a:t>Create</a:t>
          </a:r>
        </a:p>
      </dsp:txBody>
      <dsp:txXfrm>
        <a:off x="286593" y="1795826"/>
        <a:ext cx="2297131" cy="716735"/>
      </dsp:txXfrm>
    </dsp:sp>
    <dsp:sp modelId="{9359F866-CD8F-47ED-AD8D-6C9A8A0B983A}">
      <dsp:nvSpPr>
        <dsp:cNvPr id="0" name=""/>
        <dsp:cNvSpPr/>
      </dsp:nvSpPr>
      <dsp:spPr>
        <a:xfrm>
          <a:off x="1499636" y="1795826"/>
          <a:ext cx="4146335" cy="716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854" tIns="75854" rIns="75854" bIns="75854" numCol="1" spcCol="1270" anchor="ctr" anchorCtr="0">
          <a:noAutofit/>
        </a:bodyPr>
        <a:lstStyle/>
        <a:p>
          <a:pPr marL="0" lvl="0" indent="0" algn="l" defTabSz="533400">
            <a:lnSpc>
              <a:spcPct val="100000"/>
            </a:lnSpc>
            <a:spcBef>
              <a:spcPct val="0"/>
            </a:spcBef>
            <a:spcAft>
              <a:spcPct val="35000"/>
            </a:spcAft>
            <a:buNone/>
          </a:pPr>
          <a:r>
            <a:rPr lang="en-US" sz="1200" kern="1200" dirty="0"/>
            <a:t>Learning community through engaging assessment</a:t>
          </a:r>
        </a:p>
        <a:p>
          <a:pPr marL="0" lvl="0" indent="0" algn="l" defTabSz="533400">
            <a:lnSpc>
              <a:spcPct val="100000"/>
            </a:lnSpc>
            <a:spcBef>
              <a:spcPct val="0"/>
            </a:spcBef>
            <a:spcAft>
              <a:spcPct val="35000"/>
            </a:spcAft>
            <a:buNone/>
          </a:pPr>
          <a:r>
            <a:rPr lang="en-US" sz="1200" kern="1200" dirty="0"/>
            <a:t> across modalities</a:t>
          </a:r>
        </a:p>
      </dsp:txBody>
      <dsp:txXfrm>
        <a:off x="1499636" y="1795826"/>
        <a:ext cx="4146335" cy="71673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DA1935-75FD-4193-B7AF-8EF18C749BDA}">
      <dsp:nvSpPr>
        <dsp:cNvPr id="0" name=""/>
        <dsp:cNvSpPr/>
      </dsp:nvSpPr>
      <dsp:spPr>
        <a:xfrm>
          <a:off x="0" y="894511"/>
          <a:ext cx="6263640" cy="165140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85FCB2-6FC6-4A69-9D74-D252EF1D22E7}">
      <dsp:nvSpPr>
        <dsp:cNvPr id="0" name=""/>
        <dsp:cNvSpPr/>
      </dsp:nvSpPr>
      <dsp:spPr>
        <a:xfrm>
          <a:off x="499550" y="1266078"/>
          <a:ext cx="908273" cy="90827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2AFC50E-A39A-4DCC-A9F1-2DB4C0BF5867}">
      <dsp:nvSpPr>
        <dsp:cNvPr id="0" name=""/>
        <dsp:cNvSpPr/>
      </dsp:nvSpPr>
      <dsp:spPr>
        <a:xfrm>
          <a:off x="1907374" y="894511"/>
          <a:ext cx="4356265" cy="1651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774" tIns="174774" rIns="174774" bIns="174774" numCol="1" spcCol="1270" anchor="ctr" anchorCtr="0">
          <a:noAutofit/>
        </a:bodyPr>
        <a:lstStyle/>
        <a:p>
          <a:pPr marL="0" lvl="0" indent="0" algn="l" defTabSz="1111250">
            <a:lnSpc>
              <a:spcPct val="100000"/>
            </a:lnSpc>
            <a:spcBef>
              <a:spcPct val="0"/>
            </a:spcBef>
            <a:spcAft>
              <a:spcPct val="35000"/>
            </a:spcAft>
            <a:buNone/>
          </a:pPr>
          <a:r>
            <a:rPr lang="en-US" sz="2500" kern="1200"/>
            <a:t>Frequent = ongoing process</a:t>
          </a:r>
        </a:p>
      </dsp:txBody>
      <dsp:txXfrm>
        <a:off x="1907374" y="894511"/>
        <a:ext cx="4356265" cy="1651406"/>
      </dsp:txXfrm>
    </dsp:sp>
    <dsp:sp modelId="{7B87EDF5-9422-4FE8-8E2F-ABA4F5A7CD52}">
      <dsp:nvSpPr>
        <dsp:cNvPr id="0" name=""/>
        <dsp:cNvSpPr/>
      </dsp:nvSpPr>
      <dsp:spPr>
        <a:xfrm>
          <a:off x="0" y="2958769"/>
          <a:ext cx="6263640" cy="165140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E20C1B-3D8A-4688-BE4D-16325726C2BD}">
      <dsp:nvSpPr>
        <dsp:cNvPr id="0" name=""/>
        <dsp:cNvSpPr/>
      </dsp:nvSpPr>
      <dsp:spPr>
        <a:xfrm>
          <a:off x="499550" y="3330336"/>
          <a:ext cx="908273" cy="90827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AFA3259-813E-48FE-AC59-BA30E0EC1C43}">
      <dsp:nvSpPr>
        <dsp:cNvPr id="0" name=""/>
        <dsp:cNvSpPr/>
      </dsp:nvSpPr>
      <dsp:spPr>
        <a:xfrm>
          <a:off x="1907374" y="2958769"/>
          <a:ext cx="4356265" cy="1651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774" tIns="174774" rIns="174774" bIns="174774" numCol="1" spcCol="1270" anchor="ctr" anchorCtr="0">
          <a:noAutofit/>
        </a:bodyPr>
        <a:lstStyle/>
        <a:p>
          <a:pPr marL="0" lvl="0" indent="0" algn="l" defTabSz="1111250">
            <a:lnSpc>
              <a:spcPct val="100000"/>
            </a:lnSpc>
            <a:spcBef>
              <a:spcPct val="0"/>
            </a:spcBef>
            <a:spcAft>
              <a:spcPct val="35000"/>
            </a:spcAft>
            <a:buNone/>
          </a:pPr>
          <a:r>
            <a:rPr lang="en-US" sz="2500" kern="1200"/>
            <a:t>Formative = tool for learner and instructor</a:t>
          </a:r>
        </a:p>
      </dsp:txBody>
      <dsp:txXfrm>
        <a:off x="1907374" y="2958769"/>
        <a:ext cx="4356265" cy="165140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DD2445-477F-4829-A034-B63B952F53F1}">
      <dsp:nvSpPr>
        <dsp:cNvPr id="0" name=""/>
        <dsp:cNvSpPr/>
      </dsp:nvSpPr>
      <dsp:spPr>
        <a:xfrm>
          <a:off x="3641035" y="156837"/>
          <a:ext cx="3233528" cy="2145032"/>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Engage in content</a:t>
          </a:r>
        </a:p>
      </dsp:txBody>
      <dsp:txXfrm>
        <a:off x="4449417" y="156837"/>
        <a:ext cx="1616764" cy="1769651"/>
      </dsp:txXfrm>
    </dsp:sp>
    <dsp:sp modelId="{52E9824F-68F0-4B39-AF1D-39CE3C3F5BE4}">
      <dsp:nvSpPr>
        <dsp:cNvPr id="0" name=""/>
        <dsp:cNvSpPr/>
      </dsp:nvSpPr>
      <dsp:spPr>
        <a:xfrm rot="7200000">
          <a:off x="6403957" y="1448087"/>
          <a:ext cx="2669976" cy="4382392"/>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t>Provides feedback that moves learners forward toward the intended instructional outcomes</a:t>
          </a:r>
        </a:p>
      </dsp:txBody>
      <dsp:txXfrm rot="-5400000">
        <a:off x="5983695" y="3088601"/>
        <a:ext cx="3915146" cy="1334988"/>
      </dsp:txXfrm>
    </dsp:sp>
    <dsp:sp modelId="{16A70419-7DA4-4FB3-AFB0-B077523D620D}">
      <dsp:nvSpPr>
        <dsp:cNvPr id="0" name=""/>
        <dsp:cNvSpPr/>
      </dsp:nvSpPr>
      <dsp:spPr>
        <a:xfrm rot="14400000">
          <a:off x="1767673" y="1416287"/>
          <a:ext cx="2669976" cy="4064371"/>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Focus on long-term learning target</a:t>
          </a:r>
        </a:p>
      </dsp:txBody>
      <dsp:txXfrm rot="5400000">
        <a:off x="1101776" y="2897789"/>
        <a:ext cx="3597125" cy="133498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EAD9C3-03B3-4DA6-92B9-F4CA02B046B8}">
      <dsp:nvSpPr>
        <dsp:cNvPr id="0" name=""/>
        <dsp:cNvSpPr/>
      </dsp:nvSpPr>
      <dsp:spPr>
        <a:xfrm>
          <a:off x="0" y="502"/>
          <a:ext cx="6513603" cy="6922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6790CD-2865-4834-BE67-A6791292AB46}">
      <dsp:nvSpPr>
        <dsp:cNvPr id="0" name=""/>
        <dsp:cNvSpPr/>
      </dsp:nvSpPr>
      <dsp:spPr>
        <a:xfrm>
          <a:off x="209416" y="156266"/>
          <a:ext cx="380756" cy="38075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D468F07-297C-4BFC-8BEB-A02F738FBE92}">
      <dsp:nvSpPr>
        <dsp:cNvPr id="0" name=""/>
        <dsp:cNvSpPr/>
      </dsp:nvSpPr>
      <dsp:spPr>
        <a:xfrm>
          <a:off x="799588" y="502"/>
          <a:ext cx="5714015" cy="692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267" tIns="73267" rIns="73267" bIns="73267" numCol="1" spcCol="1270" anchor="ctr" anchorCtr="0">
          <a:noAutofit/>
        </a:bodyPr>
        <a:lstStyle/>
        <a:p>
          <a:pPr marL="0" lvl="0" indent="0" algn="l" defTabSz="711200">
            <a:lnSpc>
              <a:spcPct val="90000"/>
            </a:lnSpc>
            <a:spcBef>
              <a:spcPct val="0"/>
            </a:spcBef>
            <a:spcAft>
              <a:spcPct val="35000"/>
            </a:spcAft>
            <a:buNone/>
          </a:pPr>
          <a:r>
            <a:rPr lang="en-US" sz="1600" kern="1200"/>
            <a:t>Self-assessment</a:t>
          </a:r>
        </a:p>
      </dsp:txBody>
      <dsp:txXfrm>
        <a:off x="799588" y="502"/>
        <a:ext cx="5714015" cy="692284"/>
      </dsp:txXfrm>
    </dsp:sp>
    <dsp:sp modelId="{C76A0818-A9C2-4416-AA2A-4D392FC94202}">
      <dsp:nvSpPr>
        <dsp:cNvPr id="0" name=""/>
        <dsp:cNvSpPr/>
      </dsp:nvSpPr>
      <dsp:spPr>
        <a:xfrm>
          <a:off x="0" y="865858"/>
          <a:ext cx="6513603" cy="6922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BFDA0C-19C7-4AAA-A2BF-48213495F149}">
      <dsp:nvSpPr>
        <dsp:cNvPr id="0" name=""/>
        <dsp:cNvSpPr/>
      </dsp:nvSpPr>
      <dsp:spPr>
        <a:xfrm>
          <a:off x="209416" y="1021622"/>
          <a:ext cx="380756" cy="38075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80CA338-5E75-49A1-BB62-E221FECEBAD2}">
      <dsp:nvSpPr>
        <dsp:cNvPr id="0" name=""/>
        <dsp:cNvSpPr/>
      </dsp:nvSpPr>
      <dsp:spPr>
        <a:xfrm>
          <a:off x="799588" y="865858"/>
          <a:ext cx="5714015" cy="692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267" tIns="73267" rIns="73267" bIns="73267" numCol="1" spcCol="1270" anchor="ctr" anchorCtr="0">
          <a:noAutofit/>
        </a:bodyPr>
        <a:lstStyle/>
        <a:p>
          <a:pPr marL="0" lvl="0" indent="0" algn="l" defTabSz="711200">
            <a:lnSpc>
              <a:spcPct val="90000"/>
            </a:lnSpc>
            <a:spcBef>
              <a:spcPct val="0"/>
            </a:spcBef>
            <a:spcAft>
              <a:spcPct val="35000"/>
            </a:spcAft>
            <a:buNone/>
          </a:pPr>
          <a:r>
            <a:rPr lang="en-US" sz="1600" kern="1200"/>
            <a:t>Peer assessment</a:t>
          </a:r>
        </a:p>
      </dsp:txBody>
      <dsp:txXfrm>
        <a:off x="799588" y="865858"/>
        <a:ext cx="5714015" cy="692284"/>
      </dsp:txXfrm>
    </dsp:sp>
    <dsp:sp modelId="{DCEF2B00-E7F7-4E44-97F6-07023956821E}">
      <dsp:nvSpPr>
        <dsp:cNvPr id="0" name=""/>
        <dsp:cNvSpPr/>
      </dsp:nvSpPr>
      <dsp:spPr>
        <a:xfrm>
          <a:off x="0" y="1731214"/>
          <a:ext cx="6513603" cy="6922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AF07BB-093A-4D53-A81E-905F9FE8F2E3}">
      <dsp:nvSpPr>
        <dsp:cNvPr id="0" name=""/>
        <dsp:cNvSpPr/>
      </dsp:nvSpPr>
      <dsp:spPr>
        <a:xfrm>
          <a:off x="209416" y="1886978"/>
          <a:ext cx="380756" cy="38075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59EAE4D-717F-4C79-96AD-E3CF14D8D6AC}">
      <dsp:nvSpPr>
        <dsp:cNvPr id="0" name=""/>
        <dsp:cNvSpPr/>
      </dsp:nvSpPr>
      <dsp:spPr>
        <a:xfrm>
          <a:off x="799588" y="1731214"/>
          <a:ext cx="5714015" cy="692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267" tIns="73267" rIns="73267" bIns="73267" numCol="1" spcCol="1270" anchor="ctr" anchorCtr="0">
          <a:noAutofit/>
        </a:bodyPr>
        <a:lstStyle/>
        <a:p>
          <a:pPr marL="0" lvl="0" indent="0" algn="l" defTabSz="711200">
            <a:lnSpc>
              <a:spcPct val="90000"/>
            </a:lnSpc>
            <a:spcBef>
              <a:spcPct val="0"/>
            </a:spcBef>
            <a:spcAft>
              <a:spcPct val="35000"/>
            </a:spcAft>
            <a:buNone/>
          </a:pPr>
          <a:r>
            <a:rPr lang="en-US" sz="1600" kern="1200"/>
            <a:t>Goal setting</a:t>
          </a:r>
        </a:p>
      </dsp:txBody>
      <dsp:txXfrm>
        <a:off x="799588" y="1731214"/>
        <a:ext cx="5714015" cy="692284"/>
      </dsp:txXfrm>
    </dsp:sp>
    <dsp:sp modelId="{CF58FA8B-3C34-4897-BB3E-74910477893D}">
      <dsp:nvSpPr>
        <dsp:cNvPr id="0" name=""/>
        <dsp:cNvSpPr/>
      </dsp:nvSpPr>
      <dsp:spPr>
        <a:xfrm>
          <a:off x="0" y="2596570"/>
          <a:ext cx="6513603" cy="6922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A82981-507D-4838-934E-F6C6F0981E7A}">
      <dsp:nvSpPr>
        <dsp:cNvPr id="0" name=""/>
        <dsp:cNvSpPr/>
      </dsp:nvSpPr>
      <dsp:spPr>
        <a:xfrm>
          <a:off x="209416" y="2752334"/>
          <a:ext cx="380756" cy="38075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10BBDE0-64BA-440F-8FA3-E82176F4601B}">
      <dsp:nvSpPr>
        <dsp:cNvPr id="0" name=""/>
        <dsp:cNvSpPr/>
      </dsp:nvSpPr>
      <dsp:spPr>
        <a:xfrm>
          <a:off x="799588" y="2596570"/>
          <a:ext cx="5714015" cy="692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267" tIns="73267" rIns="73267" bIns="73267" numCol="1" spcCol="1270" anchor="ctr" anchorCtr="0">
          <a:noAutofit/>
        </a:bodyPr>
        <a:lstStyle/>
        <a:p>
          <a:pPr marL="0" lvl="0" indent="0" algn="l" defTabSz="711200">
            <a:lnSpc>
              <a:spcPct val="90000"/>
            </a:lnSpc>
            <a:spcBef>
              <a:spcPct val="0"/>
            </a:spcBef>
            <a:spcAft>
              <a:spcPct val="35000"/>
            </a:spcAft>
            <a:buNone/>
          </a:pPr>
          <a:r>
            <a:rPr lang="en-US" sz="1600" kern="1200"/>
            <a:t>Activating prior knowledge</a:t>
          </a:r>
        </a:p>
      </dsp:txBody>
      <dsp:txXfrm>
        <a:off x="799588" y="2596570"/>
        <a:ext cx="5714015" cy="692284"/>
      </dsp:txXfrm>
    </dsp:sp>
    <dsp:sp modelId="{832D6BD1-9F01-43D5-87B8-8F269296051E}">
      <dsp:nvSpPr>
        <dsp:cNvPr id="0" name=""/>
        <dsp:cNvSpPr/>
      </dsp:nvSpPr>
      <dsp:spPr>
        <a:xfrm>
          <a:off x="0" y="3461926"/>
          <a:ext cx="6513603" cy="6922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22A51E-C41F-4580-8503-76DAD3412E51}">
      <dsp:nvSpPr>
        <dsp:cNvPr id="0" name=""/>
        <dsp:cNvSpPr/>
      </dsp:nvSpPr>
      <dsp:spPr>
        <a:xfrm>
          <a:off x="209416" y="3617690"/>
          <a:ext cx="380756" cy="38075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24A5C91-B214-4C0E-81DE-F852B0D9FE39}">
      <dsp:nvSpPr>
        <dsp:cNvPr id="0" name=""/>
        <dsp:cNvSpPr/>
      </dsp:nvSpPr>
      <dsp:spPr>
        <a:xfrm>
          <a:off x="799588" y="3461926"/>
          <a:ext cx="5714015" cy="692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267" tIns="73267" rIns="73267" bIns="73267" numCol="1" spcCol="1270" anchor="ctr" anchorCtr="0">
          <a:noAutofit/>
        </a:bodyPr>
        <a:lstStyle/>
        <a:p>
          <a:pPr marL="0" lvl="0" indent="0" algn="l" defTabSz="711200">
            <a:lnSpc>
              <a:spcPct val="90000"/>
            </a:lnSpc>
            <a:spcBef>
              <a:spcPct val="0"/>
            </a:spcBef>
            <a:spcAft>
              <a:spcPct val="35000"/>
            </a:spcAft>
            <a:buNone/>
          </a:pPr>
          <a:r>
            <a:rPr lang="en-US" sz="1600" kern="1200"/>
            <a:t>Transferring learning outside the classroom</a:t>
          </a:r>
        </a:p>
      </dsp:txBody>
      <dsp:txXfrm>
        <a:off x="799588" y="3461926"/>
        <a:ext cx="5714015" cy="692284"/>
      </dsp:txXfrm>
    </dsp:sp>
    <dsp:sp modelId="{5C91709A-5779-4517-A4FE-6E21E8932E2A}">
      <dsp:nvSpPr>
        <dsp:cNvPr id="0" name=""/>
        <dsp:cNvSpPr/>
      </dsp:nvSpPr>
      <dsp:spPr>
        <a:xfrm>
          <a:off x="0" y="4327282"/>
          <a:ext cx="6513603" cy="6922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3DA08D-7B08-4702-AE15-975D32DC8A1B}">
      <dsp:nvSpPr>
        <dsp:cNvPr id="0" name=""/>
        <dsp:cNvSpPr/>
      </dsp:nvSpPr>
      <dsp:spPr>
        <a:xfrm>
          <a:off x="209416" y="4483046"/>
          <a:ext cx="380756" cy="38075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1EE483D-99E1-4A3C-B85A-1434749BE087}">
      <dsp:nvSpPr>
        <dsp:cNvPr id="0" name=""/>
        <dsp:cNvSpPr/>
      </dsp:nvSpPr>
      <dsp:spPr>
        <a:xfrm>
          <a:off x="799588" y="4327282"/>
          <a:ext cx="5714015" cy="692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267" tIns="73267" rIns="73267" bIns="73267" numCol="1" spcCol="1270" anchor="ctr" anchorCtr="0">
          <a:noAutofit/>
        </a:bodyPr>
        <a:lstStyle/>
        <a:p>
          <a:pPr marL="0" lvl="0" indent="0" algn="l" defTabSz="711200">
            <a:lnSpc>
              <a:spcPct val="90000"/>
            </a:lnSpc>
            <a:spcBef>
              <a:spcPct val="0"/>
            </a:spcBef>
            <a:spcAft>
              <a:spcPct val="35000"/>
            </a:spcAft>
            <a:buNone/>
          </a:pPr>
          <a:r>
            <a:rPr lang="en-US" sz="1600" kern="1200"/>
            <a:t>Feedback</a:t>
          </a:r>
        </a:p>
      </dsp:txBody>
      <dsp:txXfrm>
        <a:off x="799588" y="4327282"/>
        <a:ext cx="5714015" cy="692284"/>
      </dsp:txXfrm>
    </dsp:sp>
    <dsp:sp modelId="{801E4CCF-0BD0-40E6-8A84-D7EF3AB81400}">
      <dsp:nvSpPr>
        <dsp:cNvPr id="0" name=""/>
        <dsp:cNvSpPr/>
      </dsp:nvSpPr>
      <dsp:spPr>
        <a:xfrm>
          <a:off x="0" y="5192638"/>
          <a:ext cx="6513603" cy="6922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0FF22C-92A7-4BDC-BF7D-3DC784A39903}">
      <dsp:nvSpPr>
        <dsp:cNvPr id="0" name=""/>
        <dsp:cNvSpPr/>
      </dsp:nvSpPr>
      <dsp:spPr>
        <a:xfrm>
          <a:off x="209416" y="5348402"/>
          <a:ext cx="380756" cy="380756"/>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0426353-A4D9-41CC-B553-BD1098BD1672}">
      <dsp:nvSpPr>
        <dsp:cNvPr id="0" name=""/>
        <dsp:cNvSpPr/>
      </dsp:nvSpPr>
      <dsp:spPr>
        <a:xfrm>
          <a:off x="799588" y="5192638"/>
          <a:ext cx="5714015" cy="692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267" tIns="73267" rIns="73267" bIns="73267" numCol="1" spcCol="1270" anchor="ctr" anchorCtr="0">
          <a:noAutofit/>
        </a:bodyPr>
        <a:lstStyle/>
        <a:p>
          <a:pPr marL="0" lvl="0" indent="0" algn="l" defTabSz="711200">
            <a:lnSpc>
              <a:spcPct val="90000"/>
            </a:lnSpc>
            <a:spcBef>
              <a:spcPct val="0"/>
            </a:spcBef>
            <a:spcAft>
              <a:spcPct val="35000"/>
            </a:spcAft>
            <a:buNone/>
          </a:pPr>
          <a:r>
            <a:rPr lang="en-US" sz="1600" kern="1200"/>
            <a:t>Questioning</a:t>
          </a:r>
        </a:p>
      </dsp:txBody>
      <dsp:txXfrm>
        <a:off x="799588" y="5192638"/>
        <a:ext cx="5714015" cy="69228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40BD53-03F0-4289-8212-8C818CACADC9}">
      <dsp:nvSpPr>
        <dsp:cNvPr id="0" name=""/>
        <dsp:cNvSpPr/>
      </dsp:nvSpPr>
      <dsp:spPr>
        <a:xfrm>
          <a:off x="0" y="0"/>
          <a:ext cx="3446859" cy="3814281"/>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8731" tIns="330200" rIns="268731" bIns="330200" numCol="1" spcCol="1270" anchor="t" anchorCtr="0">
          <a:noAutofit/>
        </a:bodyPr>
        <a:lstStyle/>
        <a:p>
          <a:pPr marL="0" lvl="0" indent="0" algn="l" defTabSz="1155700">
            <a:lnSpc>
              <a:spcPct val="90000"/>
            </a:lnSpc>
            <a:spcBef>
              <a:spcPct val="0"/>
            </a:spcBef>
            <a:spcAft>
              <a:spcPct val="35000"/>
            </a:spcAft>
            <a:buNone/>
          </a:pPr>
          <a:r>
            <a:rPr lang="en-US" sz="2600" kern="1200" dirty="0"/>
            <a:t>Focus on instructional goals</a:t>
          </a:r>
        </a:p>
      </dsp:txBody>
      <dsp:txXfrm>
        <a:off x="0" y="1449426"/>
        <a:ext cx="3446859" cy="2288568"/>
      </dsp:txXfrm>
    </dsp:sp>
    <dsp:sp modelId="{871FAAB1-8966-4141-BD09-00A9D04AB12C}">
      <dsp:nvSpPr>
        <dsp:cNvPr id="0" name=""/>
        <dsp:cNvSpPr/>
      </dsp:nvSpPr>
      <dsp:spPr>
        <a:xfrm>
          <a:off x="1151287" y="381428"/>
          <a:ext cx="1144284" cy="1144284"/>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9213" tIns="12700" rIns="89213"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318864" y="549005"/>
        <a:ext cx="809130" cy="809130"/>
      </dsp:txXfrm>
    </dsp:sp>
    <dsp:sp modelId="{966B52FF-7E92-41CE-A9F9-3E3992A4AE72}">
      <dsp:nvSpPr>
        <dsp:cNvPr id="0" name=""/>
        <dsp:cNvSpPr/>
      </dsp:nvSpPr>
      <dsp:spPr>
        <a:xfrm>
          <a:off x="0" y="3814209"/>
          <a:ext cx="3446859" cy="7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7FFC25-7DD8-40ED-84BF-8C69E2968F72}">
      <dsp:nvSpPr>
        <dsp:cNvPr id="0" name=""/>
        <dsp:cNvSpPr/>
      </dsp:nvSpPr>
      <dsp:spPr>
        <a:xfrm>
          <a:off x="3791545" y="0"/>
          <a:ext cx="3446859" cy="3814281"/>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8731" tIns="330200" rIns="268731" bIns="330200" numCol="1" spcCol="1270" anchor="t" anchorCtr="0">
          <a:noAutofit/>
        </a:bodyPr>
        <a:lstStyle/>
        <a:p>
          <a:pPr marL="0" lvl="0" indent="0" algn="l" defTabSz="1155700">
            <a:lnSpc>
              <a:spcPct val="90000"/>
            </a:lnSpc>
            <a:spcBef>
              <a:spcPct val="0"/>
            </a:spcBef>
            <a:spcAft>
              <a:spcPct val="35000"/>
            </a:spcAft>
            <a:buNone/>
          </a:pPr>
          <a:r>
            <a:rPr lang="en-US" sz="2600" kern="1200" dirty="0"/>
            <a:t>Engage f2f and online students</a:t>
          </a:r>
        </a:p>
      </dsp:txBody>
      <dsp:txXfrm>
        <a:off x="3791545" y="1449426"/>
        <a:ext cx="3446859" cy="2288568"/>
      </dsp:txXfrm>
    </dsp:sp>
    <dsp:sp modelId="{DBD0973F-4CF1-486D-8F49-5C59EB9D9D67}">
      <dsp:nvSpPr>
        <dsp:cNvPr id="0" name=""/>
        <dsp:cNvSpPr/>
      </dsp:nvSpPr>
      <dsp:spPr>
        <a:xfrm>
          <a:off x="4942832" y="381428"/>
          <a:ext cx="1144284" cy="1144284"/>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9213" tIns="12700" rIns="89213"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5110409" y="549005"/>
        <a:ext cx="809130" cy="809130"/>
      </dsp:txXfrm>
    </dsp:sp>
    <dsp:sp modelId="{66FE854B-8380-4942-8C3F-7EDFD17D41FB}">
      <dsp:nvSpPr>
        <dsp:cNvPr id="0" name=""/>
        <dsp:cNvSpPr/>
      </dsp:nvSpPr>
      <dsp:spPr>
        <a:xfrm>
          <a:off x="3791545" y="3814209"/>
          <a:ext cx="3446859" cy="7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1E70A2-FF3D-4891-82E1-00B279A18242}">
      <dsp:nvSpPr>
        <dsp:cNvPr id="0" name=""/>
        <dsp:cNvSpPr/>
      </dsp:nvSpPr>
      <dsp:spPr>
        <a:xfrm>
          <a:off x="7583090" y="0"/>
          <a:ext cx="3446859" cy="3814281"/>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8731" tIns="330200" rIns="268731" bIns="330200" numCol="1" spcCol="1270" anchor="t" anchorCtr="0">
          <a:noAutofit/>
        </a:bodyPr>
        <a:lstStyle/>
        <a:p>
          <a:pPr marL="0" lvl="0" indent="0" algn="l" defTabSz="1155700">
            <a:lnSpc>
              <a:spcPct val="90000"/>
            </a:lnSpc>
            <a:spcBef>
              <a:spcPct val="0"/>
            </a:spcBef>
            <a:spcAft>
              <a:spcPct val="35000"/>
            </a:spcAft>
            <a:buNone/>
          </a:pPr>
          <a:r>
            <a:rPr lang="en-US" sz="2600" kern="1200" dirty="0"/>
            <a:t>Provide explicit directions</a:t>
          </a:r>
        </a:p>
      </dsp:txBody>
      <dsp:txXfrm>
        <a:off x="7583090" y="1449426"/>
        <a:ext cx="3446859" cy="2288568"/>
      </dsp:txXfrm>
    </dsp:sp>
    <dsp:sp modelId="{C3902E4E-0553-421A-B9F6-9BA8243778B4}">
      <dsp:nvSpPr>
        <dsp:cNvPr id="0" name=""/>
        <dsp:cNvSpPr/>
      </dsp:nvSpPr>
      <dsp:spPr>
        <a:xfrm>
          <a:off x="8734378" y="381428"/>
          <a:ext cx="1144284" cy="1144284"/>
        </a:xfrm>
        <a:prstGeom prst="ellips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9213" tIns="12700" rIns="89213" bIns="12700" numCol="1" spcCol="1270" anchor="ctr" anchorCtr="0">
          <a:noAutofit/>
        </a:bodyPr>
        <a:lstStyle/>
        <a:p>
          <a:pPr marL="0" lvl="0" indent="0" algn="ctr" defTabSz="2133600">
            <a:lnSpc>
              <a:spcPct val="90000"/>
            </a:lnSpc>
            <a:spcBef>
              <a:spcPct val="0"/>
            </a:spcBef>
            <a:spcAft>
              <a:spcPct val="35000"/>
            </a:spcAft>
            <a:buNone/>
          </a:pPr>
          <a:r>
            <a:rPr lang="en-US" sz="4800" kern="1200" dirty="0"/>
            <a:t>3</a:t>
          </a:r>
        </a:p>
      </dsp:txBody>
      <dsp:txXfrm>
        <a:off x="8901955" y="549005"/>
        <a:ext cx="809130" cy="809130"/>
      </dsp:txXfrm>
    </dsp:sp>
    <dsp:sp modelId="{C09BDC26-5826-4724-AA90-FD6BF50DE209}">
      <dsp:nvSpPr>
        <dsp:cNvPr id="0" name=""/>
        <dsp:cNvSpPr/>
      </dsp:nvSpPr>
      <dsp:spPr>
        <a:xfrm>
          <a:off x="7583090" y="3814209"/>
          <a:ext cx="3446859" cy="7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84E3A2-5561-4FF1-B416-C2F3DEF04AB5}">
      <dsp:nvSpPr>
        <dsp:cNvPr id="0" name=""/>
        <dsp:cNvSpPr/>
      </dsp:nvSpPr>
      <dsp:spPr>
        <a:xfrm>
          <a:off x="-239150" y="11069"/>
          <a:ext cx="6588691" cy="123675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F7B680-72FA-420D-86DB-9E5E322BAF84}">
      <dsp:nvSpPr>
        <dsp:cNvPr id="0" name=""/>
        <dsp:cNvSpPr/>
      </dsp:nvSpPr>
      <dsp:spPr>
        <a:xfrm>
          <a:off x="134968" y="289340"/>
          <a:ext cx="680217" cy="68021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C408453-2F35-4E00-8E45-3EAD951AD466}">
      <dsp:nvSpPr>
        <dsp:cNvPr id="0" name=""/>
        <dsp:cNvSpPr/>
      </dsp:nvSpPr>
      <dsp:spPr>
        <a:xfrm>
          <a:off x="1189305" y="11069"/>
          <a:ext cx="5157440" cy="12367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90" tIns="130890" rIns="130890" bIns="130890" numCol="1" spcCol="1270" anchor="ctr" anchorCtr="0">
          <a:noAutofit/>
        </a:bodyPr>
        <a:lstStyle/>
        <a:p>
          <a:pPr marL="0" lvl="0" indent="0" algn="l" defTabSz="977900">
            <a:lnSpc>
              <a:spcPct val="90000"/>
            </a:lnSpc>
            <a:spcBef>
              <a:spcPct val="0"/>
            </a:spcBef>
            <a:spcAft>
              <a:spcPct val="35000"/>
            </a:spcAft>
            <a:buNone/>
          </a:pPr>
          <a:r>
            <a:rPr lang="en-US" sz="2200" kern="1200">
              <a:hlinkClick xmlns:r="http://schemas.openxmlformats.org/officeDocument/2006/relationships" r:id="rId3"/>
            </a:rPr>
            <a:t>D2l course site template</a:t>
          </a:r>
          <a:endParaRPr lang="en-US" sz="2200" kern="1200"/>
        </a:p>
      </dsp:txBody>
      <dsp:txXfrm>
        <a:off x="1189305" y="11069"/>
        <a:ext cx="5157440" cy="1236758"/>
      </dsp:txXfrm>
    </dsp:sp>
    <dsp:sp modelId="{F8F36DD7-1BC9-4B00-A81A-9BFEF349ACA6}">
      <dsp:nvSpPr>
        <dsp:cNvPr id="0" name=""/>
        <dsp:cNvSpPr/>
      </dsp:nvSpPr>
      <dsp:spPr>
        <a:xfrm>
          <a:off x="-239150" y="1557017"/>
          <a:ext cx="6588691" cy="123675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AEDBF9-31D3-44B6-B8A6-C2107621C54E}">
      <dsp:nvSpPr>
        <dsp:cNvPr id="0" name=""/>
        <dsp:cNvSpPr/>
      </dsp:nvSpPr>
      <dsp:spPr>
        <a:xfrm>
          <a:off x="134968" y="1835288"/>
          <a:ext cx="680217" cy="680217"/>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330E66E-9EEB-4B24-8784-0BBA1CAE4066}">
      <dsp:nvSpPr>
        <dsp:cNvPr id="0" name=""/>
        <dsp:cNvSpPr/>
      </dsp:nvSpPr>
      <dsp:spPr>
        <a:xfrm>
          <a:off x="1189305" y="1557017"/>
          <a:ext cx="5157440" cy="12367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90" tIns="130890" rIns="130890" bIns="130890" numCol="1" spcCol="1270" anchor="ctr" anchorCtr="0">
          <a:noAutofit/>
        </a:bodyPr>
        <a:lstStyle/>
        <a:p>
          <a:pPr marL="0" lvl="0" indent="0" algn="l" defTabSz="977900">
            <a:lnSpc>
              <a:spcPct val="90000"/>
            </a:lnSpc>
            <a:spcBef>
              <a:spcPct val="0"/>
            </a:spcBef>
            <a:spcAft>
              <a:spcPct val="35000"/>
            </a:spcAft>
            <a:buNone/>
          </a:pPr>
          <a:r>
            <a:rPr lang="en-US" sz="2200" kern="1200">
              <a:hlinkClick xmlns:r="http://schemas.openxmlformats.org/officeDocument/2006/relationships" r:id="rId6"/>
            </a:rPr>
            <a:t>CTL website</a:t>
          </a:r>
          <a:endParaRPr lang="en-US" sz="2200" kern="1200"/>
        </a:p>
      </dsp:txBody>
      <dsp:txXfrm>
        <a:off x="1189305" y="1557017"/>
        <a:ext cx="5157440" cy="1236758"/>
      </dsp:txXfrm>
    </dsp:sp>
    <dsp:sp modelId="{9A2E559E-D821-42DE-8894-FCA21D252FD6}">
      <dsp:nvSpPr>
        <dsp:cNvPr id="0" name=""/>
        <dsp:cNvSpPr/>
      </dsp:nvSpPr>
      <dsp:spPr>
        <a:xfrm>
          <a:off x="-239150" y="3102966"/>
          <a:ext cx="6588691" cy="123675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09B483-FFE9-42A7-8757-3D3B67850EB9}">
      <dsp:nvSpPr>
        <dsp:cNvPr id="0" name=""/>
        <dsp:cNvSpPr/>
      </dsp:nvSpPr>
      <dsp:spPr>
        <a:xfrm>
          <a:off x="134968" y="3381237"/>
          <a:ext cx="680217" cy="68021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73A06A2-F499-4A9F-96E6-6F5C7D7DB378}">
      <dsp:nvSpPr>
        <dsp:cNvPr id="0" name=""/>
        <dsp:cNvSpPr/>
      </dsp:nvSpPr>
      <dsp:spPr>
        <a:xfrm>
          <a:off x="1189305" y="3102966"/>
          <a:ext cx="5157440" cy="12367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90" tIns="130890" rIns="130890" bIns="130890" numCol="1" spcCol="1270" anchor="ctr" anchorCtr="0">
          <a:noAutofit/>
        </a:bodyPr>
        <a:lstStyle/>
        <a:p>
          <a:pPr marL="0" lvl="0" indent="0" algn="l" defTabSz="977900">
            <a:lnSpc>
              <a:spcPct val="90000"/>
            </a:lnSpc>
            <a:spcBef>
              <a:spcPct val="0"/>
            </a:spcBef>
            <a:spcAft>
              <a:spcPct val="35000"/>
            </a:spcAft>
            <a:buNone/>
          </a:pPr>
          <a:r>
            <a:rPr lang="en-US" sz="2200" kern="1200">
              <a:hlinkClick xmlns:r="http://schemas.openxmlformats.org/officeDocument/2006/relationships" r:id="rId9"/>
            </a:rPr>
            <a:t>DL website</a:t>
          </a:r>
          <a:endParaRPr lang="en-US" sz="2200" kern="1200"/>
        </a:p>
      </dsp:txBody>
      <dsp:txXfrm>
        <a:off x="1189305" y="3102966"/>
        <a:ext cx="5157440" cy="1236758"/>
      </dsp:txXfrm>
    </dsp:sp>
    <dsp:sp modelId="{38E702A0-2D04-4BC8-9EEA-8B2785D64B6D}">
      <dsp:nvSpPr>
        <dsp:cNvPr id="0" name=""/>
        <dsp:cNvSpPr/>
      </dsp:nvSpPr>
      <dsp:spPr>
        <a:xfrm>
          <a:off x="-239150" y="4648914"/>
          <a:ext cx="6588691" cy="123675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3BD0A4-7023-495C-AF33-3724F36AFCD1}">
      <dsp:nvSpPr>
        <dsp:cNvPr id="0" name=""/>
        <dsp:cNvSpPr/>
      </dsp:nvSpPr>
      <dsp:spPr>
        <a:xfrm>
          <a:off x="134968" y="4927185"/>
          <a:ext cx="680217" cy="680217"/>
        </a:xfrm>
        <a:prstGeom prst="rect">
          <a:avLst/>
        </a:prstGeom>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4E737BD-302B-4D94-9EEB-7181904ADBAD}">
      <dsp:nvSpPr>
        <dsp:cNvPr id="0" name=""/>
        <dsp:cNvSpPr/>
      </dsp:nvSpPr>
      <dsp:spPr>
        <a:xfrm>
          <a:off x="1189305" y="4648914"/>
          <a:ext cx="2964910" cy="12367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90" tIns="130890" rIns="130890" bIns="130890" numCol="1" spcCol="1270" anchor="ctr" anchorCtr="0">
          <a:noAutofit/>
        </a:bodyPr>
        <a:lstStyle/>
        <a:p>
          <a:pPr marL="0" lvl="0" indent="0" algn="l" defTabSz="977900">
            <a:lnSpc>
              <a:spcPct val="90000"/>
            </a:lnSpc>
            <a:spcBef>
              <a:spcPct val="0"/>
            </a:spcBef>
            <a:spcAft>
              <a:spcPct val="35000"/>
            </a:spcAft>
            <a:buNone/>
          </a:pPr>
          <a:r>
            <a:rPr lang="en-US" sz="2200" kern="1200" dirty="0"/>
            <a:t>1:1 Consultations</a:t>
          </a:r>
        </a:p>
      </dsp:txBody>
      <dsp:txXfrm>
        <a:off x="1189305" y="4648914"/>
        <a:ext cx="2964910" cy="1236758"/>
      </dsp:txXfrm>
    </dsp:sp>
    <dsp:sp modelId="{479198E2-A36A-4579-BE98-6BB2DCF48F71}">
      <dsp:nvSpPr>
        <dsp:cNvPr id="0" name=""/>
        <dsp:cNvSpPr/>
      </dsp:nvSpPr>
      <dsp:spPr>
        <a:xfrm>
          <a:off x="3673120" y="4648914"/>
          <a:ext cx="3154721" cy="12367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90" tIns="130890" rIns="130890" bIns="130890" numCol="1" spcCol="1270" anchor="ctr" anchorCtr="0">
          <a:noAutofit/>
        </a:bodyPr>
        <a:lstStyle/>
        <a:p>
          <a:pPr marL="0" lvl="0" indent="0" algn="l" defTabSz="533400">
            <a:lnSpc>
              <a:spcPct val="90000"/>
            </a:lnSpc>
            <a:spcBef>
              <a:spcPct val="0"/>
            </a:spcBef>
            <a:spcAft>
              <a:spcPct val="35000"/>
            </a:spcAft>
            <a:buNone/>
          </a:pPr>
          <a:r>
            <a:rPr lang="en-US" sz="1200" kern="1200" dirty="0">
              <a:hlinkClick xmlns:r="http://schemas.openxmlformats.org/officeDocument/2006/relationships" r:id="rId12"/>
            </a:rPr>
            <a:t>Kathleen.auchter@marquette.edu</a:t>
          </a:r>
          <a:endParaRPr lang="en-US" sz="1200" kern="1200" dirty="0"/>
        </a:p>
        <a:p>
          <a:pPr marL="0" lvl="0" indent="0" algn="l" defTabSz="533400">
            <a:lnSpc>
              <a:spcPct val="90000"/>
            </a:lnSpc>
            <a:spcBef>
              <a:spcPct val="0"/>
            </a:spcBef>
            <a:spcAft>
              <a:spcPct val="35000"/>
            </a:spcAft>
            <a:buNone/>
          </a:pPr>
          <a:r>
            <a:rPr lang="en-US" sz="1200" kern="1200" dirty="0"/>
            <a:t>Melissa.shew@marquette.edu</a:t>
          </a:r>
        </a:p>
      </dsp:txBody>
      <dsp:txXfrm>
        <a:off x="3673120" y="4648914"/>
        <a:ext cx="3154721" cy="12367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8F81C-1C6D-4FC2-A593-329AEC177B49}">
      <dsp:nvSpPr>
        <dsp:cNvPr id="0" name=""/>
        <dsp:cNvSpPr/>
      </dsp:nvSpPr>
      <dsp:spPr>
        <a:xfrm>
          <a:off x="6409" y="124393"/>
          <a:ext cx="1458532" cy="145853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8F87A8-01F9-4057-A786-9A25A1F84C51}">
      <dsp:nvSpPr>
        <dsp:cNvPr id="0" name=""/>
        <dsp:cNvSpPr/>
      </dsp:nvSpPr>
      <dsp:spPr>
        <a:xfrm>
          <a:off x="312701" y="430685"/>
          <a:ext cx="845948" cy="8459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1AFF4AE-A39E-4CD7-BF71-1578C8A9CDED}">
      <dsp:nvSpPr>
        <dsp:cNvPr id="0" name=""/>
        <dsp:cNvSpPr/>
      </dsp:nvSpPr>
      <dsp:spPr>
        <a:xfrm>
          <a:off x="1777484" y="124393"/>
          <a:ext cx="3437969" cy="1458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a:t>Organized content</a:t>
          </a:r>
        </a:p>
      </dsp:txBody>
      <dsp:txXfrm>
        <a:off x="1777484" y="124393"/>
        <a:ext cx="3437969" cy="1458532"/>
      </dsp:txXfrm>
    </dsp:sp>
    <dsp:sp modelId="{414AECA8-6D30-4947-90FF-50EF01E23E9B}">
      <dsp:nvSpPr>
        <dsp:cNvPr id="0" name=""/>
        <dsp:cNvSpPr/>
      </dsp:nvSpPr>
      <dsp:spPr>
        <a:xfrm>
          <a:off x="5814495" y="124393"/>
          <a:ext cx="1458532" cy="145853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CE7AD1-A87F-41BB-911D-6D9B63312B9D}">
      <dsp:nvSpPr>
        <dsp:cNvPr id="0" name=""/>
        <dsp:cNvSpPr/>
      </dsp:nvSpPr>
      <dsp:spPr>
        <a:xfrm>
          <a:off x="6120786" y="430685"/>
          <a:ext cx="845948" cy="84594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FB5531-9965-470C-984D-BC26B844688A}">
      <dsp:nvSpPr>
        <dsp:cNvPr id="0" name=""/>
        <dsp:cNvSpPr/>
      </dsp:nvSpPr>
      <dsp:spPr>
        <a:xfrm>
          <a:off x="7585570" y="124393"/>
          <a:ext cx="3437969" cy="1458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a:t>Support</a:t>
          </a:r>
        </a:p>
      </dsp:txBody>
      <dsp:txXfrm>
        <a:off x="7585570" y="124393"/>
        <a:ext cx="3437969" cy="1458532"/>
      </dsp:txXfrm>
    </dsp:sp>
    <dsp:sp modelId="{D67B3AF8-10A3-4BCF-B3EE-1BD56F6ACF87}">
      <dsp:nvSpPr>
        <dsp:cNvPr id="0" name=""/>
        <dsp:cNvSpPr/>
      </dsp:nvSpPr>
      <dsp:spPr>
        <a:xfrm>
          <a:off x="6409" y="2231354"/>
          <a:ext cx="1458532" cy="145853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9FBDC7-BA35-4CC5-B020-39CBDF8DEE82}">
      <dsp:nvSpPr>
        <dsp:cNvPr id="0" name=""/>
        <dsp:cNvSpPr/>
      </dsp:nvSpPr>
      <dsp:spPr>
        <a:xfrm>
          <a:off x="312701" y="2537646"/>
          <a:ext cx="845948" cy="84594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6C82A3C-DB66-4EE1-8E82-F17662E35AE8}">
      <dsp:nvSpPr>
        <dsp:cNvPr id="0" name=""/>
        <dsp:cNvSpPr/>
      </dsp:nvSpPr>
      <dsp:spPr>
        <a:xfrm>
          <a:off x="1777484" y="2231354"/>
          <a:ext cx="3437969" cy="1458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a:t>Engagement</a:t>
          </a:r>
        </a:p>
      </dsp:txBody>
      <dsp:txXfrm>
        <a:off x="1777484" y="2231354"/>
        <a:ext cx="3437969" cy="1458532"/>
      </dsp:txXfrm>
    </dsp:sp>
    <dsp:sp modelId="{175AAE15-A597-40D2-8FDF-798A6A87E3BA}">
      <dsp:nvSpPr>
        <dsp:cNvPr id="0" name=""/>
        <dsp:cNvSpPr/>
      </dsp:nvSpPr>
      <dsp:spPr>
        <a:xfrm>
          <a:off x="5814495" y="2231354"/>
          <a:ext cx="1458532" cy="1458532"/>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7C5920-5402-457A-804B-FC61846B954A}">
      <dsp:nvSpPr>
        <dsp:cNvPr id="0" name=""/>
        <dsp:cNvSpPr/>
      </dsp:nvSpPr>
      <dsp:spPr>
        <a:xfrm>
          <a:off x="6120786" y="2537646"/>
          <a:ext cx="845948" cy="84594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406E637-62D9-4AC1-BBDC-96A5509A20ED}">
      <dsp:nvSpPr>
        <dsp:cNvPr id="0" name=""/>
        <dsp:cNvSpPr/>
      </dsp:nvSpPr>
      <dsp:spPr>
        <a:xfrm>
          <a:off x="7585570" y="2231354"/>
          <a:ext cx="3437969" cy="1458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dirty="0"/>
            <a:t>Instructor presence</a:t>
          </a:r>
        </a:p>
      </dsp:txBody>
      <dsp:txXfrm>
        <a:off x="7585570" y="2231354"/>
        <a:ext cx="3437969" cy="14585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590480-84B4-49E9-8EA7-2FBEF097A102}">
      <dsp:nvSpPr>
        <dsp:cNvPr id="0" name=""/>
        <dsp:cNvSpPr/>
      </dsp:nvSpPr>
      <dsp:spPr>
        <a:xfrm>
          <a:off x="27979" y="472529"/>
          <a:ext cx="2952155" cy="4659721"/>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u="sng" kern="1200" dirty="0"/>
            <a:t>Hybrid: </a:t>
          </a:r>
        </a:p>
        <a:p>
          <a:pPr marL="0" lvl="0" indent="0" algn="ctr" defTabSz="1066800">
            <a:lnSpc>
              <a:spcPct val="90000"/>
            </a:lnSpc>
            <a:spcBef>
              <a:spcPct val="0"/>
            </a:spcBef>
            <a:spcAft>
              <a:spcPct val="35000"/>
            </a:spcAft>
            <a:buNone/>
          </a:pPr>
          <a:r>
            <a:rPr lang="en-US" sz="2400" kern="1200" dirty="0"/>
            <a:t>combines both f2f and online teaching and learning activities</a:t>
          </a:r>
        </a:p>
      </dsp:txBody>
      <dsp:txXfrm>
        <a:off x="114445" y="558995"/>
        <a:ext cx="2779223" cy="4486789"/>
      </dsp:txXfrm>
    </dsp:sp>
    <dsp:sp modelId="{50600944-6E46-42B3-9049-FD95F15FD1B4}">
      <dsp:nvSpPr>
        <dsp:cNvPr id="0" name=""/>
        <dsp:cNvSpPr/>
      </dsp:nvSpPr>
      <dsp:spPr>
        <a:xfrm rot="126242">
          <a:off x="3190977" y="2506520"/>
          <a:ext cx="447607" cy="732134"/>
        </a:xfrm>
        <a:prstGeom prst="mathPlus">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3191022" y="2650482"/>
        <a:ext cx="313325" cy="439280"/>
      </dsp:txXfrm>
    </dsp:sp>
    <dsp:sp modelId="{F6F8881E-A4BD-4926-BA2C-442A533537CA}">
      <dsp:nvSpPr>
        <dsp:cNvPr id="0" name=""/>
        <dsp:cNvSpPr/>
      </dsp:nvSpPr>
      <dsp:spPr>
        <a:xfrm>
          <a:off x="3824108" y="611994"/>
          <a:ext cx="2952155" cy="4659721"/>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u="sng" kern="1200"/>
            <a:t>Flexible:</a:t>
          </a:r>
        </a:p>
        <a:p>
          <a:pPr marL="0" lvl="0" indent="0" algn="ctr" defTabSz="1066800">
            <a:lnSpc>
              <a:spcPct val="90000"/>
            </a:lnSpc>
            <a:spcBef>
              <a:spcPct val="0"/>
            </a:spcBef>
            <a:spcAft>
              <a:spcPct val="35000"/>
            </a:spcAft>
            <a:buNone/>
          </a:pPr>
          <a:r>
            <a:rPr lang="en-US" sz="2400" kern="1200"/>
            <a:t>students may “choose” whether to attend f2f and/or online sessions with no learning deficit</a:t>
          </a:r>
          <a:endParaRPr lang="en-US" sz="2400" kern="1200" dirty="0"/>
        </a:p>
      </dsp:txBody>
      <dsp:txXfrm>
        <a:off x="3910574" y="698460"/>
        <a:ext cx="2779223" cy="4486789"/>
      </dsp:txXfrm>
    </dsp:sp>
    <dsp:sp modelId="{D9330025-4524-4A21-AEF1-31657630B055}">
      <dsp:nvSpPr>
        <dsp:cNvPr id="0" name=""/>
        <dsp:cNvSpPr/>
      </dsp:nvSpPr>
      <dsp:spPr>
        <a:xfrm rot="21514738">
          <a:off x="7139565" y="2556194"/>
          <a:ext cx="795057" cy="732134"/>
        </a:xfrm>
        <a:prstGeom prst="mathEqual">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7139599" y="2705344"/>
        <a:ext cx="575417" cy="439280"/>
      </dsp:txXfrm>
    </dsp:sp>
    <dsp:sp modelId="{5D950734-035B-49A8-8D5D-E8CA4AF2019F}">
      <dsp:nvSpPr>
        <dsp:cNvPr id="0" name=""/>
        <dsp:cNvSpPr/>
      </dsp:nvSpPr>
      <dsp:spPr>
        <a:xfrm>
          <a:off x="8275911" y="501559"/>
          <a:ext cx="2952155" cy="4659721"/>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Hybrid-flexible </a:t>
          </a:r>
        </a:p>
        <a:p>
          <a:pPr marL="0" lvl="0" indent="0" algn="ctr" defTabSz="1066800">
            <a:lnSpc>
              <a:spcPct val="90000"/>
            </a:lnSpc>
            <a:spcBef>
              <a:spcPct val="0"/>
            </a:spcBef>
            <a:spcAft>
              <a:spcPct val="35000"/>
            </a:spcAft>
            <a:buNone/>
          </a:pPr>
          <a:r>
            <a:rPr lang="en-US" sz="2400" b="1" kern="1200" dirty="0"/>
            <a:t>(Hy-flex): </a:t>
          </a:r>
        </a:p>
        <a:p>
          <a:pPr marL="0" lvl="0" indent="0" algn="ctr" defTabSz="1066800">
            <a:lnSpc>
              <a:spcPct val="90000"/>
            </a:lnSpc>
            <a:spcBef>
              <a:spcPct val="0"/>
            </a:spcBef>
            <a:spcAft>
              <a:spcPct val="35000"/>
            </a:spcAft>
            <a:buNone/>
          </a:pPr>
          <a:r>
            <a:rPr lang="en-US" sz="2400" kern="1200" dirty="0"/>
            <a:t>empowers flexible participation policy, whereby students may choose to attend f2f sessions or complete course learning activities online without physically attending class. </a:t>
          </a:r>
        </a:p>
      </dsp:txBody>
      <dsp:txXfrm>
        <a:off x="8362377" y="588025"/>
        <a:ext cx="2779223" cy="44867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22F7E6-647D-4343-8958-712C3BED8194}">
      <dsp:nvSpPr>
        <dsp:cNvPr id="0" name=""/>
        <dsp:cNvSpPr/>
      </dsp:nvSpPr>
      <dsp:spPr>
        <a:xfrm>
          <a:off x="0" y="66318"/>
          <a:ext cx="6263640" cy="1572384"/>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B23797-70A5-4E68-88BC-F1406632CD17}">
      <dsp:nvSpPr>
        <dsp:cNvPr id="0" name=""/>
        <dsp:cNvSpPr/>
      </dsp:nvSpPr>
      <dsp:spPr>
        <a:xfrm>
          <a:off x="475646" y="354458"/>
          <a:ext cx="864811" cy="8648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1E8EF96-F33C-4184-AE8B-20BD5C21661C}">
      <dsp:nvSpPr>
        <dsp:cNvPr id="0" name=""/>
        <dsp:cNvSpPr/>
      </dsp:nvSpPr>
      <dsp:spPr>
        <a:xfrm>
          <a:off x="1816103" y="671"/>
          <a:ext cx="4447536" cy="1572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411" tIns="166411" rIns="166411" bIns="166411" numCol="1" spcCol="1270" anchor="ctr" anchorCtr="0">
          <a:noAutofit/>
        </a:bodyPr>
        <a:lstStyle/>
        <a:p>
          <a:pPr marL="0" lvl="0" indent="0" algn="l" defTabSz="844550">
            <a:lnSpc>
              <a:spcPct val="100000"/>
            </a:lnSpc>
            <a:spcBef>
              <a:spcPct val="0"/>
            </a:spcBef>
            <a:spcAft>
              <a:spcPct val="35000"/>
            </a:spcAft>
            <a:buNone/>
          </a:pPr>
          <a:r>
            <a:rPr lang="en-US" sz="1900" kern="1200"/>
            <a:t>By definition, students in a hy-flex course may choose at any time when to attend f2f or online</a:t>
          </a:r>
        </a:p>
      </dsp:txBody>
      <dsp:txXfrm>
        <a:off x="1816103" y="671"/>
        <a:ext cx="4447536" cy="1572384"/>
      </dsp:txXfrm>
    </dsp:sp>
    <dsp:sp modelId="{6C13E646-CD7C-4665-95F5-DEAE0D7D81A3}">
      <dsp:nvSpPr>
        <dsp:cNvPr id="0" name=""/>
        <dsp:cNvSpPr/>
      </dsp:nvSpPr>
      <dsp:spPr>
        <a:xfrm>
          <a:off x="0" y="1955019"/>
          <a:ext cx="6263640" cy="1572384"/>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749131-D50C-41AD-AAC1-E9F86F1D9E72}">
      <dsp:nvSpPr>
        <dsp:cNvPr id="0" name=""/>
        <dsp:cNvSpPr/>
      </dsp:nvSpPr>
      <dsp:spPr>
        <a:xfrm>
          <a:off x="475646" y="2319938"/>
          <a:ext cx="864811" cy="8648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E64CBB2-F16C-47C2-BED6-CF9E03B7DC57}">
      <dsp:nvSpPr>
        <dsp:cNvPr id="0" name=""/>
        <dsp:cNvSpPr/>
      </dsp:nvSpPr>
      <dsp:spPr>
        <a:xfrm>
          <a:off x="1816103" y="1966151"/>
          <a:ext cx="4447536" cy="1572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411" tIns="166411" rIns="166411" bIns="166411" numCol="1" spcCol="1270" anchor="ctr" anchorCtr="0">
          <a:noAutofit/>
        </a:bodyPr>
        <a:lstStyle/>
        <a:p>
          <a:pPr marL="0" lvl="0" indent="0" algn="l" defTabSz="844550">
            <a:lnSpc>
              <a:spcPct val="100000"/>
            </a:lnSpc>
            <a:spcBef>
              <a:spcPct val="0"/>
            </a:spcBef>
            <a:spcAft>
              <a:spcPct val="35000"/>
            </a:spcAft>
            <a:buNone/>
          </a:pPr>
          <a:r>
            <a:rPr lang="en-US" sz="1900" kern="1200"/>
            <a:t>MU, has attendance guidelines and requirements - currently students have specific reasons why they would be able to swap between the two modalities</a:t>
          </a:r>
        </a:p>
      </dsp:txBody>
      <dsp:txXfrm>
        <a:off x="1816103" y="1966151"/>
        <a:ext cx="4447536" cy="1572384"/>
      </dsp:txXfrm>
    </dsp:sp>
    <dsp:sp modelId="{95201125-FB28-4975-BD65-C4CB0F349442}">
      <dsp:nvSpPr>
        <dsp:cNvPr id="0" name=""/>
        <dsp:cNvSpPr/>
      </dsp:nvSpPr>
      <dsp:spPr>
        <a:xfrm>
          <a:off x="0" y="3931632"/>
          <a:ext cx="6263640" cy="1572384"/>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627716-C8F7-4C0D-B624-8B47DF64CFCC}">
      <dsp:nvSpPr>
        <dsp:cNvPr id="0" name=""/>
        <dsp:cNvSpPr/>
      </dsp:nvSpPr>
      <dsp:spPr>
        <a:xfrm>
          <a:off x="475646" y="4285418"/>
          <a:ext cx="864811" cy="8648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F068DA0-BE14-4E67-B977-B0AAC29E147A}">
      <dsp:nvSpPr>
        <dsp:cNvPr id="0" name=""/>
        <dsp:cNvSpPr/>
      </dsp:nvSpPr>
      <dsp:spPr>
        <a:xfrm>
          <a:off x="1816103" y="3931632"/>
          <a:ext cx="4447536" cy="1572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411" tIns="166411" rIns="166411" bIns="166411" numCol="1" spcCol="1270" anchor="ctr" anchorCtr="0">
          <a:noAutofit/>
        </a:bodyPr>
        <a:lstStyle/>
        <a:p>
          <a:pPr marL="0" lvl="0" indent="0" algn="l" defTabSz="844550">
            <a:lnSpc>
              <a:spcPct val="100000"/>
            </a:lnSpc>
            <a:spcBef>
              <a:spcPct val="0"/>
            </a:spcBef>
            <a:spcAft>
              <a:spcPct val="35000"/>
            </a:spcAft>
            <a:buNone/>
          </a:pPr>
          <a:r>
            <a:rPr lang="en-US" sz="1900" kern="1200"/>
            <a:t>Know </a:t>
          </a:r>
          <a:r>
            <a:rPr lang="en-US" sz="1900" kern="1200">
              <a:hlinkClick xmlns:r="http://schemas.openxmlformats.org/officeDocument/2006/relationships" r:id="rId7">
                <a:extLst>
                  <a:ext uri="{A12FA001-AC4F-418D-AE19-62706E023703}">
                    <ahyp:hlinkClr xmlns:ahyp="http://schemas.microsoft.com/office/drawing/2018/hyperlinkcolor" val="tx"/>
                  </a:ext>
                </a:extLst>
              </a:hlinkClick>
            </a:rPr>
            <a:t>MU</a:t>
          </a:r>
          <a:r>
            <a:rPr lang="en-US" sz="1900" kern="1200"/>
            <a:t> and your department/school’s expectations</a:t>
          </a:r>
        </a:p>
      </dsp:txBody>
      <dsp:txXfrm>
        <a:off x="1816103" y="3931632"/>
        <a:ext cx="4447536" cy="157238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2F3185-94E9-43BF-A3DD-C826801CF501}">
      <dsp:nvSpPr>
        <dsp:cNvPr id="0" name=""/>
        <dsp:cNvSpPr/>
      </dsp:nvSpPr>
      <dsp:spPr>
        <a:xfrm>
          <a:off x="0" y="0"/>
          <a:ext cx="5010912" cy="119091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dirty="0"/>
            <a:t>Learner Choice</a:t>
          </a:r>
        </a:p>
      </dsp:txBody>
      <dsp:txXfrm>
        <a:off x="34881" y="34881"/>
        <a:ext cx="3625189" cy="1121152"/>
      </dsp:txXfrm>
    </dsp:sp>
    <dsp:sp modelId="{ABB8D5CF-A046-4A8E-AEAA-7121A2BC5488}">
      <dsp:nvSpPr>
        <dsp:cNvPr id="0" name=""/>
        <dsp:cNvSpPr/>
      </dsp:nvSpPr>
      <dsp:spPr>
        <a:xfrm>
          <a:off x="419663" y="1407444"/>
          <a:ext cx="5010912" cy="119091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a:t>Equivalency</a:t>
          </a:r>
        </a:p>
      </dsp:txBody>
      <dsp:txXfrm>
        <a:off x="454544" y="1442325"/>
        <a:ext cx="3747391" cy="1121152"/>
      </dsp:txXfrm>
    </dsp:sp>
    <dsp:sp modelId="{0BFC546C-078B-405B-955C-28D7C765998B}">
      <dsp:nvSpPr>
        <dsp:cNvPr id="0" name=""/>
        <dsp:cNvSpPr/>
      </dsp:nvSpPr>
      <dsp:spPr>
        <a:xfrm>
          <a:off x="833064" y="2814888"/>
          <a:ext cx="5010912" cy="119091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a:t>Reusability</a:t>
          </a:r>
        </a:p>
      </dsp:txBody>
      <dsp:txXfrm>
        <a:off x="867945" y="2849769"/>
        <a:ext cx="3753655" cy="1121152"/>
      </dsp:txXfrm>
    </dsp:sp>
    <dsp:sp modelId="{9B3DF1F6-ECE5-4BED-8C86-06E7DF5F5DA2}">
      <dsp:nvSpPr>
        <dsp:cNvPr id="0" name=""/>
        <dsp:cNvSpPr/>
      </dsp:nvSpPr>
      <dsp:spPr>
        <a:xfrm>
          <a:off x="1252728" y="4222333"/>
          <a:ext cx="5010912" cy="119091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a:t>Accessibility</a:t>
          </a:r>
        </a:p>
      </dsp:txBody>
      <dsp:txXfrm>
        <a:off x="1287609" y="4257214"/>
        <a:ext cx="3747391" cy="1121152"/>
      </dsp:txXfrm>
    </dsp:sp>
    <dsp:sp modelId="{BADFE7B8-7F1C-49CB-830B-AB2494F63C4B}">
      <dsp:nvSpPr>
        <dsp:cNvPr id="0" name=""/>
        <dsp:cNvSpPr/>
      </dsp:nvSpPr>
      <dsp:spPr>
        <a:xfrm>
          <a:off x="4236817" y="912132"/>
          <a:ext cx="774094" cy="774094"/>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4410988" y="912132"/>
        <a:ext cx="425752" cy="582506"/>
      </dsp:txXfrm>
    </dsp:sp>
    <dsp:sp modelId="{3218C021-04D5-4476-97A1-3C02FE010826}">
      <dsp:nvSpPr>
        <dsp:cNvPr id="0" name=""/>
        <dsp:cNvSpPr/>
      </dsp:nvSpPr>
      <dsp:spPr>
        <a:xfrm>
          <a:off x="4656481" y="2319576"/>
          <a:ext cx="774094" cy="774094"/>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4830652" y="2319576"/>
        <a:ext cx="425752" cy="582506"/>
      </dsp:txXfrm>
    </dsp:sp>
    <dsp:sp modelId="{902A5197-71D7-481E-928F-934AB51C8EA3}">
      <dsp:nvSpPr>
        <dsp:cNvPr id="0" name=""/>
        <dsp:cNvSpPr/>
      </dsp:nvSpPr>
      <dsp:spPr>
        <a:xfrm>
          <a:off x="5069881" y="3727021"/>
          <a:ext cx="774094" cy="774094"/>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5244052" y="3727021"/>
        <a:ext cx="425752" cy="5825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4D8593-CFB8-46FE-8EE8-9020F83209EA}">
      <dsp:nvSpPr>
        <dsp:cNvPr id="0" name=""/>
        <dsp:cNvSpPr/>
      </dsp:nvSpPr>
      <dsp:spPr>
        <a:xfrm>
          <a:off x="0" y="4143670"/>
          <a:ext cx="1565910" cy="1360044"/>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368" tIns="184912" rIns="111368" bIns="184912" numCol="1" spcCol="1270" anchor="ctr" anchorCtr="0">
          <a:noAutofit/>
        </a:bodyPr>
        <a:lstStyle/>
        <a:p>
          <a:pPr marL="0" lvl="0" indent="0" algn="ctr" defTabSz="1155700">
            <a:lnSpc>
              <a:spcPct val="90000"/>
            </a:lnSpc>
            <a:spcBef>
              <a:spcPct val="0"/>
            </a:spcBef>
            <a:spcAft>
              <a:spcPct val="35000"/>
            </a:spcAft>
            <a:buNone/>
          </a:pPr>
          <a:r>
            <a:rPr lang="en-US" sz="2600" kern="1200"/>
            <a:t>Prepare</a:t>
          </a:r>
          <a:endParaRPr lang="en-US" sz="2600" kern="1200" dirty="0"/>
        </a:p>
      </dsp:txBody>
      <dsp:txXfrm>
        <a:off x="0" y="4143670"/>
        <a:ext cx="1565910" cy="1360044"/>
      </dsp:txXfrm>
    </dsp:sp>
    <dsp:sp modelId="{091597B3-3258-4D08-9386-BFEE00C935A5}">
      <dsp:nvSpPr>
        <dsp:cNvPr id="0" name=""/>
        <dsp:cNvSpPr/>
      </dsp:nvSpPr>
      <dsp:spPr>
        <a:xfrm>
          <a:off x="1565909" y="4143670"/>
          <a:ext cx="4697730" cy="1360044"/>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92" tIns="228600" rIns="95292" bIns="228600" numCol="1" spcCol="1270" anchor="ctr" anchorCtr="0">
          <a:noAutofit/>
        </a:bodyPr>
        <a:lstStyle/>
        <a:p>
          <a:pPr marL="0" lvl="0" indent="0" algn="l" defTabSz="800100">
            <a:lnSpc>
              <a:spcPct val="90000"/>
            </a:lnSpc>
            <a:spcBef>
              <a:spcPct val="0"/>
            </a:spcBef>
            <a:spcAft>
              <a:spcPct val="35000"/>
            </a:spcAft>
            <a:buNone/>
          </a:pPr>
          <a:r>
            <a:rPr lang="en-US" sz="1800" b="1" kern="1200"/>
            <a:t>equivalent</a:t>
          </a:r>
          <a:r>
            <a:rPr lang="en-US" sz="1800" kern="1200"/>
            <a:t> online asynchronous discussion/activities</a:t>
          </a:r>
        </a:p>
        <a:p>
          <a:pPr marL="0" lvl="0" indent="0" algn="l" defTabSz="800100">
            <a:lnSpc>
              <a:spcPct val="90000"/>
            </a:lnSpc>
            <a:spcBef>
              <a:spcPct val="0"/>
            </a:spcBef>
            <a:spcAft>
              <a:spcPct val="35000"/>
            </a:spcAft>
            <a:buNone/>
          </a:pPr>
          <a:r>
            <a:rPr lang="en-US" sz="1800" kern="1200"/>
            <a:t>(frequent formative assessment)</a:t>
          </a:r>
        </a:p>
      </dsp:txBody>
      <dsp:txXfrm>
        <a:off x="1565909" y="4143670"/>
        <a:ext cx="4697730" cy="1360044"/>
      </dsp:txXfrm>
    </dsp:sp>
    <dsp:sp modelId="{C92F13E6-BB5B-40ED-87A0-6687E166F534}">
      <dsp:nvSpPr>
        <dsp:cNvPr id="0" name=""/>
        <dsp:cNvSpPr/>
      </dsp:nvSpPr>
      <dsp:spPr>
        <a:xfrm rot="10800000">
          <a:off x="0" y="2072321"/>
          <a:ext cx="1565910" cy="2091749"/>
        </a:xfrm>
        <a:prstGeom prst="upArrowCallout">
          <a:avLst>
            <a:gd name="adj1" fmla="val 5000"/>
            <a:gd name="adj2" fmla="val 10000"/>
            <a:gd name="adj3" fmla="val 15000"/>
            <a:gd name="adj4" fmla="val 64977"/>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368" tIns="184912" rIns="111368" bIns="184912" numCol="1" spcCol="1270" anchor="ctr" anchorCtr="0">
          <a:noAutofit/>
        </a:bodyPr>
        <a:lstStyle/>
        <a:p>
          <a:pPr marL="0" lvl="0" indent="0" algn="ctr" defTabSz="1155700">
            <a:lnSpc>
              <a:spcPct val="90000"/>
            </a:lnSpc>
            <a:spcBef>
              <a:spcPct val="0"/>
            </a:spcBef>
            <a:spcAft>
              <a:spcPct val="35000"/>
            </a:spcAft>
            <a:buNone/>
          </a:pPr>
          <a:r>
            <a:rPr lang="en-US" sz="2600" kern="1200"/>
            <a:t>Prepare</a:t>
          </a:r>
          <a:endParaRPr lang="en-US" sz="2600" kern="1200" dirty="0"/>
        </a:p>
      </dsp:txBody>
      <dsp:txXfrm rot="-10800000">
        <a:off x="0" y="2072321"/>
        <a:ext cx="1565910" cy="1359636"/>
      </dsp:txXfrm>
    </dsp:sp>
    <dsp:sp modelId="{BE68F412-C0EF-4A27-AF85-1828BDCFACF5}">
      <dsp:nvSpPr>
        <dsp:cNvPr id="0" name=""/>
        <dsp:cNvSpPr/>
      </dsp:nvSpPr>
      <dsp:spPr>
        <a:xfrm>
          <a:off x="1565909" y="2072321"/>
          <a:ext cx="4697730" cy="1359636"/>
        </a:xfrm>
        <a:prstGeom prst="rect">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92" tIns="228600" rIns="95292" bIns="228600" numCol="1" spcCol="1270" anchor="ctr" anchorCtr="0">
          <a:noAutofit/>
        </a:bodyPr>
        <a:lstStyle/>
        <a:p>
          <a:pPr marL="0" lvl="0" indent="0" algn="l" defTabSz="800100">
            <a:lnSpc>
              <a:spcPct val="90000"/>
            </a:lnSpc>
            <a:spcBef>
              <a:spcPct val="0"/>
            </a:spcBef>
            <a:spcAft>
              <a:spcPct val="35000"/>
            </a:spcAft>
            <a:buNone/>
          </a:pPr>
          <a:r>
            <a:rPr lang="en-US" sz="1800" kern="1200"/>
            <a:t>f2f discussions/activities</a:t>
          </a:r>
        </a:p>
        <a:p>
          <a:pPr marL="0" lvl="0" indent="0" algn="l" defTabSz="800100">
            <a:lnSpc>
              <a:spcPct val="90000"/>
            </a:lnSpc>
            <a:spcBef>
              <a:spcPct val="0"/>
            </a:spcBef>
            <a:spcAft>
              <a:spcPct val="35000"/>
            </a:spcAft>
            <a:buNone/>
          </a:pPr>
          <a:r>
            <a:rPr lang="en-US" sz="1800" kern="1200"/>
            <a:t>(frequent formative assessment)</a:t>
          </a:r>
        </a:p>
      </dsp:txBody>
      <dsp:txXfrm>
        <a:off x="1565909" y="2072321"/>
        <a:ext cx="4697730" cy="1359636"/>
      </dsp:txXfrm>
    </dsp:sp>
    <dsp:sp modelId="{72AD1C33-9F60-4607-A41E-002FE0A930AC}">
      <dsp:nvSpPr>
        <dsp:cNvPr id="0" name=""/>
        <dsp:cNvSpPr/>
      </dsp:nvSpPr>
      <dsp:spPr>
        <a:xfrm rot="10800000">
          <a:off x="0" y="972"/>
          <a:ext cx="1565910" cy="2091749"/>
        </a:xfrm>
        <a:prstGeom prst="upArrowCallout">
          <a:avLst>
            <a:gd name="adj1" fmla="val 5000"/>
            <a:gd name="adj2" fmla="val 10000"/>
            <a:gd name="adj3" fmla="val 15000"/>
            <a:gd name="adj4" fmla="val 64977"/>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368" tIns="184912" rIns="111368" bIns="184912" numCol="1" spcCol="1270" anchor="ctr" anchorCtr="0">
          <a:noAutofit/>
        </a:bodyPr>
        <a:lstStyle/>
        <a:p>
          <a:pPr marL="0" lvl="0" indent="0" algn="ctr" defTabSz="1155700">
            <a:lnSpc>
              <a:spcPct val="90000"/>
            </a:lnSpc>
            <a:spcBef>
              <a:spcPct val="0"/>
            </a:spcBef>
            <a:spcAft>
              <a:spcPct val="35000"/>
            </a:spcAft>
            <a:buNone/>
          </a:pPr>
          <a:r>
            <a:rPr lang="en-US" sz="2600" kern="1200"/>
            <a:t>Organize and share</a:t>
          </a:r>
          <a:endParaRPr lang="en-US" sz="2600" kern="1200" dirty="0"/>
        </a:p>
      </dsp:txBody>
      <dsp:txXfrm rot="-10800000">
        <a:off x="0" y="972"/>
        <a:ext cx="1565910" cy="1359636"/>
      </dsp:txXfrm>
    </dsp:sp>
    <dsp:sp modelId="{7E15FCD8-DBFF-4986-95FD-238BFA3A3AA8}">
      <dsp:nvSpPr>
        <dsp:cNvPr id="0" name=""/>
        <dsp:cNvSpPr/>
      </dsp:nvSpPr>
      <dsp:spPr>
        <a:xfrm>
          <a:off x="1565909" y="972"/>
          <a:ext cx="4697730" cy="1359636"/>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92" tIns="228600" rIns="95292" bIns="228600" numCol="1" spcCol="1270" anchor="ctr" anchorCtr="0">
          <a:noAutofit/>
        </a:bodyPr>
        <a:lstStyle/>
        <a:p>
          <a:pPr marL="0" lvl="0" indent="0" algn="l" defTabSz="800100">
            <a:lnSpc>
              <a:spcPct val="90000"/>
            </a:lnSpc>
            <a:spcBef>
              <a:spcPct val="0"/>
            </a:spcBef>
            <a:spcAft>
              <a:spcPct val="35000"/>
            </a:spcAft>
            <a:buNone/>
          </a:pPr>
          <a:r>
            <a:rPr lang="en-US" sz="1800" b="1" kern="1200"/>
            <a:t>course content </a:t>
          </a:r>
          <a:r>
            <a:rPr lang="en-US" sz="1800" kern="1200"/>
            <a:t>in D2L course site </a:t>
          </a:r>
        </a:p>
        <a:p>
          <a:pPr marL="0" lvl="0" indent="0" algn="l" defTabSz="800100">
            <a:lnSpc>
              <a:spcPct val="90000"/>
            </a:lnSpc>
            <a:spcBef>
              <a:spcPct val="0"/>
            </a:spcBef>
            <a:spcAft>
              <a:spcPct val="35000"/>
            </a:spcAft>
            <a:buNone/>
          </a:pPr>
          <a:r>
            <a:rPr lang="en-US" sz="1800" kern="1200"/>
            <a:t>(D2L course template)</a:t>
          </a:r>
        </a:p>
      </dsp:txBody>
      <dsp:txXfrm>
        <a:off x="1565909" y="972"/>
        <a:ext cx="4697730" cy="135963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FB2AB1-6828-4B39-B9C0-FFF66396A98C}">
      <dsp:nvSpPr>
        <dsp:cNvPr id="0" name=""/>
        <dsp:cNvSpPr/>
      </dsp:nvSpPr>
      <dsp:spPr>
        <a:xfrm>
          <a:off x="941360" y="1184"/>
          <a:ext cx="3765442" cy="1213609"/>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73060" tIns="308257" rIns="73060" bIns="308257" numCol="1" spcCol="1270" anchor="ctr" anchorCtr="0">
          <a:noAutofit/>
        </a:bodyPr>
        <a:lstStyle/>
        <a:p>
          <a:pPr marL="0" lvl="0" indent="0" algn="l" defTabSz="933450">
            <a:lnSpc>
              <a:spcPct val="90000"/>
            </a:lnSpc>
            <a:spcBef>
              <a:spcPct val="0"/>
            </a:spcBef>
            <a:spcAft>
              <a:spcPct val="35000"/>
            </a:spcAft>
            <a:buNone/>
          </a:pPr>
          <a:r>
            <a:rPr lang="en-US" sz="2100" kern="1200" dirty="0"/>
            <a:t>technology and tools that support learning goals</a:t>
          </a:r>
        </a:p>
      </dsp:txBody>
      <dsp:txXfrm>
        <a:off x="941360" y="1184"/>
        <a:ext cx="3765442" cy="1213609"/>
      </dsp:txXfrm>
    </dsp:sp>
    <dsp:sp modelId="{122B8BF3-95B9-4D2B-BF21-C8A0B9DBC104}">
      <dsp:nvSpPr>
        <dsp:cNvPr id="0" name=""/>
        <dsp:cNvSpPr/>
      </dsp:nvSpPr>
      <dsp:spPr>
        <a:xfrm>
          <a:off x="0" y="1184"/>
          <a:ext cx="941360" cy="1213609"/>
        </a:xfrm>
        <a:prstGeom prst="rect">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814" tIns="119878" rIns="49814" bIns="119878" numCol="1" spcCol="1270" anchor="ctr" anchorCtr="0">
          <a:noAutofit/>
        </a:bodyPr>
        <a:lstStyle/>
        <a:p>
          <a:pPr marL="0" lvl="0" indent="0" algn="ctr" defTabSz="1155700">
            <a:lnSpc>
              <a:spcPct val="90000"/>
            </a:lnSpc>
            <a:spcBef>
              <a:spcPct val="0"/>
            </a:spcBef>
            <a:spcAft>
              <a:spcPct val="35000"/>
            </a:spcAft>
            <a:buNone/>
          </a:pPr>
          <a:r>
            <a:rPr lang="en-US" sz="2600" kern="1200"/>
            <a:t>Use</a:t>
          </a:r>
        </a:p>
      </dsp:txBody>
      <dsp:txXfrm>
        <a:off x="0" y="1184"/>
        <a:ext cx="941360" cy="1213609"/>
      </dsp:txXfrm>
    </dsp:sp>
    <dsp:sp modelId="{13E7318F-AA77-471B-9EE5-265FF12FD6D3}">
      <dsp:nvSpPr>
        <dsp:cNvPr id="0" name=""/>
        <dsp:cNvSpPr/>
      </dsp:nvSpPr>
      <dsp:spPr>
        <a:xfrm>
          <a:off x="941360" y="1287610"/>
          <a:ext cx="3765442" cy="1213609"/>
        </a:xfrm>
        <a:prstGeom prst="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w="6350" cap="flat" cmpd="sng" algn="ctr">
          <a:solidFill>
            <a:schemeClr val="accent2">
              <a:hueOff val="-727682"/>
              <a:satOff val="-41964"/>
              <a:lumOff val="4314"/>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73060" tIns="308257" rIns="73060" bIns="308257" numCol="1" spcCol="1270" anchor="ctr" anchorCtr="0">
          <a:noAutofit/>
        </a:bodyPr>
        <a:lstStyle/>
        <a:p>
          <a:pPr marL="0" lvl="0" indent="0" algn="l" defTabSz="933450">
            <a:lnSpc>
              <a:spcPct val="90000"/>
            </a:lnSpc>
            <a:spcBef>
              <a:spcPct val="0"/>
            </a:spcBef>
            <a:spcAft>
              <a:spcPct val="35000"/>
            </a:spcAft>
            <a:buNone/>
          </a:pPr>
          <a:r>
            <a:rPr lang="en-US" sz="2100" kern="1200" dirty="0"/>
            <a:t>“shiny objects” because they are shiny</a:t>
          </a:r>
        </a:p>
      </dsp:txBody>
      <dsp:txXfrm>
        <a:off x="941360" y="1287610"/>
        <a:ext cx="3765442" cy="1213609"/>
      </dsp:txXfrm>
    </dsp:sp>
    <dsp:sp modelId="{953E62D5-F9D7-4B10-834A-0D56B406928E}">
      <dsp:nvSpPr>
        <dsp:cNvPr id="0" name=""/>
        <dsp:cNvSpPr/>
      </dsp:nvSpPr>
      <dsp:spPr>
        <a:xfrm>
          <a:off x="0" y="1287610"/>
          <a:ext cx="941360" cy="1213609"/>
        </a:xfrm>
        <a:prstGeom prst="rect">
          <a:avLst/>
        </a:prstGeom>
        <a:solidFill>
          <a:schemeClr val="lt1">
            <a:hueOff val="0"/>
            <a:satOff val="0"/>
            <a:lumOff val="0"/>
            <a:alphaOff val="0"/>
          </a:schemeClr>
        </a:solidFill>
        <a:ln w="6350" cap="flat" cmpd="sng" algn="ctr">
          <a:solidFill>
            <a:schemeClr val="accent2">
              <a:hueOff val="-727682"/>
              <a:satOff val="-41964"/>
              <a:lumOff val="431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814" tIns="119878" rIns="49814" bIns="119878" numCol="1" spcCol="1270" anchor="ctr" anchorCtr="0">
          <a:noAutofit/>
        </a:bodyPr>
        <a:lstStyle/>
        <a:p>
          <a:pPr marL="0" lvl="0" indent="0" algn="ctr" defTabSz="1155700">
            <a:lnSpc>
              <a:spcPct val="90000"/>
            </a:lnSpc>
            <a:spcBef>
              <a:spcPct val="0"/>
            </a:spcBef>
            <a:spcAft>
              <a:spcPct val="35000"/>
            </a:spcAft>
            <a:buNone/>
          </a:pPr>
          <a:r>
            <a:rPr lang="en-US" sz="2600" kern="1200"/>
            <a:t>Don’t use</a:t>
          </a:r>
        </a:p>
      </dsp:txBody>
      <dsp:txXfrm>
        <a:off x="0" y="1287610"/>
        <a:ext cx="941360" cy="1213609"/>
      </dsp:txXfrm>
    </dsp:sp>
    <dsp:sp modelId="{FDC0A26E-5449-40EC-9D3A-7A5C91E2A4B9}">
      <dsp:nvSpPr>
        <dsp:cNvPr id="0" name=""/>
        <dsp:cNvSpPr/>
      </dsp:nvSpPr>
      <dsp:spPr>
        <a:xfrm>
          <a:off x="941360" y="2574036"/>
          <a:ext cx="3765442" cy="1213609"/>
        </a:xfrm>
        <a:prstGeom prst="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73060" tIns="308257" rIns="73060" bIns="308257" numCol="1" spcCol="1270" anchor="ctr" anchorCtr="0">
          <a:noAutofit/>
        </a:bodyPr>
        <a:lstStyle/>
        <a:p>
          <a:pPr marL="0" lvl="0" indent="0" algn="l" defTabSz="933450">
            <a:lnSpc>
              <a:spcPct val="90000"/>
            </a:lnSpc>
            <a:spcBef>
              <a:spcPct val="0"/>
            </a:spcBef>
            <a:spcAft>
              <a:spcPct val="35000"/>
            </a:spcAft>
            <a:buNone/>
          </a:pPr>
          <a:r>
            <a:rPr lang="en-US" sz="2100" kern="1200" dirty="0"/>
            <a:t>engagement and active learning</a:t>
          </a:r>
        </a:p>
      </dsp:txBody>
      <dsp:txXfrm>
        <a:off x="941360" y="2574036"/>
        <a:ext cx="3765442" cy="1213609"/>
      </dsp:txXfrm>
    </dsp:sp>
    <dsp:sp modelId="{FDE071B7-7B99-496E-B093-14151E8842FB}">
      <dsp:nvSpPr>
        <dsp:cNvPr id="0" name=""/>
        <dsp:cNvSpPr/>
      </dsp:nvSpPr>
      <dsp:spPr>
        <a:xfrm>
          <a:off x="0" y="2574036"/>
          <a:ext cx="941360" cy="1213609"/>
        </a:xfrm>
        <a:prstGeom prst="rect">
          <a:avLst/>
        </a:prstGeom>
        <a:solidFill>
          <a:schemeClr val="lt1">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814" tIns="119878" rIns="49814" bIns="119878" numCol="1" spcCol="1270" anchor="ctr" anchorCtr="0">
          <a:noAutofit/>
        </a:bodyPr>
        <a:lstStyle/>
        <a:p>
          <a:pPr marL="0" lvl="0" indent="0" algn="ctr" defTabSz="1155700">
            <a:lnSpc>
              <a:spcPct val="90000"/>
            </a:lnSpc>
            <a:spcBef>
              <a:spcPct val="0"/>
            </a:spcBef>
            <a:spcAft>
              <a:spcPct val="35000"/>
            </a:spcAft>
            <a:buNone/>
          </a:pPr>
          <a:r>
            <a:rPr lang="en-US" sz="2600" kern="1200"/>
            <a:t>Focus on</a:t>
          </a:r>
        </a:p>
      </dsp:txBody>
      <dsp:txXfrm>
        <a:off x="0" y="2574036"/>
        <a:ext cx="941360" cy="121360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65B24D-6E9A-4C33-BD80-BDC163606D66}">
      <dsp:nvSpPr>
        <dsp:cNvPr id="0" name=""/>
        <dsp:cNvSpPr/>
      </dsp:nvSpPr>
      <dsp:spPr>
        <a:xfrm>
          <a:off x="973190" y="986724"/>
          <a:ext cx="1264141" cy="1264141"/>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2CD1A5-A00E-4834-B77F-2079B56BB913}">
      <dsp:nvSpPr>
        <dsp:cNvPr id="0" name=""/>
        <dsp:cNvSpPr/>
      </dsp:nvSpPr>
      <dsp:spPr>
        <a:xfrm>
          <a:off x="1242597" y="1256131"/>
          <a:ext cx="725326" cy="7253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8BCD7FE-1324-4373-B82F-B1FF23F18B96}">
      <dsp:nvSpPr>
        <dsp:cNvPr id="0" name=""/>
        <dsp:cNvSpPr/>
      </dsp:nvSpPr>
      <dsp:spPr>
        <a:xfrm>
          <a:off x="569079" y="2644614"/>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defRPr cap="all"/>
          </a:pPr>
          <a:r>
            <a:rPr lang="en-US" sz="3200" kern="1200"/>
            <a:t>What?</a:t>
          </a:r>
        </a:p>
      </dsp:txBody>
      <dsp:txXfrm>
        <a:off x="569079" y="2644614"/>
        <a:ext cx="2072362" cy="720000"/>
      </dsp:txXfrm>
    </dsp:sp>
    <dsp:sp modelId="{1B5D0E9E-D588-4D87-B577-86F74DBAFC5C}">
      <dsp:nvSpPr>
        <dsp:cNvPr id="0" name=""/>
        <dsp:cNvSpPr/>
      </dsp:nvSpPr>
      <dsp:spPr>
        <a:xfrm>
          <a:off x="3408216" y="986724"/>
          <a:ext cx="1264141" cy="1264141"/>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C1A5DC-5867-4D14-B01B-0AB0C23BCC7E}">
      <dsp:nvSpPr>
        <dsp:cNvPr id="0" name=""/>
        <dsp:cNvSpPr/>
      </dsp:nvSpPr>
      <dsp:spPr>
        <a:xfrm>
          <a:off x="3677623" y="1256131"/>
          <a:ext cx="725326" cy="7253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470F85D-8909-40FE-9BBE-37B43B5C1FB6}">
      <dsp:nvSpPr>
        <dsp:cNvPr id="0" name=""/>
        <dsp:cNvSpPr/>
      </dsp:nvSpPr>
      <dsp:spPr>
        <a:xfrm>
          <a:off x="3004105" y="2644614"/>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defRPr cap="all"/>
          </a:pPr>
          <a:r>
            <a:rPr lang="en-US" sz="3200" kern="1200"/>
            <a:t>Why?</a:t>
          </a:r>
        </a:p>
      </dsp:txBody>
      <dsp:txXfrm>
        <a:off x="3004105" y="2644614"/>
        <a:ext cx="2072362" cy="720000"/>
      </dsp:txXfrm>
    </dsp:sp>
    <dsp:sp modelId="{660C4233-E39F-4E9B-9A75-FC40D089881B}">
      <dsp:nvSpPr>
        <dsp:cNvPr id="0" name=""/>
        <dsp:cNvSpPr/>
      </dsp:nvSpPr>
      <dsp:spPr>
        <a:xfrm>
          <a:off x="5843242" y="986724"/>
          <a:ext cx="1264141" cy="1264141"/>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BD3D63-EC9B-43E5-A38C-473BF3BD05E1}">
      <dsp:nvSpPr>
        <dsp:cNvPr id="0" name=""/>
        <dsp:cNvSpPr/>
      </dsp:nvSpPr>
      <dsp:spPr>
        <a:xfrm>
          <a:off x="6112649" y="1256131"/>
          <a:ext cx="725326" cy="7253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EC03F27-9CCF-4CEF-9805-4D6B72A9D4BA}">
      <dsp:nvSpPr>
        <dsp:cNvPr id="0" name=""/>
        <dsp:cNvSpPr/>
      </dsp:nvSpPr>
      <dsp:spPr>
        <a:xfrm>
          <a:off x="5439131" y="2644614"/>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defRPr cap="all"/>
          </a:pPr>
          <a:r>
            <a:rPr lang="en-US" sz="3200" kern="1200"/>
            <a:t>How?</a:t>
          </a:r>
        </a:p>
      </dsp:txBody>
      <dsp:txXfrm>
        <a:off x="5439131" y="2644614"/>
        <a:ext cx="2072362" cy="720000"/>
      </dsp:txXfrm>
    </dsp:sp>
    <dsp:sp modelId="{DF943426-E0A0-4242-9D89-5F8DE7AE45E5}">
      <dsp:nvSpPr>
        <dsp:cNvPr id="0" name=""/>
        <dsp:cNvSpPr/>
      </dsp:nvSpPr>
      <dsp:spPr>
        <a:xfrm>
          <a:off x="8278268" y="986724"/>
          <a:ext cx="1264141" cy="1264141"/>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BECB35-E006-4950-9127-B2C3F8D1198A}">
      <dsp:nvSpPr>
        <dsp:cNvPr id="0" name=""/>
        <dsp:cNvSpPr/>
      </dsp:nvSpPr>
      <dsp:spPr>
        <a:xfrm>
          <a:off x="8547675" y="1256131"/>
          <a:ext cx="725326" cy="72532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D1FB686-C17D-492C-A1CB-1152392DBC4A}">
      <dsp:nvSpPr>
        <dsp:cNvPr id="0" name=""/>
        <dsp:cNvSpPr/>
      </dsp:nvSpPr>
      <dsp:spPr>
        <a:xfrm>
          <a:off x="7874157" y="2644614"/>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defRPr cap="all"/>
          </a:pPr>
          <a:r>
            <a:rPr lang="en-US" sz="3200" kern="1200"/>
            <a:t>When?</a:t>
          </a:r>
        </a:p>
      </dsp:txBody>
      <dsp:txXfrm>
        <a:off x="7874157" y="2644614"/>
        <a:ext cx="2072362" cy="7200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8F81C-1C6D-4FC2-A593-329AEC177B49}">
      <dsp:nvSpPr>
        <dsp:cNvPr id="0" name=""/>
        <dsp:cNvSpPr/>
      </dsp:nvSpPr>
      <dsp:spPr>
        <a:xfrm>
          <a:off x="6409" y="124393"/>
          <a:ext cx="1458532" cy="145853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8F87A8-01F9-4057-A786-9A25A1F84C51}">
      <dsp:nvSpPr>
        <dsp:cNvPr id="0" name=""/>
        <dsp:cNvSpPr/>
      </dsp:nvSpPr>
      <dsp:spPr>
        <a:xfrm>
          <a:off x="312701" y="430685"/>
          <a:ext cx="845948" cy="8459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1AFF4AE-A39E-4CD7-BF71-1578C8A9CDED}">
      <dsp:nvSpPr>
        <dsp:cNvPr id="0" name=""/>
        <dsp:cNvSpPr/>
      </dsp:nvSpPr>
      <dsp:spPr>
        <a:xfrm>
          <a:off x="1777484" y="124393"/>
          <a:ext cx="3437969" cy="1458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a:t>Organized content</a:t>
          </a:r>
        </a:p>
      </dsp:txBody>
      <dsp:txXfrm>
        <a:off x="1777484" y="124393"/>
        <a:ext cx="3437969" cy="1458532"/>
      </dsp:txXfrm>
    </dsp:sp>
    <dsp:sp modelId="{414AECA8-6D30-4947-90FF-50EF01E23E9B}">
      <dsp:nvSpPr>
        <dsp:cNvPr id="0" name=""/>
        <dsp:cNvSpPr/>
      </dsp:nvSpPr>
      <dsp:spPr>
        <a:xfrm>
          <a:off x="5814495" y="124393"/>
          <a:ext cx="1458532" cy="145853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CE7AD1-A87F-41BB-911D-6D9B63312B9D}">
      <dsp:nvSpPr>
        <dsp:cNvPr id="0" name=""/>
        <dsp:cNvSpPr/>
      </dsp:nvSpPr>
      <dsp:spPr>
        <a:xfrm>
          <a:off x="6120786" y="430685"/>
          <a:ext cx="845948" cy="84594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FB5531-9965-470C-984D-BC26B844688A}">
      <dsp:nvSpPr>
        <dsp:cNvPr id="0" name=""/>
        <dsp:cNvSpPr/>
      </dsp:nvSpPr>
      <dsp:spPr>
        <a:xfrm>
          <a:off x="7585570" y="124393"/>
          <a:ext cx="3437969" cy="1458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a:t>Support</a:t>
          </a:r>
        </a:p>
      </dsp:txBody>
      <dsp:txXfrm>
        <a:off x="7585570" y="124393"/>
        <a:ext cx="3437969" cy="1458532"/>
      </dsp:txXfrm>
    </dsp:sp>
    <dsp:sp modelId="{D67B3AF8-10A3-4BCF-B3EE-1BD56F6ACF87}">
      <dsp:nvSpPr>
        <dsp:cNvPr id="0" name=""/>
        <dsp:cNvSpPr/>
      </dsp:nvSpPr>
      <dsp:spPr>
        <a:xfrm>
          <a:off x="6409" y="2231354"/>
          <a:ext cx="1458532" cy="145853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9FBDC7-BA35-4CC5-B020-39CBDF8DEE82}">
      <dsp:nvSpPr>
        <dsp:cNvPr id="0" name=""/>
        <dsp:cNvSpPr/>
      </dsp:nvSpPr>
      <dsp:spPr>
        <a:xfrm>
          <a:off x="312701" y="2537646"/>
          <a:ext cx="845948" cy="84594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6C82A3C-DB66-4EE1-8E82-F17662E35AE8}">
      <dsp:nvSpPr>
        <dsp:cNvPr id="0" name=""/>
        <dsp:cNvSpPr/>
      </dsp:nvSpPr>
      <dsp:spPr>
        <a:xfrm>
          <a:off x="1777484" y="2231354"/>
          <a:ext cx="3437969" cy="1458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a:t>Engagement</a:t>
          </a:r>
        </a:p>
      </dsp:txBody>
      <dsp:txXfrm>
        <a:off x="1777484" y="2231354"/>
        <a:ext cx="3437969" cy="1458532"/>
      </dsp:txXfrm>
    </dsp:sp>
    <dsp:sp modelId="{175AAE15-A597-40D2-8FDF-798A6A87E3BA}">
      <dsp:nvSpPr>
        <dsp:cNvPr id="0" name=""/>
        <dsp:cNvSpPr/>
      </dsp:nvSpPr>
      <dsp:spPr>
        <a:xfrm>
          <a:off x="5814495" y="2231354"/>
          <a:ext cx="1458532" cy="1458532"/>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7C5920-5402-457A-804B-FC61846B954A}">
      <dsp:nvSpPr>
        <dsp:cNvPr id="0" name=""/>
        <dsp:cNvSpPr/>
      </dsp:nvSpPr>
      <dsp:spPr>
        <a:xfrm>
          <a:off x="6120786" y="2537646"/>
          <a:ext cx="845948" cy="84594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406E637-62D9-4AC1-BBDC-96A5509A20ED}">
      <dsp:nvSpPr>
        <dsp:cNvPr id="0" name=""/>
        <dsp:cNvSpPr/>
      </dsp:nvSpPr>
      <dsp:spPr>
        <a:xfrm>
          <a:off x="7585570" y="2231354"/>
          <a:ext cx="3437969" cy="1458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dirty="0"/>
            <a:t>Instructor presence</a:t>
          </a:r>
        </a:p>
      </dsp:txBody>
      <dsp:txXfrm>
        <a:off x="7585570" y="2231354"/>
        <a:ext cx="3437969" cy="145853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3.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1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8DDDEA-63BC-40A0-8BC0-D6413F38691F}" type="datetimeFigureOut">
              <a:rPr lang="en-US" smtClean="0"/>
              <a:t>10/1/2020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06F76E-E60C-4C54-B47A-C2C406EC8F72}" type="slidenum">
              <a:rPr lang="en-US" smtClean="0"/>
              <a:t>‹#›</a:t>
            </a:fld>
            <a:endParaRPr lang="en-US" dirty="0"/>
          </a:p>
        </p:txBody>
      </p:sp>
    </p:spTree>
    <p:extLst>
      <p:ext uri="{BB962C8B-B14F-4D97-AF65-F5344CB8AC3E}">
        <p14:creationId xmlns:p14="http://schemas.microsoft.com/office/powerpoint/2010/main" val="2987483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a quick tip I like to share: add a “record presentation slide” to the beginning of your sessions; it helps remind you to hit the record button and it announces to your audience that the session is being recorded.</a:t>
            </a:r>
          </a:p>
        </p:txBody>
      </p:sp>
      <p:sp>
        <p:nvSpPr>
          <p:cNvPr id="4" name="Slide Number Placeholder 3"/>
          <p:cNvSpPr>
            <a:spLocks noGrp="1"/>
          </p:cNvSpPr>
          <p:nvPr>
            <p:ph type="sldNum" sz="quarter" idx="5"/>
          </p:nvPr>
        </p:nvSpPr>
        <p:spPr/>
        <p:txBody>
          <a:bodyPr/>
          <a:lstStyle/>
          <a:p>
            <a:fld id="{4306F76E-E60C-4C54-B47A-C2C406EC8F72}" type="slidenum">
              <a:rPr lang="en-US" smtClean="0"/>
              <a:t>1</a:t>
            </a:fld>
            <a:endParaRPr lang="en-US" dirty="0"/>
          </a:p>
        </p:txBody>
      </p:sp>
    </p:spTree>
    <p:extLst>
      <p:ext uri="{BB962C8B-B14F-4D97-AF65-F5344CB8AC3E}">
        <p14:creationId xmlns:p14="http://schemas.microsoft.com/office/powerpoint/2010/main" val="40999857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just in case you got distracted a long the way her is the final review slide…..</a:t>
            </a:r>
          </a:p>
        </p:txBody>
      </p:sp>
      <p:sp>
        <p:nvSpPr>
          <p:cNvPr id="4" name="Slide Number Placeholder 3"/>
          <p:cNvSpPr>
            <a:spLocks noGrp="1"/>
          </p:cNvSpPr>
          <p:nvPr>
            <p:ph type="sldNum" sz="quarter" idx="5"/>
          </p:nvPr>
        </p:nvSpPr>
        <p:spPr/>
        <p:txBody>
          <a:bodyPr/>
          <a:lstStyle/>
          <a:p>
            <a:fld id="{4306F76E-E60C-4C54-B47A-C2C406EC8F72}" type="slidenum">
              <a:rPr lang="en-US" smtClean="0"/>
              <a:t>12</a:t>
            </a:fld>
            <a:endParaRPr lang="en-US" dirty="0"/>
          </a:p>
        </p:txBody>
      </p:sp>
    </p:spTree>
    <p:extLst>
      <p:ext uri="{BB962C8B-B14F-4D97-AF65-F5344CB8AC3E}">
        <p14:creationId xmlns:p14="http://schemas.microsoft.com/office/powerpoint/2010/main" val="968740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just to be clear about MU’s attendance policy – you should review the guidelines found online.  The </a:t>
            </a:r>
            <a:r>
              <a:rPr lang="en-US" dirty="0" err="1"/>
              <a:t>hy</a:t>
            </a:r>
            <a:r>
              <a:rPr lang="en-US" dirty="0"/>
              <a:t>-flex model does exactly what the first bullet, which is taken from the attendance guidelines, instructs.</a:t>
            </a:r>
          </a:p>
        </p:txBody>
      </p:sp>
      <p:sp>
        <p:nvSpPr>
          <p:cNvPr id="4" name="Slide Number Placeholder 3"/>
          <p:cNvSpPr>
            <a:spLocks noGrp="1"/>
          </p:cNvSpPr>
          <p:nvPr>
            <p:ph type="sldNum" sz="quarter" idx="5"/>
          </p:nvPr>
        </p:nvSpPr>
        <p:spPr/>
        <p:txBody>
          <a:bodyPr/>
          <a:lstStyle/>
          <a:p>
            <a:fld id="{4306F76E-E60C-4C54-B47A-C2C406EC8F72}" type="slidenum">
              <a:rPr lang="en-US" smtClean="0"/>
              <a:t>13</a:t>
            </a:fld>
            <a:endParaRPr lang="en-US" dirty="0"/>
          </a:p>
        </p:txBody>
      </p:sp>
    </p:spTree>
    <p:extLst>
      <p:ext uri="{BB962C8B-B14F-4D97-AF65-F5344CB8AC3E}">
        <p14:creationId xmlns:p14="http://schemas.microsoft.com/office/powerpoint/2010/main" val="33594597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the time to review your KWL for </a:t>
            </a:r>
            <a:r>
              <a:rPr lang="en-US" dirty="0" err="1"/>
              <a:t>hy</a:t>
            </a:r>
            <a:r>
              <a:rPr lang="en-US" dirty="0"/>
              <a:t>-flex courses.  Share questions, successes, etc.</a:t>
            </a:r>
          </a:p>
        </p:txBody>
      </p:sp>
      <p:sp>
        <p:nvSpPr>
          <p:cNvPr id="4" name="Slide Number Placeholder 3"/>
          <p:cNvSpPr>
            <a:spLocks noGrp="1"/>
          </p:cNvSpPr>
          <p:nvPr>
            <p:ph type="sldNum" sz="quarter" idx="5"/>
          </p:nvPr>
        </p:nvSpPr>
        <p:spPr/>
        <p:txBody>
          <a:bodyPr/>
          <a:lstStyle/>
          <a:p>
            <a:fld id="{4306F76E-E60C-4C54-B47A-C2C406EC8F72}" type="slidenum">
              <a:rPr lang="en-US" smtClean="0"/>
              <a:t>14</a:t>
            </a:fld>
            <a:endParaRPr lang="en-US" dirty="0"/>
          </a:p>
        </p:txBody>
      </p:sp>
    </p:spTree>
    <p:extLst>
      <p:ext uri="{BB962C8B-B14F-4D97-AF65-F5344CB8AC3E}">
        <p14:creationId xmlns:p14="http://schemas.microsoft.com/office/powerpoint/2010/main" val="12868795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all do what we do to support students.  I know you know this, and I also know it’s easy to forget so I’ll say it: There is likely as much going on for them as there is going on for you; the simplest and most consistent use of technology and course models is a great way to support students and show that you care.</a:t>
            </a:r>
          </a:p>
        </p:txBody>
      </p:sp>
      <p:sp>
        <p:nvSpPr>
          <p:cNvPr id="4" name="Slide Number Placeholder 3"/>
          <p:cNvSpPr>
            <a:spLocks noGrp="1"/>
          </p:cNvSpPr>
          <p:nvPr>
            <p:ph type="sldNum" sz="quarter" idx="5"/>
          </p:nvPr>
        </p:nvSpPr>
        <p:spPr/>
        <p:txBody>
          <a:bodyPr/>
          <a:lstStyle/>
          <a:p>
            <a:fld id="{4306F76E-E60C-4C54-B47A-C2C406EC8F72}" type="slidenum">
              <a:rPr lang="en-US" smtClean="0"/>
              <a:t>15</a:t>
            </a:fld>
            <a:endParaRPr lang="en-US" dirty="0"/>
          </a:p>
        </p:txBody>
      </p:sp>
    </p:spTree>
    <p:extLst>
      <p:ext uri="{BB962C8B-B14F-4D97-AF65-F5344CB8AC3E}">
        <p14:creationId xmlns:p14="http://schemas.microsoft.com/office/powerpoint/2010/main" val="19873353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that end, use the technology that serves you and your learning goals, not technology that is “cool”.  Instead of spending your time trying to figure out how to use the latest and greatest tools, focus on learner engagement. This section of the session focuses on formative assessment.</a:t>
            </a:r>
          </a:p>
        </p:txBody>
      </p:sp>
      <p:sp>
        <p:nvSpPr>
          <p:cNvPr id="4" name="Slide Number Placeholder 3"/>
          <p:cNvSpPr>
            <a:spLocks noGrp="1"/>
          </p:cNvSpPr>
          <p:nvPr>
            <p:ph type="sldNum" sz="quarter" idx="5"/>
          </p:nvPr>
        </p:nvSpPr>
        <p:spPr/>
        <p:txBody>
          <a:bodyPr/>
          <a:lstStyle/>
          <a:p>
            <a:fld id="{4306F76E-E60C-4C54-B47A-C2C406EC8F72}" type="slidenum">
              <a:rPr lang="en-US" smtClean="0"/>
              <a:t>16</a:t>
            </a:fld>
            <a:endParaRPr lang="en-US" dirty="0"/>
          </a:p>
        </p:txBody>
      </p:sp>
    </p:spTree>
    <p:extLst>
      <p:ext uri="{BB962C8B-B14F-4D97-AF65-F5344CB8AC3E}">
        <p14:creationId xmlns:p14="http://schemas.microsoft.com/office/powerpoint/2010/main" val="3594097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 Black defines formative assessment like this: </a:t>
            </a:r>
            <a:r>
              <a:rPr lang="en-US" sz="1200" dirty="0">
                <a:solidFill>
                  <a:srgbClr val="000000"/>
                </a:solidFill>
              </a:rPr>
              <a:t>“When the cook tastes the soup, that’s formative assessment; when the customer tastes the soup, that’s summative assessment.” </a:t>
            </a:r>
            <a:r>
              <a:rPr lang="en-US" dirty="0"/>
              <a:t> Harry Wong informs what information to include to inspire and motivate students to complete the assessment and enrich their learning.  We are focusing on formative assessment and not summative because most instructors tend to do summative assessment really well - and that’s great!  Keep having mid-term and final exams and research papers, </a:t>
            </a:r>
            <a:r>
              <a:rPr lang="en-US" dirty="0" err="1"/>
              <a:t>ect</a:t>
            </a:r>
            <a:r>
              <a:rPr lang="en-US" dirty="0"/>
              <a:t>.  Additionally, consider adding in some formative assessment pieces that scaffold students learning and provide feedback to them about how to getting closer to the instructional goals along the way. </a:t>
            </a:r>
          </a:p>
        </p:txBody>
      </p:sp>
      <p:sp>
        <p:nvSpPr>
          <p:cNvPr id="4" name="Slide Number Placeholder 3"/>
          <p:cNvSpPr>
            <a:spLocks noGrp="1"/>
          </p:cNvSpPr>
          <p:nvPr>
            <p:ph type="sldNum" sz="quarter" idx="5"/>
          </p:nvPr>
        </p:nvSpPr>
        <p:spPr/>
        <p:txBody>
          <a:bodyPr/>
          <a:lstStyle/>
          <a:p>
            <a:fld id="{4306F76E-E60C-4C54-B47A-C2C406EC8F72}" type="slidenum">
              <a:rPr lang="en-US" smtClean="0"/>
              <a:t>17</a:t>
            </a:fld>
            <a:endParaRPr lang="en-US" dirty="0"/>
          </a:p>
        </p:txBody>
      </p:sp>
    </p:spTree>
    <p:extLst>
      <p:ext uri="{BB962C8B-B14F-4D97-AF65-F5344CB8AC3E}">
        <p14:creationId xmlns:p14="http://schemas.microsoft.com/office/powerpoint/2010/main" val="38288156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Formative assessment offers students opportunity to think about their own learning and progress just by completing the assignment.  Ideally, it also provides meaningful instructor feedback to the student.  Most effective feedback takes the form of comments more than grades – addresses each student’s unique strengths and areas of potential improvement.  In this section we will look at what formative assessment is; why it is valuable; how you can use it; and when to use it.</a:t>
            </a:r>
          </a:p>
        </p:txBody>
      </p:sp>
      <p:sp>
        <p:nvSpPr>
          <p:cNvPr id="4" name="Slide Number Placeholder 3"/>
          <p:cNvSpPr>
            <a:spLocks noGrp="1"/>
          </p:cNvSpPr>
          <p:nvPr>
            <p:ph type="sldNum" sz="quarter" idx="5"/>
          </p:nvPr>
        </p:nvSpPr>
        <p:spPr/>
        <p:txBody>
          <a:bodyPr/>
          <a:lstStyle/>
          <a:p>
            <a:fld id="{4306F76E-E60C-4C54-B47A-C2C406EC8F72}" type="slidenum">
              <a:rPr lang="en-US" smtClean="0"/>
              <a:t>18</a:t>
            </a:fld>
            <a:endParaRPr lang="en-US" dirty="0"/>
          </a:p>
        </p:txBody>
      </p:sp>
    </p:spTree>
    <p:extLst>
      <p:ext uri="{BB962C8B-B14F-4D97-AF65-F5344CB8AC3E}">
        <p14:creationId xmlns:p14="http://schemas.microsoft.com/office/powerpoint/2010/main" val="1292375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Formative assessment provides instructors and students with what they need during this “</a:t>
            </a:r>
            <a:r>
              <a:rPr lang="en-US" dirty="0" err="1"/>
              <a:t>hy</a:t>
            </a:r>
            <a:r>
              <a:rPr lang="en-US" dirty="0"/>
              <a:t>-flex” time of teaching and learning.</a:t>
            </a:r>
          </a:p>
        </p:txBody>
      </p:sp>
      <p:sp>
        <p:nvSpPr>
          <p:cNvPr id="4" name="Slide Number Placeholder 3"/>
          <p:cNvSpPr>
            <a:spLocks noGrp="1"/>
          </p:cNvSpPr>
          <p:nvPr>
            <p:ph type="sldNum" sz="quarter" idx="5"/>
          </p:nvPr>
        </p:nvSpPr>
        <p:spPr/>
        <p:txBody>
          <a:bodyPr/>
          <a:lstStyle/>
          <a:p>
            <a:fld id="{4306F76E-E60C-4C54-B47A-C2C406EC8F72}" type="slidenum">
              <a:rPr lang="en-US" smtClean="0"/>
              <a:t>19</a:t>
            </a:fld>
            <a:endParaRPr lang="en-US" dirty="0"/>
          </a:p>
        </p:txBody>
      </p:sp>
    </p:spTree>
    <p:extLst>
      <p:ext uri="{BB962C8B-B14F-4D97-AF65-F5344CB8AC3E}">
        <p14:creationId xmlns:p14="http://schemas.microsoft.com/office/powerpoint/2010/main" val="36548761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can be informal scaffolded assignments that help students make progress towards a higher-stakes assessment.  These assignments help inform the students and the instructor what the students’ strengths </a:t>
            </a:r>
            <a:r>
              <a:rPr lang="en-US"/>
              <a:t>are and, if needed, </a:t>
            </a:r>
            <a:r>
              <a:rPr lang="en-US" dirty="0"/>
              <a:t>how to improve.</a:t>
            </a:r>
          </a:p>
        </p:txBody>
      </p:sp>
      <p:sp>
        <p:nvSpPr>
          <p:cNvPr id="4" name="Slide Number Placeholder 3"/>
          <p:cNvSpPr>
            <a:spLocks noGrp="1"/>
          </p:cNvSpPr>
          <p:nvPr>
            <p:ph type="sldNum" sz="quarter" idx="5"/>
          </p:nvPr>
        </p:nvSpPr>
        <p:spPr/>
        <p:txBody>
          <a:bodyPr/>
          <a:lstStyle/>
          <a:p>
            <a:fld id="{4306F76E-E60C-4C54-B47A-C2C406EC8F72}" type="slidenum">
              <a:rPr lang="en-US" smtClean="0"/>
              <a:t>20</a:t>
            </a:fld>
            <a:endParaRPr lang="en-US" dirty="0"/>
          </a:p>
        </p:txBody>
      </p:sp>
    </p:spTree>
    <p:extLst>
      <p:ext uri="{BB962C8B-B14F-4D97-AF65-F5344CB8AC3E}">
        <p14:creationId xmlns:p14="http://schemas.microsoft.com/office/powerpoint/2010/main" val="24522718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Frequent low-stakes opportunities for students to practice a real-world applications can be very engaging for students and helps them make continuous progress toward the learning goals the instructor has set.  The assessments are not only opportunities for instructors to provide feedback but also opportunities to make adjustments to teaching based on students’ performance.</a:t>
            </a:r>
          </a:p>
        </p:txBody>
      </p:sp>
      <p:sp>
        <p:nvSpPr>
          <p:cNvPr id="4" name="Slide Number Placeholder 3"/>
          <p:cNvSpPr>
            <a:spLocks noGrp="1"/>
          </p:cNvSpPr>
          <p:nvPr>
            <p:ph type="sldNum" sz="quarter" idx="5"/>
          </p:nvPr>
        </p:nvSpPr>
        <p:spPr/>
        <p:txBody>
          <a:bodyPr/>
          <a:lstStyle/>
          <a:p>
            <a:fld id="{4306F76E-E60C-4C54-B47A-C2C406EC8F72}" type="slidenum">
              <a:rPr lang="en-US" smtClean="0"/>
              <a:t>21</a:t>
            </a:fld>
            <a:endParaRPr lang="en-US" dirty="0"/>
          </a:p>
        </p:txBody>
      </p:sp>
    </p:spTree>
    <p:extLst>
      <p:ext uri="{BB962C8B-B14F-4D97-AF65-F5344CB8AC3E}">
        <p14:creationId xmlns:p14="http://schemas.microsoft.com/office/powerpoint/2010/main" val="837139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everyone!  This is the </a:t>
            </a:r>
            <a:r>
              <a:rPr lang="en-US" dirty="0" err="1"/>
              <a:t>TtaP</a:t>
            </a:r>
            <a:r>
              <a:rPr lang="en-US" dirty="0"/>
              <a:t> – part 2 session.  Let’s just relax and take a moment to introduce ourselves – first  presenters and then participants – perhaps we can go in order of the participant list….</a:t>
            </a:r>
          </a:p>
        </p:txBody>
      </p:sp>
      <p:sp>
        <p:nvSpPr>
          <p:cNvPr id="4" name="Slide Number Placeholder 3"/>
          <p:cNvSpPr>
            <a:spLocks noGrp="1"/>
          </p:cNvSpPr>
          <p:nvPr>
            <p:ph type="sldNum" sz="quarter" idx="5"/>
          </p:nvPr>
        </p:nvSpPr>
        <p:spPr/>
        <p:txBody>
          <a:bodyPr/>
          <a:lstStyle/>
          <a:p>
            <a:fld id="{4306F76E-E60C-4C54-B47A-C2C406EC8F72}" type="slidenum">
              <a:rPr lang="en-US" smtClean="0"/>
              <a:t>2</a:t>
            </a:fld>
            <a:endParaRPr lang="en-US" dirty="0"/>
          </a:p>
        </p:txBody>
      </p:sp>
    </p:spTree>
    <p:extLst>
      <p:ext uri="{BB962C8B-B14F-4D97-AF65-F5344CB8AC3E}">
        <p14:creationId xmlns:p14="http://schemas.microsoft.com/office/powerpoint/2010/main" val="26653567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just a few examples of formative assessment. Feel free to use a variety of assessment types throughout your course or create a consistent pattern.  Any task that you think will help the students practice or make progress toward the learning goals you have set for the course can be a type of formative assessment.  You can even break down a larger summative assessment into smaller chunks where students complete the larger assignments in bite-size weekly submissions.</a:t>
            </a:r>
          </a:p>
        </p:txBody>
      </p:sp>
      <p:sp>
        <p:nvSpPr>
          <p:cNvPr id="4" name="Slide Number Placeholder 3"/>
          <p:cNvSpPr>
            <a:spLocks noGrp="1"/>
          </p:cNvSpPr>
          <p:nvPr>
            <p:ph type="sldNum" sz="quarter" idx="5"/>
          </p:nvPr>
        </p:nvSpPr>
        <p:spPr/>
        <p:txBody>
          <a:bodyPr/>
          <a:lstStyle/>
          <a:p>
            <a:fld id="{4306F76E-E60C-4C54-B47A-C2C406EC8F72}" type="slidenum">
              <a:rPr lang="en-US" smtClean="0"/>
              <a:t>22</a:t>
            </a:fld>
            <a:endParaRPr lang="en-US" dirty="0"/>
          </a:p>
        </p:txBody>
      </p:sp>
    </p:spTree>
    <p:extLst>
      <p:ext uri="{BB962C8B-B14F-4D97-AF65-F5344CB8AC3E}">
        <p14:creationId xmlns:p14="http://schemas.microsoft.com/office/powerpoint/2010/main" val="5795413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often should I provide an opportunity for my students to demonstrate progress toward the learning goals I have set for them?  The answer may surprise you…</a:t>
            </a:r>
          </a:p>
        </p:txBody>
      </p:sp>
      <p:sp>
        <p:nvSpPr>
          <p:cNvPr id="4" name="Slide Number Placeholder 3"/>
          <p:cNvSpPr>
            <a:spLocks noGrp="1"/>
          </p:cNvSpPr>
          <p:nvPr>
            <p:ph type="sldNum" sz="quarter" idx="5"/>
          </p:nvPr>
        </p:nvSpPr>
        <p:spPr/>
        <p:txBody>
          <a:bodyPr/>
          <a:lstStyle/>
          <a:p>
            <a:fld id="{4306F76E-E60C-4C54-B47A-C2C406EC8F72}" type="slidenum">
              <a:rPr lang="en-US" smtClean="0"/>
              <a:t>23</a:t>
            </a:fld>
            <a:endParaRPr lang="en-US" dirty="0"/>
          </a:p>
        </p:txBody>
      </p:sp>
    </p:spTree>
    <p:extLst>
      <p:ext uri="{BB962C8B-B14F-4D97-AF65-F5344CB8AC3E}">
        <p14:creationId xmlns:p14="http://schemas.microsoft.com/office/powerpoint/2010/main" val="6727570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the time to review your KWL for frequent formative assessment.  Share questions, successes, etc..</a:t>
            </a:r>
          </a:p>
        </p:txBody>
      </p:sp>
      <p:sp>
        <p:nvSpPr>
          <p:cNvPr id="4" name="Slide Number Placeholder 3"/>
          <p:cNvSpPr>
            <a:spLocks noGrp="1"/>
          </p:cNvSpPr>
          <p:nvPr>
            <p:ph type="sldNum" sz="quarter" idx="5"/>
          </p:nvPr>
        </p:nvSpPr>
        <p:spPr/>
        <p:txBody>
          <a:bodyPr/>
          <a:lstStyle/>
          <a:p>
            <a:fld id="{4306F76E-E60C-4C54-B47A-C2C406EC8F72}" type="slidenum">
              <a:rPr lang="en-US" smtClean="0"/>
              <a:t>24</a:t>
            </a:fld>
            <a:endParaRPr lang="en-US" dirty="0"/>
          </a:p>
        </p:txBody>
      </p:sp>
    </p:spTree>
    <p:extLst>
      <p:ext uri="{BB962C8B-B14F-4D97-AF65-F5344CB8AC3E}">
        <p14:creationId xmlns:p14="http://schemas.microsoft.com/office/powerpoint/2010/main" val="18441442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create formative assessment opportunities, keep it simple.</a:t>
            </a:r>
          </a:p>
        </p:txBody>
      </p:sp>
      <p:sp>
        <p:nvSpPr>
          <p:cNvPr id="4" name="Slide Number Placeholder 3"/>
          <p:cNvSpPr>
            <a:spLocks noGrp="1"/>
          </p:cNvSpPr>
          <p:nvPr>
            <p:ph type="sldNum" sz="quarter" idx="5"/>
          </p:nvPr>
        </p:nvSpPr>
        <p:spPr/>
        <p:txBody>
          <a:bodyPr/>
          <a:lstStyle/>
          <a:p>
            <a:fld id="{4306F76E-E60C-4C54-B47A-C2C406EC8F72}" type="slidenum">
              <a:rPr lang="en-US" smtClean="0"/>
              <a:t>25</a:t>
            </a:fld>
            <a:endParaRPr lang="en-US" dirty="0"/>
          </a:p>
        </p:txBody>
      </p:sp>
    </p:spTree>
    <p:extLst>
      <p:ext uri="{BB962C8B-B14F-4D97-AF65-F5344CB8AC3E}">
        <p14:creationId xmlns:p14="http://schemas.microsoft.com/office/powerpoint/2010/main" val="35330017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create informal, authentic check points for students, you are creating community and engagement.  F2f students may discuss in small groups the roles of case study participants as you circulate around the room and interject into their discussions as you or they request; in an equivalent online discussions, you may modify the directions you gave the f2f students only slightly and have them discuss via the asynchronous discussion board. There really are endless possibilities on how to engage the students informally, authentically, and  equally across modalities – each instructor should choose the activity that makes sense to them and provide explicit directions (as well why this is an valuable experience – sometimes the WHY is the most engaging piece</a:t>
            </a:r>
            <a:r>
              <a:rPr lang="en-US" dirty="0">
                <a:sym typeface="Wingdings" panose="05000000000000000000" pitchFamily="2" charset="2"/>
              </a:rPr>
              <a:t>)</a:t>
            </a:r>
            <a:endParaRPr lang="en-US" dirty="0"/>
          </a:p>
        </p:txBody>
      </p:sp>
      <p:sp>
        <p:nvSpPr>
          <p:cNvPr id="4" name="Slide Number Placeholder 3"/>
          <p:cNvSpPr>
            <a:spLocks noGrp="1"/>
          </p:cNvSpPr>
          <p:nvPr>
            <p:ph type="sldNum" sz="quarter" idx="5"/>
          </p:nvPr>
        </p:nvSpPr>
        <p:spPr/>
        <p:txBody>
          <a:bodyPr/>
          <a:lstStyle/>
          <a:p>
            <a:fld id="{4306F76E-E60C-4C54-B47A-C2C406EC8F72}" type="slidenum">
              <a:rPr lang="en-US" smtClean="0"/>
              <a:t>26</a:t>
            </a:fld>
            <a:endParaRPr lang="en-US" dirty="0"/>
          </a:p>
        </p:txBody>
      </p:sp>
    </p:spTree>
    <p:extLst>
      <p:ext uri="{BB962C8B-B14F-4D97-AF65-F5344CB8AC3E}">
        <p14:creationId xmlns:p14="http://schemas.microsoft.com/office/powerpoint/2010/main" val="39935939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Melissa is going to share some examples from her Philosophy 4330 course where she used these principle as developed in the d2l course template, which is available to all instructors via the DDL website.</a:t>
            </a:r>
          </a:p>
        </p:txBody>
      </p:sp>
      <p:sp>
        <p:nvSpPr>
          <p:cNvPr id="4" name="Slide Number Placeholder 3"/>
          <p:cNvSpPr>
            <a:spLocks noGrp="1"/>
          </p:cNvSpPr>
          <p:nvPr>
            <p:ph type="sldNum" sz="quarter" idx="5"/>
          </p:nvPr>
        </p:nvSpPr>
        <p:spPr/>
        <p:txBody>
          <a:bodyPr/>
          <a:lstStyle/>
          <a:p>
            <a:fld id="{4306F76E-E60C-4C54-B47A-C2C406EC8F72}" type="slidenum">
              <a:rPr lang="en-US" smtClean="0"/>
              <a:t>27</a:t>
            </a:fld>
            <a:endParaRPr lang="en-US" dirty="0"/>
          </a:p>
        </p:txBody>
      </p:sp>
    </p:spTree>
    <p:extLst>
      <p:ext uri="{BB962C8B-B14F-4D97-AF65-F5344CB8AC3E}">
        <p14:creationId xmlns:p14="http://schemas.microsoft.com/office/powerpoint/2010/main" val="13291236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the time to review your KWL for creating community and assessment.  Share questions, successes, etc..</a:t>
            </a:r>
          </a:p>
        </p:txBody>
      </p:sp>
      <p:sp>
        <p:nvSpPr>
          <p:cNvPr id="4" name="Slide Number Placeholder 3"/>
          <p:cNvSpPr>
            <a:spLocks noGrp="1"/>
          </p:cNvSpPr>
          <p:nvPr>
            <p:ph type="sldNum" sz="quarter" idx="5"/>
          </p:nvPr>
        </p:nvSpPr>
        <p:spPr/>
        <p:txBody>
          <a:bodyPr/>
          <a:lstStyle/>
          <a:p>
            <a:fld id="{4306F76E-E60C-4C54-B47A-C2C406EC8F72}" type="slidenum">
              <a:rPr lang="en-US" smtClean="0"/>
              <a:t>28</a:t>
            </a:fld>
            <a:endParaRPr lang="en-US" dirty="0"/>
          </a:p>
        </p:txBody>
      </p:sp>
    </p:spTree>
    <p:extLst>
      <p:ext uri="{BB962C8B-B14F-4D97-AF65-F5344CB8AC3E}">
        <p14:creationId xmlns:p14="http://schemas.microsoft.com/office/powerpoint/2010/main" val="27803657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all doing the best we can and have a lot of new normal to contend with.  This can be reasonable when our “tanks ae full”.  To keep your tank full, remember that you must drink as you pour out from your tank. </a:t>
            </a:r>
          </a:p>
        </p:txBody>
      </p:sp>
      <p:sp>
        <p:nvSpPr>
          <p:cNvPr id="4" name="Slide Number Placeholder 3"/>
          <p:cNvSpPr>
            <a:spLocks noGrp="1"/>
          </p:cNvSpPr>
          <p:nvPr>
            <p:ph type="sldNum" sz="quarter" idx="5"/>
          </p:nvPr>
        </p:nvSpPr>
        <p:spPr/>
        <p:txBody>
          <a:bodyPr/>
          <a:lstStyle/>
          <a:p>
            <a:fld id="{4306F76E-E60C-4C54-B47A-C2C406EC8F72}" type="slidenum">
              <a:rPr lang="en-US" smtClean="0"/>
              <a:t>29</a:t>
            </a:fld>
            <a:endParaRPr lang="en-US" dirty="0"/>
          </a:p>
        </p:txBody>
      </p:sp>
    </p:spTree>
    <p:extLst>
      <p:ext uri="{BB962C8B-B14F-4D97-AF65-F5344CB8AC3E}">
        <p14:creationId xmlns:p14="http://schemas.microsoft.com/office/powerpoint/2010/main" val="14836325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 to think/write about something in your courses/teaching that you want to continue; something you want to start; and something you want to stop.  We will take; time to share. As you begin to think about this, I want to share the principle of “small teaching” with you: There is a lot of content, strategies, research, recommendations, guidelines, best practices, and so on – small teaching says, you cant possible do all of these new things all perfectly all at once.  Small teaching says choose one of thee principles and commit to it, then next term add on another principle, and the next another and so on – In this way you continue to build your practice and progress!</a:t>
            </a:r>
          </a:p>
        </p:txBody>
      </p:sp>
      <p:sp>
        <p:nvSpPr>
          <p:cNvPr id="4" name="Slide Number Placeholder 3"/>
          <p:cNvSpPr>
            <a:spLocks noGrp="1"/>
          </p:cNvSpPr>
          <p:nvPr>
            <p:ph type="sldNum" sz="quarter" idx="5"/>
          </p:nvPr>
        </p:nvSpPr>
        <p:spPr/>
        <p:txBody>
          <a:bodyPr/>
          <a:lstStyle/>
          <a:p>
            <a:fld id="{4306F76E-E60C-4C54-B47A-C2C406EC8F72}" type="slidenum">
              <a:rPr lang="en-US" smtClean="0"/>
              <a:t>30</a:t>
            </a:fld>
            <a:endParaRPr lang="en-US" dirty="0"/>
          </a:p>
        </p:txBody>
      </p:sp>
    </p:spTree>
    <p:extLst>
      <p:ext uri="{BB962C8B-B14F-4D97-AF65-F5344CB8AC3E}">
        <p14:creationId xmlns:p14="http://schemas.microsoft.com/office/powerpoint/2010/main" val="3761189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today’s session we will review the basic tenets of the </a:t>
            </a:r>
            <a:r>
              <a:rPr lang="en-US" dirty="0" err="1"/>
              <a:t>hy</a:t>
            </a:r>
            <a:r>
              <a:rPr lang="en-US" dirty="0"/>
              <a:t>-flex course model and strategies that we set up in session 1; we will share the value of frequent formative assessment and demonstrate how to use it across modalities to create a thriving learning community in your courses.  I will be presenting content in sections and stopping for </a:t>
            </a:r>
            <a:r>
              <a:rPr lang="en-US" dirty="0" err="1"/>
              <a:t>q&amp;a</a:t>
            </a:r>
            <a:r>
              <a:rPr lang="en-US" dirty="0"/>
              <a:t> and discussion after each section.  Please feel free to enter questions in the chat and/or save them to share during the section </a:t>
            </a:r>
            <a:r>
              <a:rPr lang="en-US" dirty="0" err="1"/>
              <a:t>q&amp;a</a:t>
            </a:r>
            <a:r>
              <a:rPr lang="en-US" dirty="0"/>
              <a:t>.  The plan is to engage with the content and with each other here.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1689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begin, please tap into your prior knowledge and curiosity by creating three K-W-L charts. 1 tilted Hy-flex course model; 1 tilted frequent formative assessment; and 1 tilted engaging assessment across modalities.  If you are unfamiliar with KWL charts: it is a quick engagement strategy. Jot down 3 quick charts with 3 columns each: one column for what you already KNOW about the subject; one column for what you WANT to know; and the third column for What your LEARNED. When you have the structure for the charts complete, take the remaining time to jot down a few points in the KNOW and WANT to know columns of each chart.  When finished, you can continue to engage by writing points in the LEARNED column of each chart throughout the session; and share questions in the WANT to know column when we get to the Q&amp;A for each section.</a:t>
            </a:r>
          </a:p>
          <a:p>
            <a:endParaRPr lang="en-US" dirty="0"/>
          </a:p>
        </p:txBody>
      </p:sp>
      <p:sp>
        <p:nvSpPr>
          <p:cNvPr id="4" name="Slide Number Placeholder 3"/>
          <p:cNvSpPr>
            <a:spLocks noGrp="1"/>
          </p:cNvSpPr>
          <p:nvPr>
            <p:ph type="sldNum" sz="quarter" idx="5"/>
          </p:nvPr>
        </p:nvSpPr>
        <p:spPr/>
        <p:txBody>
          <a:bodyPr/>
          <a:lstStyle/>
          <a:p>
            <a:fld id="{4306F76E-E60C-4C54-B47A-C2C406EC8F72}" type="slidenum">
              <a:rPr lang="en-US" smtClean="0"/>
              <a:t>4</a:t>
            </a:fld>
            <a:endParaRPr lang="en-US" dirty="0"/>
          </a:p>
        </p:txBody>
      </p:sp>
    </p:spTree>
    <p:extLst>
      <p:ext uri="{BB962C8B-B14F-4D97-AF65-F5344CB8AC3E}">
        <p14:creationId xmlns:p14="http://schemas.microsoft.com/office/powerpoint/2010/main" val="1255619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needs are based on the  spring and fall 2020 student surveys. For students who reported challenges with Microsoft Teams, the most cited reasons were: Poor audio/video quality and Lag time Of those who had challenges with D2L, the most cited reasons were: Inconsistent use across instructors and no structure or guidance provided by instructor.</a:t>
            </a:r>
          </a:p>
          <a:p>
            <a:endParaRPr lang="en-US" dirty="0"/>
          </a:p>
        </p:txBody>
      </p:sp>
      <p:sp>
        <p:nvSpPr>
          <p:cNvPr id="4" name="Slide Number Placeholder 3"/>
          <p:cNvSpPr>
            <a:spLocks noGrp="1"/>
          </p:cNvSpPr>
          <p:nvPr>
            <p:ph type="sldNum" sz="quarter" idx="5"/>
          </p:nvPr>
        </p:nvSpPr>
        <p:spPr/>
        <p:txBody>
          <a:bodyPr/>
          <a:lstStyle/>
          <a:p>
            <a:fld id="{4306F76E-E60C-4C54-B47A-C2C406EC8F72}" type="slidenum">
              <a:rPr lang="en-US" smtClean="0"/>
              <a:t>5</a:t>
            </a:fld>
            <a:endParaRPr lang="en-US" dirty="0"/>
          </a:p>
        </p:txBody>
      </p:sp>
    </p:spTree>
    <p:extLst>
      <p:ext uri="{BB962C8B-B14F-4D97-AF65-F5344CB8AC3E}">
        <p14:creationId xmlns:p14="http://schemas.microsoft.com/office/powerpoint/2010/main" val="1527667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you know what a f2f course is; asynchronous courses are online courses that have due dates and allow students flexibility to consume content and complete discussions at their own pace and schedule as long as it meets those deadlines; synchronous courses can be online where students meet at particular times together; Hybrid is a mix of asynchronous and synchronous – the schedule is set for students when they will be achromous and when they will be synchronous. Hy-flex courses are a mix of asynchronous and synchronous allowing students flexibility to move seamlessly between the two.  </a:t>
            </a:r>
          </a:p>
          <a:p>
            <a:r>
              <a:rPr lang="en-US" dirty="0"/>
              <a:t>Based on the needs of our students and our current context, we recommend the </a:t>
            </a:r>
            <a:r>
              <a:rPr lang="en-US" dirty="0" err="1"/>
              <a:t>hy</a:t>
            </a:r>
            <a:r>
              <a:rPr lang="en-US" dirty="0"/>
              <a:t>-flex course model.  In short this involves providing weekly course organization of content (lectures and other resources) and activities/discussions in your course d2l site.  This way students who need to can participate fully online for as much time as they need to and students who are able can attend f2f and have already consumed the lecture and other content in order to participate in live activities/discussions.</a:t>
            </a:r>
          </a:p>
        </p:txBody>
      </p:sp>
      <p:sp>
        <p:nvSpPr>
          <p:cNvPr id="4" name="Slide Number Placeholder 3"/>
          <p:cNvSpPr>
            <a:spLocks noGrp="1"/>
          </p:cNvSpPr>
          <p:nvPr>
            <p:ph type="sldNum" sz="quarter" idx="5"/>
          </p:nvPr>
        </p:nvSpPr>
        <p:spPr/>
        <p:txBody>
          <a:bodyPr/>
          <a:lstStyle/>
          <a:p>
            <a:fld id="{4306F76E-E60C-4C54-B47A-C2C406EC8F72}" type="slidenum">
              <a:rPr lang="en-US" smtClean="0"/>
              <a:t>6</a:t>
            </a:fld>
            <a:endParaRPr lang="en-US" dirty="0"/>
          </a:p>
        </p:txBody>
      </p:sp>
    </p:spTree>
    <p:extLst>
      <p:ext uri="{BB962C8B-B14F-4D97-AF65-F5344CB8AC3E}">
        <p14:creationId xmlns:p14="http://schemas.microsoft.com/office/powerpoint/2010/main" val="3768758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Pre-pandemic, universities were already using the </a:t>
            </a:r>
            <a:r>
              <a:rPr lang="en-US" dirty="0" err="1"/>
              <a:t>hy</a:t>
            </a:r>
            <a:r>
              <a:rPr lang="en-US" dirty="0"/>
              <a:t>-flex course model to address the changing demographics, needs and wants in higher ed for the past decade. The </a:t>
            </a:r>
            <a:r>
              <a:rPr lang="en-US" dirty="0" err="1"/>
              <a:t>hy</a:t>
            </a:r>
            <a:r>
              <a:rPr lang="en-US" dirty="0"/>
              <a:t>-flex course model is </a:t>
            </a:r>
            <a:r>
              <a:rPr lang="en-US" b="1" u="sng" dirty="0"/>
              <a:t>one</a:t>
            </a:r>
            <a:r>
              <a:rPr lang="en-US" dirty="0"/>
              <a:t> model that addresses the needs of teaching through a pandemic.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Faculty expertise/experience/comfort with technology and teaching modalities plays a factor in this. </a:t>
            </a:r>
          </a:p>
        </p:txBody>
      </p:sp>
      <p:sp>
        <p:nvSpPr>
          <p:cNvPr id="4" name="Slide Number Placeholder 3"/>
          <p:cNvSpPr>
            <a:spLocks noGrp="1"/>
          </p:cNvSpPr>
          <p:nvPr>
            <p:ph type="sldNum" sz="quarter" idx="5"/>
          </p:nvPr>
        </p:nvSpPr>
        <p:spPr/>
        <p:txBody>
          <a:bodyPr/>
          <a:lstStyle/>
          <a:p>
            <a:fld id="{4306F76E-E60C-4C54-B47A-C2C406EC8F72}" type="slidenum">
              <a:rPr lang="en-US" smtClean="0"/>
              <a:t>7</a:t>
            </a:fld>
            <a:endParaRPr lang="en-US" dirty="0"/>
          </a:p>
        </p:txBody>
      </p:sp>
    </p:spTree>
    <p:extLst>
      <p:ext uri="{BB962C8B-B14F-4D97-AF65-F5344CB8AC3E}">
        <p14:creationId xmlns:p14="http://schemas.microsoft.com/office/powerpoint/2010/main" val="1103787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session 1 we took a deeper dive into each of these principles so please feel free to review that portion of the session, “Hy-flex course model principles”  In summary, each of the principles stress p</a:t>
            </a:r>
            <a:r>
              <a:rPr lang="en-US" sz="1200" dirty="0"/>
              <a:t>roviding meaningful alternative and equal participation activities/discussions for both f2f and online modes and empower students to choose between participation modes as needed.</a:t>
            </a:r>
          </a:p>
          <a:p>
            <a:endParaRPr lang="en-US" dirty="0"/>
          </a:p>
        </p:txBody>
      </p:sp>
      <p:sp>
        <p:nvSpPr>
          <p:cNvPr id="4" name="Slide Number Placeholder 3"/>
          <p:cNvSpPr>
            <a:spLocks noGrp="1"/>
          </p:cNvSpPr>
          <p:nvPr>
            <p:ph type="sldNum" sz="quarter" idx="5"/>
          </p:nvPr>
        </p:nvSpPr>
        <p:spPr/>
        <p:txBody>
          <a:bodyPr/>
          <a:lstStyle/>
          <a:p>
            <a:fld id="{4306F76E-E60C-4C54-B47A-C2C406EC8F72}" type="slidenum">
              <a:rPr lang="en-US" smtClean="0"/>
              <a:t>10</a:t>
            </a:fld>
            <a:endParaRPr lang="en-US" dirty="0"/>
          </a:p>
        </p:txBody>
      </p:sp>
    </p:spTree>
    <p:extLst>
      <p:ext uri="{BB962C8B-B14F-4D97-AF65-F5344CB8AC3E}">
        <p14:creationId xmlns:p14="http://schemas.microsoft.com/office/powerpoint/2010/main" val="1341714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very basically says everything you need to know about creating a course that is ready for any situation the pandemic can throw at us and is usable in every situation.  Coming up in just a moment we are going to look more specifically at frequent formative feedback for these f2f and online activities/discussions. </a:t>
            </a:r>
          </a:p>
        </p:txBody>
      </p:sp>
      <p:sp>
        <p:nvSpPr>
          <p:cNvPr id="4" name="Slide Number Placeholder 3"/>
          <p:cNvSpPr>
            <a:spLocks noGrp="1"/>
          </p:cNvSpPr>
          <p:nvPr>
            <p:ph type="sldNum" sz="quarter" idx="5"/>
          </p:nvPr>
        </p:nvSpPr>
        <p:spPr/>
        <p:txBody>
          <a:bodyPr/>
          <a:lstStyle/>
          <a:p>
            <a:fld id="{4306F76E-E60C-4C54-B47A-C2C406EC8F72}" type="slidenum">
              <a:rPr lang="en-US" smtClean="0"/>
              <a:t>11</a:t>
            </a:fld>
            <a:endParaRPr lang="en-US" dirty="0"/>
          </a:p>
        </p:txBody>
      </p:sp>
    </p:spTree>
    <p:extLst>
      <p:ext uri="{BB962C8B-B14F-4D97-AF65-F5344CB8AC3E}">
        <p14:creationId xmlns:p14="http://schemas.microsoft.com/office/powerpoint/2010/main" val="2365346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7D73F-1D3D-4C3C-AFD8-9765EC3C96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4CE30A5-4966-4DAE-A673-79AAE7DBEB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496B00-CAC6-43F6-B70E-15CF995AC88A}"/>
              </a:ext>
            </a:extLst>
          </p:cNvPr>
          <p:cNvSpPr>
            <a:spLocks noGrp="1"/>
          </p:cNvSpPr>
          <p:nvPr>
            <p:ph type="dt" sz="half" idx="10"/>
          </p:nvPr>
        </p:nvSpPr>
        <p:spPr/>
        <p:txBody>
          <a:bodyPr/>
          <a:lstStyle/>
          <a:p>
            <a:fld id="{ED291B17-9318-49DB-B28B-6E5994AE9581}" type="datetime1">
              <a:rPr lang="en-US" smtClean="0"/>
              <a:t>10/1/2020</a:t>
            </a:fld>
            <a:endParaRPr lang="en-US" dirty="0"/>
          </a:p>
        </p:txBody>
      </p:sp>
      <p:sp>
        <p:nvSpPr>
          <p:cNvPr id="5" name="Footer Placeholder 4">
            <a:extLst>
              <a:ext uri="{FF2B5EF4-FFF2-40B4-BE49-F238E27FC236}">
                <a16:creationId xmlns:a16="http://schemas.microsoft.com/office/drawing/2014/main" id="{C4A238AF-295D-4B7D-AC4A-1E880778F7F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805F716-B6AC-4183-A62E-C39D4921A3C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93702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B331D-D52B-4017-8B3A-F741D80A316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BC7685-33FB-4712-920D-DC9A8EF31B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C46AA7-1CB9-42EB-BC96-D2EB56A4DE8C}"/>
              </a:ext>
            </a:extLst>
          </p:cNvPr>
          <p:cNvSpPr>
            <a:spLocks noGrp="1"/>
          </p:cNvSpPr>
          <p:nvPr>
            <p:ph type="dt" sz="half" idx="10"/>
          </p:nvPr>
        </p:nvSpPr>
        <p:spPr/>
        <p:txBody>
          <a:bodyPr/>
          <a:lstStyle/>
          <a:p>
            <a:fld id="{ED291B17-9318-49DB-B28B-6E5994AE9581}" type="datetime1">
              <a:rPr lang="en-US" smtClean="0"/>
              <a:t>10/1/2020</a:t>
            </a:fld>
            <a:endParaRPr lang="en-US" dirty="0"/>
          </a:p>
        </p:txBody>
      </p:sp>
      <p:sp>
        <p:nvSpPr>
          <p:cNvPr id="5" name="Footer Placeholder 4">
            <a:extLst>
              <a:ext uri="{FF2B5EF4-FFF2-40B4-BE49-F238E27FC236}">
                <a16:creationId xmlns:a16="http://schemas.microsoft.com/office/drawing/2014/main" id="{30BB5294-5A22-40E7-A2E8-1B0F6ED8A0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D0E6522-F2B5-42F8-8BD7-5B41A4EB57B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5752340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77A600-68A5-4934-9865-04052308BE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41E5FFD-B60F-434B-8779-D1DD57DA61E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DABD9F-882A-4EE1-A9A9-E91C8505352B}"/>
              </a:ext>
            </a:extLst>
          </p:cNvPr>
          <p:cNvSpPr>
            <a:spLocks noGrp="1"/>
          </p:cNvSpPr>
          <p:nvPr>
            <p:ph type="dt" sz="half" idx="10"/>
          </p:nvPr>
        </p:nvSpPr>
        <p:spPr/>
        <p:txBody>
          <a:bodyPr/>
          <a:lstStyle/>
          <a:p>
            <a:fld id="{ED291B17-9318-49DB-B28B-6E5994AE9581}" type="datetime1">
              <a:rPr lang="en-US" smtClean="0"/>
              <a:t>10/1/2020</a:t>
            </a:fld>
            <a:endParaRPr lang="en-US" dirty="0"/>
          </a:p>
        </p:txBody>
      </p:sp>
      <p:sp>
        <p:nvSpPr>
          <p:cNvPr id="5" name="Footer Placeholder 4">
            <a:extLst>
              <a:ext uri="{FF2B5EF4-FFF2-40B4-BE49-F238E27FC236}">
                <a16:creationId xmlns:a16="http://schemas.microsoft.com/office/drawing/2014/main" id="{5A4FCA33-B483-49A7-960D-3FBC48141BC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B7A7C92-88EC-4E8E-B273-2DDB589B664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61948790"/>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9E6FA-2C6B-4C69-9B2E-9CA8FC8B5D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90E969-E691-48DD-8046-79BE0DADF71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629F99-CDCD-4285-96DB-89F3EBBB8AC9}"/>
              </a:ext>
            </a:extLst>
          </p:cNvPr>
          <p:cNvSpPr>
            <a:spLocks noGrp="1"/>
          </p:cNvSpPr>
          <p:nvPr>
            <p:ph type="dt" sz="half" idx="10"/>
          </p:nvPr>
        </p:nvSpPr>
        <p:spPr/>
        <p:txBody>
          <a:bodyPr/>
          <a:lstStyle/>
          <a:p>
            <a:fld id="{78DD82B9-B8EE-4375-B6FF-88FA6ABB15D9}" type="datetime1">
              <a:rPr lang="en-US" smtClean="0"/>
              <a:t>10/1/2020</a:t>
            </a:fld>
            <a:endParaRPr lang="en-US" dirty="0"/>
          </a:p>
        </p:txBody>
      </p:sp>
      <p:sp>
        <p:nvSpPr>
          <p:cNvPr id="5" name="Footer Placeholder 4">
            <a:extLst>
              <a:ext uri="{FF2B5EF4-FFF2-40B4-BE49-F238E27FC236}">
                <a16:creationId xmlns:a16="http://schemas.microsoft.com/office/drawing/2014/main" id="{D818E4FD-A548-44B2-8BBE-93F26AF1A35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245E223-4F98-4C09-AC5F-211843F1FB4B}"/>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80724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C25D6-6870-4B33-AA96-1934132EB1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826ACF6-51F8-43E7-854F-7CEC15A6B5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50221A-BC53-465E-BE30-3AE1ECED4D50}"/>
              </a:ext>
            </a:extLst>
          </p:cNvPr>
          <p:cNvSpPr>
            <a:spLocks noGrp="1"/>
          </p:cNvSpPr>
          <p:nvPr>
            <p:ph type="dt" sz="half" idx="10"/>
          </p:nvPr>
        </p:nvSpPr>
        <p:spPr/>
        <p:txBody>
          <a:bodyPr/>
          <a:lstStyle/>
          <a:p>
            <a:fld id="{B2497495-0637-405E-AE64-5CC7506D51F5}" type="datetime1">
              <a:rPr lang="en-US" smtClean="0"/>
              <a:t>10/1/2020</a:t>
            </a:fld>
            <a:endParaRPr lang="en-US" dirty="0"/>
          </a:p>
        </p:txBody>
      </p:sp>
      <p:sp>
        <p:nvSpPr>
          <p:cNvPr id="5" name="Footer Placeholder 4">
            <a:extLst>
              <a:ext uri="{FF2B5EF4-FFF2-40B4-BE49-F238E27FC236}">
                <a16:creationId xmlns:a16="http://schemas.microsoft.com/office/drawing/2014/main" id="{2E8DD8EA-B57D-49A7-9FAD-F964836A6D1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6F3D2FC-B234-4020-AC7D-91101F92640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1502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30CEE-ACB6-4CE4-ACEE-EE99BE106F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12D46E-F953-4CE9-877E-800C792139F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B1C96BE-26D3-47AE-94A2-8156BA227A1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D0189B8-CD66-4E24-8884-13ABFB7ED3CC}"/>
              </a:ext>
            </a:extLst>
          </p:cNvPr>
          <p:cNvSpPr>
            <a:spLocks noGrp="1"/>
          </p:cNvSpPr>
          <p:nvPr>
            <p:ph type="dt" sz="half" idx="10"/>
          </p:nvPr>
        </p:nvSpPr>
        <p:spPr/>
        <p:txBody>
          <a:bodyPr/>
          <a:lstStyle/>
          <a:p>
            <a:fld id="{7BFFD690-9426-415D-8B65-26881E07B2D4}" type="datetime1">
              <a:rPr lang="en-US" smtClean="0"/>
              <a:t>10/1/2020</a:t>
            </a:fld>
            <a:endParaRPr lang="en-US" dirty="0"/>
          </a:p>
        </p:txBody>
      </p:sp>
      <p:sp>
        <p:nvSpPr>
          <p:cNvPr id="6" name="Footer Placeholder 5">
            <a:extLst>
              <a:ext uri="{FF2B5EF4-FFF2-40B4-BE49-F238E27FC236}">
                <a16:creationId xmlns:a16="http://schemas.microsoft.com/office/drawing/2014/main" id="{568748D6-D94B-497C-BCBA-4723D023840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B0EB0DD-8861-486E-8858-BB894B82C50E}"/>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60079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24658-389C-460B-BF5F-593BBAF549D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327B49D-BE94-4063-9D50-F712092A1A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E1EEDE4-38EE-4CC0-A4F3-AAFC6FEA2B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BF8B76-F5C6-4DF7-ACFF-DE105695B5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B20BD0-1A3B-46BB-83C6-5BDA189AF32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995E40-3A6F-436D-A40E-C537122F3A30}"/>
              </a:ext>
            </a:extLst>
          </p:cNvPr>
          <p:cNvSpPr>
            <a:spLocks noGrp="1"/>
          </p:cNvSpPr>
          <p:nvPr>
            <p:ph type="dt" sz="half" idx="10"/>
          </p:nvPr>
        </p:nvSpPr>
        <p:spPr/>
        <p:txBody>
          <a:bodyPr/>
          <a:lstStyle/>
          <a:p>
            <a:fld id="{04C4989A-474C-40DE-95B9-011C28B71673}" type="datetime1">
              <a:rPr lang="en-US" smtClean="0"/>
              <a:t>10/1/2020</a:t>
            </a:fld>
            <a:endParaRPr lang="en-US" dirty="0"/>
          </a:p>
        </p:txBody>
      </p:sp>
      <p:sp>
        <p:nvSpPr>
          <p:cNvPr id="8" name="Footer Placeholder 7">
            <a:extLst>
              <a:ext uri="{FF2B5EF4-FFF2-40B4-BE49-F238E27FC236}">
                <a16:creationId xmlns:a16="http://schemas.microsoft.com/office/drawing/2014/main" id="{F5AD37A4-A2FA-4160-A539-58600597DE6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864FF0E-4BED-4F6F-8558-DB249876700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6711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71E0A-47D0-49E4-8516-325BA9A350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3673A0-82EC-4541-B9EC-4B31EF173BC4}"/>
              </a:ext>
            </a:extLst>
          </p:cNvPr>
          <p:cNvSpPr>
            <a:spLocks noGrp="1"/>
          </p:cNvSpPr>
          <p:nvPr>
            <p:ph type="dt" sz="half" idx="10"/>
          </p:nvPr>
        </p:nvSpPr>
        <p:spPr/>
        <p:txBody>
          <a:bodyPr/>
          <a:lstStyle/>
          <a:p>
            <a:fld id="{5DB4ED54-5B5E-4A04-93D3-5772E3CE3818}" type="datetime1">
              <a:rPr lang="en-US" smtClean="0"/>
              <a:t>10/1/2020</a:t>
            </a:fld>
            <a:endParaRPr lang="en-US" dirty="0"/>
          </a:p>
        </p:txBody>
      </p:sp>
      <p:sp>
        <p:nvSpPr>
          <p:cNvPr id="4" name="Footer Placeholder 3">
            <a:extLst>
              <a:ext uri="{FF2B5EF4-FFF2-40B4-BE49-F238E27FC236}">
                <a16:creationId xmlns:a16="http://schemas.microsoft.com/office/drawing/2014/main" id="{1191B48B-779C-474F-8C5F-D4AFD33EF9E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0EC3716-C9AC-4753-9381-443917A906E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29518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8A01C1-A3FC-46E1-8487-6193F898AF29}"/>
              </a:ext>
            </a:extLst>
          </p:cNvPr>
          <p:cNvSpPr>
            <a:spLocks noGrp="1"/>
          </p:cNvSpPr>
          <p:nvPr>
            <p:ph type="dt" sz="half" idx="10"/>
          </p:nvPr>
        </p:nvSpPr>
        <p:spPr/>
        <p:txBody>
          <a:bodyPr/>
          <a:lstStyle/>
          <a:p>
            <a:fld id="{4EDE50D6-574B-40AF-946F-D52A04ADE379}" type="datetime1">
              <a:rPr lang="en-US" smtClean="0"/>
              <a:t>10/1/2020</a:t>
            </a:fld>
            <a:endParaRPr lang="en-US" dirty="0"/>
          </a:p>
        </p:txBody>
      </p:sp>
      <p:sp>
        <p:nvSpPr>
          <p:cNvPr id="3" name="Footer Placeholder 2">
            <a:extLst>
              <a:ext uri="{FF2B5EF4-FFF2-40B4-BE49-F238E27FC236}">
                <a16:creationId xmlns:a16="http://schemas.microsoft.com/office/drawing/2014/main" id="{5138D966-A9AD-4735-A95A-9E3F101F0C1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8D5D3A6-0BE0-47F1-ADEB-BC9C936DBC2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61767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AB93D-31FC-4C89-9961-DD948743E9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1C452C3-3E61-43FA-9959-22C3AF6A13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89F8893-3B06-4373-BF2C-DB37319604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7F1E4D-8FC5-47C6-966F-1D1D60A961EA}"/>
              </a:ext>
            </a:extLst>
          </p:cNvPr>
          <p:cNvSpPr>
            <a:spLocks noGrp="1"/>
          </p:cNvSpPr>
          <p:nvPr>
            <p:ph type="dt" sz="half" idx="10"/>
          </p:nvPr>
        </p:nvSpPr>
        <p:spPr/>
        <p:txBody>
          <a:bodyPr/>
          <a:lstStyle/>
          <a:p>
            <a:fld id="{D82884F1-FFEA-405F-9602-3DCA865EDA4E}" type="datetime1">
              <a:rPr lang="en-US" smtClean="0"/>
              <a:t>10/1/2020</a:t>
            </a:fld>
            <a:endParaRPr lang="en-US" dirty="0"/>
          </a:p>
        </p:txBody>
      </p:sp>
      <p:sp>
        <p:nvSpPr>
          <p:cNvPr id="6" name="Footer Placeholder 5">
            <a:extLst>
              <a:ext uri="{FF2B5EF4-FFF2-40B4-BE49-F238E27FC236}">
                <a16:creationId xmlns:a16="http://schemas.microsoft.com/office/drawing/2014/main" id="{7AA38E83-E4C9-4CE8-AEC9-CC337B60023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00FFF46-6B92-4607-B381-B132746170D4}"/>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41595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D29F7-F862-4619-A7AE-D1708793DE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294A792-BA99-41E5-8D48-9EAD6E7C8D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00BB77-1438-4F47-A594-91FC20518B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28CD66-00ED-4EAB-8467-4E2D89DA19AB}"/>
              </a:ext>
            </a:extLst>
          </p:cNvPr>
          <p:cNvSpPr>
            <a:spLocks noGrp="1"/>
          </p:cNvSpPr>
          <p:nvPr>
            <p:ph type="dt" sz="half" idx="10"/>
          </p:nvPr>
        </p:nvSpPr>
        <p:spPr/>
        <p:txBody>
          <a:bodyPr/>
          <a:lstStyle/>
          <a:p>
            <a:fld id="{7E18DB4A-8810-4A10-AD5C-D5E2C667F5B3}" type="datetime1">
              <a:rPr lang="en-US" smtClean="0"/>
              <a:t>10/1/2020</a:t>
            </a:fld>
            <a:endParaRPr lang="en-US" dirty="0"/>
          </a:p>
        </p:txBody>
      </p:sp>
      <p:sp>
        <p:nvSpPr>
          <p:cNvPr id="6" name="Footer Placeholder 5">
            <a:extLst>
              <a:ext uri="{FF2B5EF4-FFF2-40B4-BE49-F238E27FC236}">
                <a16:creationId xmlns:a16="http://schemas.microsoft.com/office/drawing/2014/main" id="{DEB7F48C-1DA0-4D72-99AD-AD6DEFD15D3A}"/>
              </a:ext>
            </a:extLst>
          </p:cNvPr>
          <p:cNvSpPr>
            <a:spLocks noGrp="1"/>
          </p:cNvSpPr>
          <p:nvPr>
            <p:ph type="ftr" sz="quarter" idx="11"/>
          </p:nvPr>
        </p:nvSpPr>
        <p:spPr/>
        <p:txBody>
          <a:bodyPr/>
          <a:lstStyle/>
          <a:p>
            <a:pPr algn="l"/>
            <a:endParaRPr lang="en-US" dirty="0"/>
          </a:p>
        </p:txBody>
      </p:sp>
      <p:sp>
        <p:nvSpPr>
          <p:cNvPr id="7" name="Slide Number Placeholder 6">
            <a:extLst>
              <a:ext uri="{FF2B5EF4-FFF2-40B4-BE49-F238E27FC236}">
                <a16:creationId xmlns:a16="http://schemas.microsoft.com/office/drawing/2014/main" id="{418A2248-BAC9-4A0E-ACE5-F3F10BA4FCF2}"/>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9294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F1D9BE-BA1D-4831-9723-9D5CF40839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444FC9F-D0B0-4088-AA56-045D17067B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7971B6-EB28-4383-B720-0D872B2883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291B17-9318-49DB-B28B-6E5994AE9581}" type="datetime1">
              <a:rPr lang="en-US" smtClean="0"/>
              <a:t>10/1/2020</a:t>
            </a:fld>
            <a:endParaRPr lang="en-US" dirty="0"/>
          </a:p>
        </p:txBody>
      </p:sp>
      <p:sp>
        <p:nvSpPr>
          <p:cNvPr id="5" name="Footer Placeholder 4">
            <a:extLst>
              <a:ext uri="{FF2B5EF4-FFF2-40B4-BE49-F238E27FC236}">
                <a16:creationId xmlns:a16="http://schemas.microsoft.com/office/drawing/2014/main" id="{F3FF3DD9-7BFA-400B-A6B1-4723A54D3C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F3E2788-9B30-4974-8A6E-53DE4991A9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225360347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hyperlink" Target="https://www.marquette.edu/central/registrar/faculty-staff/guidance-on-fall-2020-class-attendance-withdrawal-grading.php#Class%20Attendance%20Guidanc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0.sv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32.jpeg"/><Relationship Id="rId7" Type="http://schemas.openxmlformats.org/officeDocument/2006/relationships/diagramQuickStyle" Target="../diagrams/quickStyle7.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20.png"/><Relationship Id="rId9" Type="http://schemas.microsoft.com/office/2007/relationships/diagramDrawing" Target="../diagrams/drawing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0.svg"/></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0.svg"/></Relationships>
</file>

<file path=ppt/slides/_rels/slide29.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Picture 4" descr="A close up of a microphone&#10;&#10;Description automatically generated">
            <a:extLst>
              <a:ext uri="{FF2B5EF4-FFF2-40B4-BE49-F238E27FC236}">
                <a16:creationId xmlns:a16="http://schemas.microsoft.com/office/drawing/2014/main" id="{C3343938-C8E5-4C18-AE55-AB231DAB0BA6}"/>
              </a:ext>
              <a:ext uri="{C183D7F6-B498-43B3-948B-1728B52AA6E4}">
                <adec:decorative xmlns:adec="http://schemas.microsoft.com/office/drawing/2017/decorative" val="0"/>
              </a:ext>
            </a:extLst>
          </p:cNvPr>
          <p:cNvPicPr>
            <a:picLocks noChangeAspect="1"/>
          </p:cNvPicPr>
          <p:nvPr/>
        </p:nvPicPr>
        <p:blipFill rotWithShape="1">
          <a:blip r:embed="rId3"/>
          <a:srcRect t="7224" b="7224"/>
          <a:stretch/>
        </p:blipFill>
        <p:spPr>
          <a:xfrm>
            <a:off x="0" y="-11422"/>
            <a:ext cx="12192000" cy="6857990"/>
          </a:xfrm>
          <a:prstGeom prst="rect">
            <a:avLst/>
          </a:prstGeom>
        </p:spPr>
      </p:pic>
      <p:sp>
        <p:nvSpPr>
          <p:cNvPr id="30"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31" name="Straight Connector 25">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3058E1F-1091-4691-9E04-59AF05FA2839}"/>
              </a:ext>
            </a:extLst>
          </p:cNvPr>
          <p:cNvSpPr>
            <a:spLocks noGrp="1"/>
          </p:cNvSpPr>
          <p:nvPr>
            <p:ph idx="1"/>
          </p:nvPr>
        </p:nvSpPr>
        <p:spPr>
          <a:xfrm>
            <a:off x="525516" y="3417573"/>
            <a:ext cx="4593021" cy="2619839"/>
          </a:xfrm>
        </p:spPr>
        <p:txBody>
          <a:bodyPr anchor="ctr">
            <a:normAutofit/>
          </a:bodyPr>
          <a:lstStyle/>
          <a:p>
            <a:pPr marL="0" indent="0">
              <a:buNone/>
            </a:pPr>
            <a:r>
              <a:rPr lang="en-US" sz="1800">
                <a:latin typeface="Arial" panose="020B0604020202020204" pitchFamily="34" charset="0"/>
                <a:cs typeface="Arial" panose="020B0604020202020204" pitchFamily="34" charset="0"/>
              </a:rPr>
              <a:t>This session will be recorded and a link to the recording will be provided on the CTL website.</a:t>
            </a:r>
          </a:p>
        </p:txBody>
      </p:sp>
    </p:spTree>
    <p:extLst>
      <p:ext uri="{BB962C8B-B14F-4D97-AF65-F5344CB8AC3E}">
        <p14:creationId xmlns:p14="http://schemas.microsoft.com/office/powerpoint/2010/main" val="132848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FFBCB-AB17-475E-9141-FB2960E926BF}"/>
              </a:ext>
            </a:extLst>
          </p:cNvPr>
          <p:cNvSpPr>
            <a:spLocks noGrp="1"/>
          </p:cNvSpPr>
          <p:nvPr>
            <p:ph type="title"/>
          </p:nvPr>
        </p:nvSpPr>
        <p:spPr>
          <a:xfrm>
            <a:off x="648929" y="629266"/>
            <a:ext cx="3667039" cy="5506358"/>
          </a:xfrm>
        </p:spPr>
        <p:txBody>
          <a:bodyPr>
            <a:normAutofit/>
          </a:bodyPr>
          <a:lstStyle/>
          <a:p>
            <a:r>
              <a:rPr lang="en-US" sz="4000"/>
              <a:t>Hy-flex Model</a:t>
            </a:r>
          </a:p>
        </p:txBody>
      </p:sp>
      <p:sp>
        <p:nvSpPr>
          <p:cNvPr id="44" name="Rectangle 43">
            <a:extLst>
              <a:ext uri="{FF2B5EF4-FFF2-40B4-BE49-F238E27FC236}">
                <a16:creationId xmlns:a16="http://schemas.microsoft.com/office/drawing/2014/main" id="{577D1452-F0B7-431E-9A24-D3F7103D8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20">
            <a:extLst>
              <a:ext uri="{FF2B5EF4-FFF2-40B4-BE49-F238E27FC236}">
                <a16:creationId xmlns:a16="http://schemas.microsoft.com/office/drawing/2014/main" id="{A660F4F9-5DF5-4F15-BE6A-CD8648BB1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8267" y="559407"/>
            <a:ext cx="6594522"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9" name="Content Placeholder 2">
            <a:extLst>
              <a:ext uri="{FF2B5EF4-FFF2-40B4-BE49-F238E27FC236}">
                <a16:creationId xmlns:a16="http://schemas.microsoft.com/office/drawing/2014/main" id="{711BD4C8-835C-42B4-8F95-CE68F088E0DD}"/>
              </a:ext>
            </a:extLst>
          </p:cNvPr>
          <p:cNvGraphicFramePr>
            <a:graphicFrameLocks noGrp="1"/>
          </p:cNvGraphicFramePr>
          <p:nvPr>
            <p:ph idx="1"/>
            <p:extLst>
              <p:ext uri="{D42A27DB-BD31-4B8C-83A1-F6EECF244321}">
                <p14:modId xmlns:p14="http://schemas.microsoft.com/office/powerpoint/2010/main" val="2992663736"/>
              </p:ext>
            </p:extLst>
          </p:nvPr>
        </p:nvGraphicFramePr>
        <p:xfrm>
          <a:off x="5285232" y="722376"/>
          <a:ext cx="6263640" cy="54132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64057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BB0313-CC4F-4A6E-8759-1517FF339A1C}"/>
              </a:ext>
            </a:extLst>
          </p:cNvPr>
          <p:cNvSpPr>
            <a:spLocks noGrp="1"/>
          </p:cNvSpPr>
          <p:nvPr>
            <p:ph type="title"/>
          </p:nvPr>
        </p:nvSpPr>
        <p:spPr>
          <a:xfrm>
            <a:off x="838200" y="557189"/>
            <a:ext cx="3374136" cy="5567891"/>
          </a:xfrm>
        </p:spPr>
        <p:txBody>
          <a:bodyPr>
            <a:normAutofit/>
          </a:bodyPr>
          <a:lstStyle/>
          <a:p>
            <a:r>
              <a:rPr lang="en-US" sz="3300" dirty="0"/>
              <a:t>Managing a Multi-modal learning environment – Recommendations for teaching through the pandemic</a:t>
            </a:r>
          </a:p>
        </p:txBody>
      </p:sp>
      <p:graphicFrame>
        <p:nvGraphicFramePr>
          <p:cNvPr id="5" name="Content Placeholder 2">
            <a:extLst>
              <a:ext uri="{FF2B5EF4-FFF2-40B4-BE49-F238E27FC236}">
                <a16:creationId xmlns:a16="http://schemas.microsoft.com/office/drawing/2014/main" id="{EC225CC2-A4B1-47C3-B57E-B901FA93685B}"/>
              </a:ext>
            </a:extLst>
          </p:cNvPr>
          <p:cNvGraphicFramePr>
            <a:graphicFrameLocks noGrp="1"/>
          </p:cNvGraphicFramePr>
          <p:nvPr>
            <p:ph idx="1"/>
            <p:extLst>
              <p:ext uri="{D42A27DB-BD31-4B8C-83A1-F6EECF244321}">
                <p14:modId xmlns:p14="http://schemas.microsoft.com/office/powerpoint/2010/main" val="3095016679"/>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57949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9CD2D09-B1BB-4DF5-9E1C-3D21B21ED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0431"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83355637-BA71-4F63-94C9-E77BF81BD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9B9CC7ED-D286-4B93-AF18-7AE194E7EFEB}"/>
              </a:ext>
            </a:extLst>
          </p:cNvPr>
          <p:cNvSpPr>
            <a:spLocks noGrp="1"/>
          </p:cNvSpPr>
          <p:nvPr>
            <p:ph type="title"/>
          </p:nvPr>
        </p:nvSpPr>
        <p:spPr>
          <a:xfrm>
            <a:off x="804998" y="798445"/>
            <a:ext cx="4803636" cy="1311664"/>
          </a:xfrm>
        </p:spPr>
        <p:txBody>
          <a:bodyPr>
            <a:normAutofit/>
          </a:bodyPr>
          <a:lstStyle/>
          <a:p>
            <a:r>
              <a:rPr lang="en-US">
                <a:solidFill>
                  <a:srgbClr val="000000"/>
                </a:solidFill>
              </a:rPr>
              <a:t>Review Hy-flex</a:t>
            </a:r>
          </a:p>
        </p:txBody>
      </p:sp>
      <p:sp>
        <p:nvSpPr>
          <p:cNvPr id="7" name="Content Placeholder 2">
            <a:extLst>
              <a:ext uri="{FF2B5EF4-FFF2-40B4-BE49-F238E27FC236}">
                <a16:creationId xmlns:a16="http://schemas.microsoft.com/office/drawing/2014/main" id="{DCAA32C4-2E92-4958-8731-FDE0C37AB9F4}"/>
              </a:ext>
            </a:extLst>
          </p:cNvPr>
          <p:cNvSpPr>
            <a:spLocks noGrp="1"/>
          </p:cNvSpPr>
          <p:nvPr>
            <p:ph idx="1"/>
          </p:nvPr>
        </p:nvSpPr>
        <p:spPr>
          <a:xfrm>
            <a:off x="804997" y="2272143"/>
            <a:ext cx="4706803" cy="3788830"/>
          </a:xfrm>
        </p:spPr>
        <p:txBody>
          <a:bodyPr anchor="ctr">
            <a:normAutofit/>
          </a:bodyPr>
          <a:lstStyle/>
          <a:p>
            <a:pPr marL="800100" lvl="1" indent="-342900">
              <a:spcBef>
                <a:spcPts val="0"/>
              </a:spcBef>
              <a:spcAft>
                <a:spcPts val="0"/>
              </a:spcAft>
              <a:buFont typeface="+mj-lt"/>
              <a:buAutoNum type="arabicPeriod"/>
              <a:tabLst>
                <a:tab pos="914400" algn="l"/>
              </a:tabLst>
            </a:pPr>
            <a:r>
              <a:rPr lang="en-US" sz="1400">
                <a:solidFill>
                  <a:srgbClr val="000000"/>
                </a:solidFill>
                <a:latin typeface="Arial" panose="020B0604020202020204" pitchFamily="34" charset="0"/>
                <a:ea typeface="Calibri" panose="020F0502020204030204" pitchFamily="34" charset="0"/>
                <a:cs typeface="Arial" panose="020B0604020202020204" pitchFamily="34" charset="0"/>
              </a:rPr>
              <a:t>Prepare course content in D2L course site prior to f2f class time</a:t>
            </a:r>
          </a:p>
          <a:p>
            <a:pPr marL="1012950" lvl="2" indent="-285750">
              <a:spcBef>
                <a:spcPts val="0"/>
              </a:spcBef>
              <a:spcAft>
                <a:spcPts val="0"/>
              </a:spcAft>
              <a:tabLst>
                <a:tab pos="914400" algn="l"/>
              </a:tabLst>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Expect students to “consume” lectures and other content prior to class time</a:t>
            </a:r>
          </a:p>
          <a:p>
            <a:pPr marL="727200" lvl="2" indent="0">
              <a:spcBef>
                <a:spcPts val="0"/>
              </a:spcBef>
              <a:spcAft>
                <a:spcPts val="0"/>
              </a:spcAft>
              <a:buNone/>
              <a:tabLst>
                <a:tab pos="914400" algn="l"/>
              </a:tabLst>
            </a:pPr>
            <a:endParaRPr lang="en-US" sz="1400">
              <a:solidFill>
                <a:srgbClr val="000000"/>
              </a:solidFill>
              <a:latin typeface="Arial" panose="020B0604020202020204" pitchFamily="34" charset="0"/>
              <a:ea typeface="Calibri" panose="020F0502020204030204" pitchFamily="34" charset="0"/>
              <a:cs typeface="Arial" panose="020B0604020202020204" pitchFamily="34" charset="0"/>
            </a:endParaRPr>
          </a:p>
          <a:p>
            <a:pPr marL="800100" lvl="1" indent="-342900">
              <a:spcBef>
                <a:spcPts val="0"/>
              </a:spcBef>
              <a:spcAft>
                <a:spcPts val="0"/>
              </a:spcAft>
              <a:buFont typeface="+mj-lt"/>
              <a:buAutoNum type="arabicPeriod"/>
              <a:tabLst>
                <a:tab pos="914400" algn="l"/>
              </a:tabLst>
            </a:pPr>
            <a:r>
              <a:rPr lang="en-US" sz="1400">
                <a:solidFill>
                  <a:srgbClr val="000000"/>
                </a:solidFill>
                <a:latin typeface="Arial" panose="020B0604020202020204" pitchFamily="34" charset="0"/>
                <a:ea typeface="Calibri" panose="020F0502020204030204" pitchFamily="34" charset="0"/>
                <a:cs typeface="Arial" panose="020B0604020202020204" pitchFamily="34" charset="0"/>
              </a:rPr>
              <a:t>F2f students participate in a live discussion in the classroom</a:t>
            </a:r>
          </a:p>
          <a:p>
            <a:pPr marL="800100" lvl="1" indent="-342900">
              <a:spcBef>
                <a:spcPts val="0"/>
              </a:spcBef>
              <a:spcAft>
                <a:spcPts val="0"/>
              </a:spcAft>
              <a:buFont typeface="+mj-lt"/>
              <a:buAutoNum type="arabicPeriod"/>
              <a:tabLst>
                <a:tab pos="914400" algn="l"/>
              </a:tabLst>
            </a:pP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800100" lvl="1" indent="-342900">
              <a:spcBef>
                <a:spcPts val="0"/>
              </a:spcBef>
              <a:spcAft>
                <a:spcPts val="0"/>
              </a:spcAft>
              <a:buFont typeface="+mj-lt"/>
              <a:buAutoNum type="arabicPeriod"/>
              <a:tabLst>
                <a:tab pos="914400" algn="l"/>
              </a:tabLst>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Online students participate in an</a:t>
            </a:r>
            <a:r>
              <a:rPr lang="en-US" sz="1400">
                <a:solidFill>
                  <a:srgbClr val="000000"/>
                </a:solidFill>
                <a:latin typeface="Arial" panose="020B0604020202020204" pitchFamily="34" charset="0"/>
                <a:ea typeface="Calibri" panose="020F0502020204030204" pitchFamily="34" charset="0"/>
                <a:cs typeface="Arial" panose="020B0604020202020204" pitchFamily="34" charset="0"/>
              </a:rPr>
              <a:t> asynchronous discussion via the D2L course site due by the end of f2f class day</a:t>
            </a:r>
          </a:p>
          <a:p>
            <a:pPr marL="800100" lvl="1" indent="-342900">
              <a:spcBef>
                <a:spcPts val="0"/>
              </a:spcBef>
              <a:spcAft>
                <a:spcPts val="0"/>
              </a:spcAft>
              <a:buFont typeface="+mj-lt"/>
              <a:buAutoNum type="arabicPeriod"/>
              <a:tabLst>
                <a:tab pos="914400" algn="l"/>
              </a:tabLst>
            </a:pP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800100" lvl="1" indent="-342900">
              <a:spcBef>
                <a:spcPts val="0"/>
              </a:spcBef>
              <a:spcAft>
                <a:spcPts val="0"/>
              </a:spcAft>
              <a:buFont typeface="+mj-lt"/>
              <a:buAutoNum type="arabicPeriod"/>
              <a:tabLst>
                <a:tab pos="914400" algn="l"/>
              </a:tabLst>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Consider holding online synchronous sessions </a:t>
            </a:r>
            <a:r>
              <a:rPr lang="en-US" sz="1400">
                <a:solidFill>
                  <a:srgbClr val="000000"/>
                </a:solidFill>
                <a:latin typeface="Arial" panose="020B0604020202020204" pitchFamily="34" charset="0"/>
                <a:ea typeface="Calibri" panose="020F0502020204030204" pitchFamily="34" charset="0"/>
                <a:cs typeface="Arial" panose="020B0604020202020204" pitchFamily="34" charset="0"/>
              </a:rPr>
              <a:t>when all students are online</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800100" lvl="1" indent="-342900">
              <a:spcBef>
                <a:spcPts val="0"/>
              </a:spcBef>
              <a:spcAft>
                <a:spcPts val="0"/>
              </a:spcAft>
              <a:buFont typeface="+mj-lt"/>
              <a:buAutoNum type="arabicPeriod"/>
              <a:tabLst>
                <a:tab pos="914400" algn="l"/>
              </a:tabLst>
            </a:pPr>
            <a:endParaRPr lang="en-US" sz="1400">
              <a:solidFill>
                <a:srgbClr val="000000"/>
              </a:solidFill>
              <a:latin typeface="Arial" panose="020B0604020202020204" pitchFamily="34" charset="0"/>
              <a:ea typeface="Calibri" panose="020F0502020204030204" pitchFamily="34" charset="0"/>
              <a:cs typeface="Arial" panose="020B0604020202020204" pitchFamily="34" charset="0"/>
            </a:endParaRPr>
          </a:p>
          <a:p>
            <a:pPr marL="800100" lvl="1" indent="-342900">
              <a:spcBef>
                <a:spcPts val="0"/>
              </a:spcBef>
              <a:spcAft>
                <a:spcPts val="0"/>
              </a:spcAft>
              <a:buFont typeface="+mj-lt"/>
              <a:buAutoNum type="arabicPeriod"/>
              <a:tabLst>
                <a:tab pos="914400" algn="l"/>
              </a:tabLst>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Consider offering online office hours</a:t>
            </a:r>
          </a:p>
          <a:p>
            <a:endParaRPr lang="en-US" sz="1400">
              <a:solidFill>
                <a:srgbClr val="000000"/>
              </a:solidFill>
            </a:endParaRPr>
          </a:p>
        </p:txBody>
      </p:sp>
      <p:sp>
        <p:nvSpPr>
          <p:cNvPr id="17" name="Freeform 49">
            <a:extLst>
              <a:ext uri="{FF2B5EF4-FFF2-40B4-BE49-F238E27FC236}">
                <a16:creationId xmlns:a16="http://schemas.microsoft.com/office/drawing/2014/main" id="{967C29FE-FD32-4AFB-AD20-DBDF5864B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Picture 4">
            <a:extLst>
              <a:ext uri="{FF2B5EF4-FFF2-40B4-BE49-F238E27FC236}">
                <a16:creationId xmlns:a16="http://schemas.microsoft.com/office/drawing/2014/main" id="{AAFC66B6-303A-4AF3-A1A1-08D637E13EA1}"/>
              </a:ext>
              <a:ext uri="{C183D7F6-B498-43B3-948B-1728B52AA6E4}">
                <adec:decorative xmlns:adec="http://schemas.microsoft.com/office/drawing/2017/decorative" val="1"/>
              </a:ext>
            </a:extLst>
          </p:cNvPr>
          <p:cNvPicPr>
            <a:picLocks noChangeAspect="1"/>
          </p:cNvPicPr>
          <p:nvPr/>
        </p:nvPicPr>
        <p:blipFill rotWithShape="1">
          <a:blip r:embed="rId4"/>
          <a:srcRect l="8894" r="33534" b="-1"/>
          <a:stretch/>
        </p:blipFill>
        <p:spPr>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Tree>
    <p:extLst>
      <p:ext uri="{BB962C8B-B14F-4D97-AF65-F5344CB8AC3E}">
        <p14:creationId xmlns:p14="http://schemas.microsoft.com/office/powerpoint/2010/main" val="2833884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9CD2D09-B1BB-4DF5-9E1C-3D21B21ED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0431"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83355637-BA71-4F63-94C9-E77BF81BD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0EFEEBEC-844A-4679-957E-B8319FAB4D3B}"/>
              </a:ext>
            </a:extLst>
          </p:cNvPr>
          <p:cNvSpPr>
            <a:spLocks noGrp="1"/>
          </p:cNvSpPr>
          <p:nvPr>
            <p:ph type="title"/>
          </p:nvPr>
        </p:nvSpPr>
        <p:spPr>
          <a:xfrm>
            <a:off x="804998" y="798445"/>
            <a:ext cx="4803636" cy="1311664"/>
          </a:xfrm>
        </p:spPr>
        <p:txBody>
          <a:bodyPr>
            <a:normAutofit/>
          </a:bodyPr>
          <a:lstStyle/>
          <a:p>
            <a:r>
              <a:rPr lang="en-US">
                <a:solidFill>
                  <a:srgbClr val="000000"/>
                </a:solidFill>
              </a:rPr>
              <a:t>Attendance policy: fall, 2020</a:t>
            </a:r>
          </a:p>
        </p:txBody>
      </p:sp>
      <p:sp>
        <p:nvSpPr>
          <p:cNvPr id="3" name="Content Placeholder 2">
            <a:extLst>
              <a:ext uri="{FF2B5EF4-FFF2-40B4-BE49-F238E27FC236}">
                <a16:creationId xmlns:a16="http://schemas.microsoft.com/office/drawing/2014/main" id="{FAD8E833-BE93-48D8-9AFD-75AC2B06E9BF}"/>
              </a:ext>
            </a:extLst>
          </p:cNvPr>
          <p:cNvSpPr>
            <a:spLocks noGrp="1"/>
          </p:cNvSpPr>
          <p:nvPr>
            <p:ph idx="1"/>
          </p:nvPr>
        </p:nvSpPr>
        <p:spPr>
          <a:xfrm>
            <a:off x="804997" y="2272143"/>
            <a:ext cx="4706803" cy="3788830"/>
          </a:xfrm>
        </p:spPr>
        <p:txBody>
          <a:bodyPr anchor="ctr">
            <a:normAutofit/>
          </a:bodyPr>
          <a:lstStyle/>
          <a:p>
            <a:r>
              <a:rPr lang="en-US" sz="2000">
                <a:solidFill>
                  <a:srgbClr val="000000"/>
                </a:solidFill>
                <a:effectLst/>
                <a:latin typeface="Arial" panose="020B0604020202020204" pitchFamily="34" charset="0"/>
                <a:ea typeface="Calibri" panose="020F0502020204030204" pitchFamily="34" charset="0"/>
              </a:rPr>
              <a:t>Provide a strategy for students to continue course work if they are unable to attend f2f class session for any amount of time due to a pandemic related issue.</a:t>
            </a:r>
          </a:p>
          <a:p>
            <a:r>
              <a:rPr lang="en-US" sz="2000">
                <a:solidFill>
                  <a:srgbClr val="000000"/>
                </a:solidFill>
              </a:rPr>
              <a:t>Know </a:t>
            </a:r>
            <a:r>
              <a:rPr lang="en-US" sz="2000">
                <a:solidFill>
                  <a:srgbClr val="000000"/>
                </a:solidFill>
                <a:hlinkClick r:id="rId4"/>
              </a:rPr>
              <a:t>MU’s </a:t>
            </a:r>
            <a:r>
              <a:rPr lang="en-US" sz="2000">
                <a:solidFill>
                  <a:srgbClr val="000000"/>
                </a:solidFill>
              </a:rPr>
              <a:t>and your department’s/school’s expectations</a:t>
            </a:r>
          </a:p>
        </p:txBody>
      </p:sp>
      <p:sp>
        <p:nvSpPr>
          <p:cNvPr id="24" name="Freeform 49">
            <a:extLst>
              <a:ext uri="{FF2B5EF4-FFF2-40B4-BE49-F238E27FC236}">
                <a16:creationId xmlns:a16="http://schemas.microsoft.com/office/drawing/2014/main" id="{967C29FE-FD32-4AFB-AD20-DBDF5864B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5" name="Picture 4">
            <a:extLst>
              <a:ext uri="{FF2B5EF4-FFF2-40B4-BE49-F238E27FC236}">
                <a16:creationId xmlns:a16="http://schemas.microsoft.com/office/drawing/2014/main" id="{38117FDC-0185-4CCA-A3F1-68502E0AD6CA}"/>
              </a:ext>
              <a:ext uri="{C183D7F6-B498-43B3-948B-1728B52AA6E4}">
                <adec:decorative xmlns:adec="http://schemas.microsoft.com/office/drawing/2017/decorative" val="1"/>
              </a:ext>
            </a:extLst>
          </p:cNvPr>
          <p:cNvPicPr>
            <a:picLocks noChangeAspect="1"/>
          </p:cNvPicPr>
          <p:nvPr/>
        </p:nvPicPr>
        <p:blipFill rotWithShape="1">
          <a:blip r:embed="rId5"/>
          <a:srcRect l="26341" r="24778" b="1"/>
          <a:stretch/>
        </p:blipFill>
        <p:spPr>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Tree>
    <p:extLst>
      <p:ext uri="{BB962C8B-B14F-4D97-AF65-F5344CB8AC3E}">
        <p14:creationId xmlns:p14="http://schemas.microsoft.com/office/powerpoint/2010/main" val="1575168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Graphic 6" descr="Questions">
            <a:extLst>
              <a:ext uri="{FF2B5EF4-FFF2-40B4-BE49-F238E27FC236}">
                <a16:creationId xmlns:a16="http://schemas.microsoft.com/office/drawing/2014/main" id="{3DC707C5-BC19-4FE0-BE2C-0AA18EA3131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61615" y="874608"/>
            <a:ext cx="3239177" cy="3239177"/>
          </a:xfrm>
          <a:prstGeom prst="rect">
            <a:avLst/>
          </a:prstGeom>
        </p:spPr>
      </p:pic>
      <p:sp>
        <p:nvSpPr>
          <p:cNvPr id="2" name="Title 1">
            <a:extLst>
              <a:ext uri="{FF2B5EF4-FFF2-40B4-BE49-F238E27FC236}">
                <a16:creationId xmlns:a16="http://schemas.microsoft.com/office/drawing/2014/main" id="{DB8F3742-12DD-4612-B032-D83EA81A76A3}"/>
              </a:ext>
            </a:extLst>
          </p:cNvPr>
          <p:cNvSpPr>
            <a:spLocks noGrp="1"/>
          </p:cNvSpPr>
          <p:nvPr>
            <p:ph type="title"/>
          </p:nvPr>
        </p:nvSpPr>
        <p:spPr>
          <a:xfrm>
            <a:off x="581191" y="4610099"/>
            <a:ext cx="10993549" cy="1066801"/>
          </a:xfrm>
        </p:spPr>
        <p:txBody>
          <a:bodyPr vert="horz" lIns="91440" tIns="45720" rIns="91440" bIns="45720" rtlCol="0" anchor="b">
            <a:normAutofit/>
          </a:bodyPr>
          <a:lstStyle/>
          <a:p>
            <a:r>
              <a:rPr lang="en-US" sz="3600" dirty="0">
                <a:solidFill>
                  <a:srgbClr val="FFFFFF"/>
                </a:solidFill>
              </a:rPr>
              <a:t>Q &amp; A</a:t>
            </a:r>
          </a:p>
        </p:txBody>
      </p:sp>
    </p:spTree>
    <p:extLst>
      <p:ext uri="{BB962C8B-B14F-4D97-AF65-F5344CB8AC3E}">
        <p14:creationId xmlns:p14="http://schemas.microsoft.com/office/powerpoint/2010/main" val="3889838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19E2725-89A1-43AA-B9DC-AE5A514A2F4D}"/>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6000" b="0" kern="1200" cap="all">
                <a:solidFill>
                  <a:srgbClr val="FFFFFF"/>
                </a:solidFill>
                <a:latin typeface="+mj-lt"/>
                <a:ea typeface="+mj-ea"/>
                <a:cs typeface="+mj-cs"/>
              </a:rPr>
              <a:t>Support Students</a:t>
            </a:r>
          </a:p>
        </p:txBody>
      </p:sp>
      <p:sp>
        <p:nvSpPr>
          <p:cNvPr id="3" name="Content Placeholder 2">
            <a:extLst>
              <a:ext uri="{FF2B5EF4-FFF2-40B4-BE49-F238E27FC236}">
                <a16:creationId xmlns:a16="http://schemas.microsoft.com/office/drawing/2014/main" id="{6484F528-EBD6-4177-A4B5-B83580350F55}"/>
              </a:ext>
            </a:extLst>
          </p:cNvPr>
          <p:cNvSpPr>
            <a:spLocks noGrp="1"/>
          </p:cNvSpPr>
          <p:nvPr>
            <p:ph idx="1"/>
          </p:nvPr>
        </p:nvSpPr>
        <p:spPr>
          <a:xfrm>
            <a:off x="3045368" y="4074718"/>
            <a:ext cx="6105194" cy="682079"/>
          </a:xfrm>
        </p:spPr>
        <p:txBody>
          <a:bodyPr vert="horz" lIns="91440" tIns="45720" rIns="91440" bIns="45720" rtlCol="0">
            <a:normAutofit/>
          </a:bodyPr>
          <a:lstStyle/>
          <a:p>
            <a:pPr marL="0" indent="0" algn="ctr">
              <a:buNone/>
            </a:pPr>
            <a:r>
              <a:rPr lang="en-US" sz="1900" kern="1200" cap="all">
                <a:solidFill>
                  <a:srgbClr val="FFFFFF"/>
                </a:solidFill>
                <a:latin typeface="+mn-lt"/>
                <a:ea typeface="+mn-ea"/>
                <a:cs typeface="+mn-cs"/>
              </a:rPr>
              <a:t>There may be as many course models for students to learn as there are courses they are taking</a:t>
            </a:r>
          </a:p>
        </p:txBody>
      </p:sp>
    </p:spTree>
    <p:extLst>
      <p:ext uri="{BB962C8B-B14F-4D97-AF65-F5344CB8AC3E}">
        <p14:creationId xmlns:p14="http://schemas.microsoft.com/office/powerpoint/2010/main" val="29943832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23525508-9692-49A0-87B9-5A479DFA4BBC}"/>
              </a:ext>
              <a:ext uri="{C183D7F6-B498-43B3-948B-1728B52AA6E4}">
                <adec:decorative xmlns:adec="http://schemas.microsoft.com/office/drawing/2017/decorative" val="1"/>
              </a:ext>
            </a:extLst>
          </p:cNvPr>
          <p:cNvPicPr>
            <a:picLocks noChangeAspect="1"/>
          </p:cNvPicPr>
          <p:nvPr/>
        </p:nvPicPr>
        <p:blipFill rotWithShape="1">
          <a:blip r:embed="rId3">
            <a:alphaModFix/>
          </a:blip>
          <a:srcRect l="15501" r="22263" b="-1"/>
          <a:stretch/>
        </p:blipFill>
        <p:spPr>
          <a:xfrm>
            <a:off x="5797543" y="10"/>
            <a:ext cx="6394152" cy="6857990"/>
          </a:xfrm>
          <a:prstGeom prst="rect">
            <a:avLst/>
          </a:prstGeom>
        </p:spPr>
      </p:pic>
      <p:pic>
        <p:nvPicPr>
          <p:cNvPr id="22" name="Picture 21">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5FB3D0B0-F1C0-43A0-9461-05836150A109}"/>
              </a:ext>
            </a:extLst>
          </p:cNvPr>
          <p:cNvSpPr>
            <a:spLocks noGrp="1"/>
          </p:cNvSpPr>
          <p:nvPr>
            <p:ph type="title"/>
          </p:nvPr>
        </p:nvSpPr>
        <p:spPr>
          <a:xfrm>
            <a:off x="804998" y="798445"/>
            <a:ext cx="4803636" cy="1311664"/>
          </a:xfrm>
        </p:spPr>
        <p:txBody>
          <a:bodyPr>
            <a:normAutofit/>
          </a:bodyPr>
          <a:lstStyle/>
          <a:p>
            <a:r>
              <a:rPr lang="en-US">
                <a:solidFill>
                  <a:srgbClr val="000000"/>
                </a:solidFill>
              </a:rPr>
              <a:t>KISS</a:t>
            </a:r>
          </a:p>
        </p:txBody>
      </p:sp>
      <p:graphicFrame>
        <p:nvGraphicFramePr>
          <p:cNvPr id="17" name="Content Placeholder 2">
            <a:extLst>
              <a:ext uri="{FF2B5EF4-FFF2-40B4-BE49-F238E27FC236}">
                <a16:creationId xmlns:a16="http://schemas.microsoft.com/office/drawing/2014/main" id="{76AC13F2-6C2E-4DA9-9D5A-651277E957EB}"/>
              </a:ext>
            </a:extLst>
          </p:cNvPr>
          <p:cNvGraphicFramePr/>
          <p:nvPr>
            <p:extLst>
              <p:ext uri="{D42A27DB-BD31-4B8C-83A1-F6EECF244321}">
                <p14:modId xmlns:p14="http://schemas.microsoft.com/office/powerpoint/2010/main" val="2564266980"/>
              </p:ext>
            </p:extLst>
          </p:nvPr>
        </p:nvGraphicFramePr>
        <p:xfrm>
          <a:off x="804997" y="2272143"/>
          <a:ext cx="4706803" cy="378883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640621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16">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18">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20">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4A83D8E-89D8-4B93-AE2F-2493B613B62C}"/>
              </a:ext>
            </a:extLst>
          </p:cNvPr>
          <p:cNvSpPr>
            <a:spLocks noGrp="1"/>
          </p:cNvSpPr>
          <p:nvPr>
            <p:ph type="title"/>
          </p:nvPr>
        </p:nvSpPr>
        <p:spPr>
          <a:xfrm>
            <a:off x="640079" y="2053641"/>
            <a:ext cx="3669161" cy="2760098"/>
          </a:xfrm>
        </p:spPr>
        <p:txBody>
          <a:bodyPr>
            <a:normAutofit/>
          </a:bodyPr>
          <a:lstStyle/>
          <a:p>
            <a:r>
              <a:rPr lang="en-US" dirty="0">
                <a:solidFill>
                  <a:srgbClr val="FFFFFF"/>
                </a:solidFill>
              </a:rPr>
              <a:t>Formative assessment</a:t>
            </a:r>
          </a:p>
        </p:txBody>
      </p:sp>
      <p:sp>
        <p:nvSpPr>
          <p:cNvPr id="3" name="Content Placeholder 2">
            <a:extLst>
              <a:ext uri="{FF2B5EF4-FFF2-40B4-BE49-F238E27FC236}">
                <a16:creationId xmlns:a16="http://schemas.microsoft.com/office/drawing/2014/main" id="{1D907BD2-647E-4320-A693-34B2D4B72FB2}"/>
              </a:ext>
            </a:extLst>
          </p:cNvPr>
          <p:cNvSpPr>
            <a:spLocks noGrp="1"/>
          </p:cNvSpPr>
          <p:nvPr>
            <p:ph idx="1"/>
          </p:nvPr>
        </p:nvSpPr>
        <p:spPr>
          <a:xfrm>
            <a:off x="6090574" y="801866"/>
            <a:ext cx="5306084" cy="5230634"/>
          </a:xfrm>
        </p:spPr>
        <p:txBody>
          <a:bodyPr anchor="ctr">
            <a:normAutofit/>
          </a:bodyPr>
          <a:lstStyle/>
          <a:p>
            <a:r>
              <a:rPr lang="en-US" sz="2400" dirty="0">
                <a:solidFill>
                  <a:srgbClr val="000000"/>
                </a:solidFill>
              </a:rPr>
              <a:t>“When the cook tastes the soup, that’s formative assessment; when the customer tastes the soup, that’s summative assessment.” –Paul Black</a:t>
            </a:r>
          </a:p>
          <a:p>
            <a:pPr marL="0" indent="0">
              <a:buNone/>
            </a:pPr>
            <a:endParaRPr lang="en-US" sz="2400" dirty="0">
              <a:solidFill>
                <a:srgbClr val="000000"/>
              </a:solidFill>
            </a:endParaRPr>
          </a:p>
          <a:p>
            <a:r>
              <a:rPr lang="en-US" sz="2400" dirty="0">
                <a:solidFill>
                  <a:srgbClr val="000000"/>
                </a:solidFill>
              </a:rPr>
              <a:t>“…students should not only know what they doing. They should know why and how.” –Harry Wong</a:t>
            </a:r>
          </a:p>
        </p:txBody>
      </p:sp>
    </p:spTree>
    <p:extLst>
      <p:ext uri="{BB962C8B-B14F-4D97-AF65-F5344CB8AC3E}">
        <p14:creationId xmlns:p14="http://schemas.microsoft.com/office/powerpoint/2010/main" val="40267055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8A3008-6119-47AF-AA51-C037DDDAB726}"/>
              </a:ext>
            </a:extLst>
          </p:cNvPr>
          <p:cNvSpPr>
            <a:spLocks noGrp="1"/>
          </p:cNvSpPr>
          <p:nvPr>
            <p:ph type="title"/>
          </p:nvPr>
        </p:nvSpPr>
        <p:spPr>
          <a:xfrm>
            <a:off x="838200" y="459863"/>
            <a:ext cx="10515600" cy="1004594"/>
          </a:xfrm>
        </p:spPr>
        <p:txBody>
          <a:bodyPr>
            <a:normAutofit/>
          </a:bodyPr>
          <a:lstStyle/>
          <a:p>
            <a:pPr algn="ctr"/>
            <a:r>
              <a:rPr lang="en-US">
                <a:solidFill>
                  <a:srgbClr val="FFFFFF"/>
                </a:solidFill>
              </a:rPr>
              <a:t>Frequent Formative Assessment</a:t>
            </a:r>
          </a:p>
        </p:txBody>
      </p:sp>
      <p:sp>
        <p:nvSpPr>
          <p:cNvPr id="53" name="Rectangle: Rounded Corners 52">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9" name="Content Placeholder 2">
            <a:extLst>
              <a:ext uri="{FF2B5EF4-FFF2-40B4-BE49-F238E27FC236}">
                <a16:creationId xmlns:a16="http://schemas.microsoft.com/office/drawing/2014/main" id="{EBE5A1DB-6F3B-4ECF-8F9E-2E419C8E3BDF}"/>
              </a:ext>
            </a:extLst>
          </p:cNvPr>
          <p:cNvGraphicFramePr>
            <a:graphicFrameLocks noGrp="1"/>
          </p:cNvGraphicFramePr>
          <p:nvPr>
            <p:ph idx="1"/>
            <p:extLst>
              <p:ext uri="{D42A27DB-BD31-4B8C-83A1-F6EECF244321}">
                <p14:modId xmlns:p14="http://schemas.microsoft.com/office/powerpoint/2010/main" val="4278463798"/>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616680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D7038-3EA2-4037-BF3A-83E210801875}"/>
              </a:ext>
            </a:extLst>
          </p:cNvPr>
          <p:cNvSpPr>
            <a:spLocks noGrp="1"/>
          </p:cNvSpPr>
          <p:nvPr>
            <p:ph type="title"/>
          </p:nvPr>
        </p:nvSpPr>
        <p:spPr/>
        <p:txBody>
          <a:bodyPr>
            <a:normAutofit/>
          </a:bodyPr>
          <a:lstStyle/>
          <a:p>
            <a:r>
              <a:rPr lang="en-US"/>
              <a:t>Students want/need instructors to provide overlapping</a:t>
            </a:r>
            <a:endParaRPr lang="en-US" dirty="0"/>
          </a:p>
        </p:txBody>
      </p:sp>
      <p:graphicFrame>
        <p:nvGraphicFramePr>
          <p:cNvPr id="26" name="Content Placeholder 2">
            <a:extLst>
              <a:ext uri="{FF2B5EF4-FFF2-40B4-BE49-F238E27FC236}">
                <a16:creationId xmlns:a16="http://schemas.microsoft.com/office/drawing/2014/main" id="{4FA92F62-E87F-4977-A285-802D7FBC7F04}"/>
              </a:ext>
            </a:extLst>
          </p:cNvPr>
          <p:cNvGraphicFramePr>
            <a:graphicFrameLocks noGrp="1"/>
          </p:cNvGraphicFramePr>
          <p:nvPr>
            <p:ph idx="1"/>
            <p:extLst>
              <p:ext uri="{D42A27DB-BD31-4B8C-83A1-F6EECF244321}">
                <p14:modId xmlns:p14="http://schemas.microsoft.com/office/powerpoint/2010/main" val="3177901279"/>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55876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Sailboat on still lake">
            <a:extLst>
              <a:ext uri="{FF2B5EF4-FFF2-40B4-BE49-F238E27FC236}">
                <a16:creationId xmlns:a16="http://schemas.microsoft.com/office/drawing/2014/main" id="{F0B92F21-44D0-49F2-B59D-6723737D9B5C}"/>
              </a:ext>
              <a:ext uri="{C183D7F6-B498-43B3-948B-1728B52AA6E4}">
                <adec:decorative xmlns:adec="http://schemas.microsoft.com/office/drawing/2017/decorative" val="1"/>
              </a:ext>
            </a:extLst>
          </p:cNvPr>
          <p:cNvPicPr>
            <a:picLocks noChangeAspect="1"/>
          </p:cNvPicPr>
          <p:nvPr/>
        </p:nvPicPr>
        <p:blipFill rotWithShape="1">
          <a:blip r:embed="rId3"/>
          <a:srcRect t="25000"/>
          <a:stretch/>
        </p:blipFill>
        <p:spPr>
          <a:xfrm>
            <a:off x="20" y="0"/>
            <a:ext cx="12191980" cy="6857990"/>
          </a:xfrm>
          <a:prstGeom prst="rect">
            <a:avLst/>
          </a:prstGeom>
        </p:spPr>
      </p:pic>
      <p:sp>
        <p:nvSpPr>
          <p:cNvPr id="143"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descr="Teaching Through a Pandemic – Part 1&#10;9-28-20">
            <a:extLst>
              <a:ext uri="{FF2B5EF4-FFF2-40B4-BE49-F238E27FC236}">
                <a16:creationId xmlns:a16="http://schemas.microsoft.com/office/drawing/2014/main" id="{1C21E816-31F5-48BB-BD02-D15F2F18B48A}"/>
              </a:ext>
              <a:ext uri="{C183D7F6-B498-43B3-948B-1728B52AA6E4}">
                <adec:decorative xmlns:adec="http://schemas.microsoft.com/office/drawing/2017/decorative" val="0"/>
              </a:ext>
            </a:extLst>
          </p:cNvPr>
          <p:cNvSpPr>
            <a:spLocks noGrp="1"/>
          </p:cNvSpPr>
          <p:nvPr>
            <p:ph type="ctrTitle"/>
          </p:nvPr>
        </p:nvSpPr>
        <p:spPr>
          <a:xfrm>
            <a:off x="8022021" y="3231931"/>
            <a:ext cx="3852041" cy="1834056"/>
          </a:xfrm>
        </p:spPr>
        <p:txBody>
          <a:bodyPr>
            <a:normAutofit/>
          </a:bodyPr>
          <a:lstStyle/>
          <a:p>
            <a:r>
              <a:rPr lang="en-US" sz="3700" dirty="0"/>
              <a:t>Teaching Through a Pandemic – Part 2</a:t>
            </a:r>
            <a:br>
              <a:rPr lang="en-US" sz="3700" dirty="0"/>
            </a:br>
            <a:r>
              <a:rPr lang="en-US" sz="3700" dirty="0"/>
              <a:t>10-1-20</a:t>
            </a:r>
          </a:p>
        </p:txBody>
      </p:sp>
      <p:sp>
        <p:nvSpPr>
          <p:cNvPr id="3" name="Subtitle 2" descr="Kathy Auchter, DDL &#10;Melissa Shew, PHIL, CTL&#10;Jen Maney, CTL&#10;">
            <a:extLst>
              <a:ext uri="{FF2B5EF4-FFF2-40B4-BE49-F238E27FC236}">
                <a16:creationId xmlns:a16="http://schemas.microsoft.com/office/drawing/2014/main" id="{835D6E6B-3353-491C-A3C6-F278D6CED8B3}"/>
              </a:ext>
            </a:extLst>
          </p:cNvPr>
          <p:cNvSpPr>
            <a:spLocks noGrp="1"/>
          </p:cNvSpPr>
          <p:nvPr>
            <p:ph type="subTitle" idx="1"/>
          </p:nvPr>
        </p:nvSpPr>
        <p:spPr>
          <a:xfrm>
            <a:off x="7782910" y="5242675"/>
            <a:ext cx="4330262" cy="705544"/>
          </a:xfrm>
        </p:spPr>
        <p:txBody>
          <a:bodyPr>
            <a:noAutofit/>
          </a:bodyPr>
          <a:lstStyle/>
          <a:p>
            <a:r>
              <a:rPr lang="en-US" sz="1600" dirty="0"/>
              <a:t>Kathy Auchter, DDL </a:t>
            </a:r>
          </a:p>
          <a:p>
            <a:r>
              <a:rPr lang="en-US" sz="1600" dirty="0"/>
              <a:t>Dr. Melissa Shew, PHIL, CTL</a:t>
            </a:r>
          </a:p>
        </p:txBody>
      </p:sp>
      <p:cxnSp>
        <p:nvCxnSpPr>
          <p:cNvPr id="144" name="Straight Connector 124">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52488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0">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756300-EA9B-46A4-8D2D-39F689D631AE}"/>
              </a:ext>
            </a:extLst>
          </p:cNvPr>
          <p:cNvSpPr>
            <a:spLocks noGrp="1"/>
          </p:cNvSpPr>
          <p:nvPr>
            <p:ph type="title"/>
          </p:nvPr>
        </p:nvSpPr>
        <p:spPr>
          <a:xfrm>
            <a:off x="838200" y="557189"/>
            <a:ext cx="3374136" cy="5567891"/>
          </a:xfrm>
        </p:spPr>
        <p:txBody>
          <a:bodyPr>
            <a:normAutofit/>
          </a:bodyPr>
          <a:lstStyle/>
          <a:p>
            <a:r>
              <a:rPr lang="en-US" sz="5200" b="1" u="sng" dirty="0"/>
              <a:t>What</a:t>
            </a:r>
            <a:r>
              <a:rPr lang="en-US" sz="5200" dirty="0"/>
              <a:t> is Frequent Formative Assessment </a:t>
            </a:r>
            <a:endParaRPr lang="en-US" sz="5200" i="1" u="sng" dirty="0"/>
          </a:p>
        </p:txBody>
      </p:sp>
      <p:graphicFrame>
        <p:nvGraphicFramePr>
          <p:cNvPr id="16" name="TextBox 4">
            <a:extLst>
              <a:ext uri="{FF2B5EF4-FFF2-40B4-BE49-F238E27FC236}">
                <a16:creationId xmlns:a16="http://schemas.microsoft.com/office/drawing/2014/main" id="{E341C965-D209-4FD0-A906-675FF19DD834}"/>
              </a:ext>
            </a:extLst>
          </p:cNvPr>
          <p:cNvGraphicFramePr/>
          <p:nvPr>
            <p:extLst>
              <p:ext uri="{D42A27DB-BD31-4B8C-83A1-F6EECF244321}">
                <p14:modId xmlns:p14="http://schemas.microsoft.com/office/powerpoint/2010/main" val="244206435"/>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402543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88970-2BC4-42A2-94B3-3AF7CBC6926F}"/>
              </a:ext>
            </a:extLst>
          </p:cNvPr>
          <p:cNvSpPr>
            <a:spLocks noGrp="1"/>
          </p:cNvSpPr>
          <p:nvPr>
            <p:ph type="title"/>
          </p:nvPr>
        </p:nvSpPr>
        <p:spPr/>
        <p:txBody>
          <a:bodyPr>
            <a:normAutofit/>
          </a:bodyPr>
          <a:lstStyle/>
          <a:p>
            <a:r>
              <a:rPr lang="en-US" sz="4400" dirty="0"/>
              <a:t>Frequent Formative Assessment </a:t>
            </a:r>
            <a:br>
              <a:rPr lang="en-US" sz="4400" dirty="0"/>
            </a:br>
            <a:r>
              <a:rPr lang="en-US" b="1" u="sng" dirty="0"/>
              <a:t>Why</a:t>
            </a:r>
            <a:r>
              <a:rPr lang="en-US" u="sng" dirty="0"/>
              <a:t>:</a:t>
            </a:r>
          </a:p>
        </p:txBody>
      </p:sp>
      <p:graphicFrame>
        <p:nvGraphicFramePr>
          <p:cNvPr id="14" name="Content Placeholder 2">
            <a:extLst>
              <a:ext uri="{FF2B5EF4-FFF2-40B4-BE49-F238E27FC236}">
                <a16:creationId xmlns:a16="http://schemas.microsoft.com/office/drawing/2014/main" id="{EADC0AC7-97CA-4F1B-8113-3CEFE06CEA80}"/>
              </a:ext>
            </a:extLst>
          </p:cNvPr>
          <p:cNvGraphicFramePr>
            <a:graphicFrameLocks noGrp="1"/>
          </p:cNvGraphicFramePr>
          <p:nvPr>
            <p:ph idx="1"/>
            <p:extLst>
              <p:ext uri="{D42A27DB-BD31-4B8C-83A1-F6EECF244321}">
                <p14:modId xmlns:p14="http://schemas.microsoft.com/office/powerpoint/2010/main" val="2306241545"/>
              </p:ext>
            </p:extLst>
          </p:nvPr>
        </p:nvGraphicFramePr>
        <p:xfrm>
          <a:off x="838200" y="1367624"/>
          <a:ext cx="10515600" cy="5343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516026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59C10D6-93F3-49D1-9C34-DD875205C857}"/>
              </a:ext>
            </a:extLst>
          </p:cNvPr>
          <p:cNvSpPr>
            <a:spLocks noGrp="1"/>
          </p:cNvSpPr>
          <p:nvPr>
            <p:ph type="title"/>
          </p:nvPr>
        </p:nvSpPr>
        <p:spPr>
          <a:xfrm>
            <a:off x="863029" y="1012004"/>
            <a:ext cx="3416158" cy="4795408"/>
          </a:xfrm>
        </p:spPr>
        <p:txBody>
          <a:bodyPr>
            <a:normAutofit/>
          </a:bodyPr>
          <a:lstStyle/>
          <a:p>
            <a:r>
              <a:rPr lang="en-US" dirty="0">
                <a:solidFill>
                  <a:srgbClr val="FFFFFF"/>
                </a:solidFill>
              </a:rPr>
              <a:t>Frequent Formative Assessment </a:t>
            </a:r>
            <a:br>
              <a:rPr lang="en-US" dirty="0">
                <a:solidFill>
                  <a:srgbClr val="FFFFFF"/>
                </a:solidFill>
              </a:rPr>
            </a:br>
            <a:r>
              <a:rPr lang="en-US" b="1" u="sng" dirty="0">
                <a:solidFill>
                  <a:srgbClr val="FFFFFF"/>
                </a:solidFill>
              </a:rPr>
              <a:t>How</a:t>
            </a:r>
            <a:r>
              <a:rPr lang="en-US" dirty="0">
                <a:solidFill>
                  <a:srgbClr val="FFFFFF"/>
                </a:solidFill>
              </a:rPr>
              <a:t>:</a:t>
            </a:r>
          </a:p>
        </p:txBody>
      </p:sp>
      <p:graphicFrame>
        <p:nvGraphicFramePr>
          <p:cNvPr id="5" name="Content Placeholder 2">
            <a:extLst>
              <a:ext uri="{FF2B5EF4-FFF2-40B4-BE49-F238E27FC236}">
                <a16:creationId xmlns:a16="http://schemas.microsoft.com/office/drawing/2014/main" id="{C9CC5CBD-13E7-4BD5-AB41-BF8F81F5728C}"/>
              </a:ext>
            </a:extLst>
          </p:cNvPr>
          <p:cNvGraphicFramePr>
            <a:graphicFrameLocks noGrp="1"/>
          </p:cNvGraphicFramePr>
          <p:nvPr>
            <p:ph idx="1"/>
            <p:extLst>
              <p:ext uri="{D42A27DB-BD31-4B8C-83A1-F6EECF244321}">
                <p14:modId xmlns:p14="http://schemas.microsoft.com/office/powerpoint/2010/main" val="4246475936"/>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666604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50CD702-D5D7-4807-B5EA-4484BB36DF96}"/>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4700" kern="1200" dirty="0">
                <a:solidFill>
                  <a:srgbClr val="FFFFFF"/>
                </a:solidFill>
                <a:latin typeface="+mj-lt"/>
                <a:ea typeface="+mj-ea"/>
                <a:cs typeface="+mj-cs"/>
              </a:rPr>
              <a:t>Frequent Formative Assessment </a:t>
            </a:r>
            <a:br>
              <a:rPr lang="en-US" sz="4700" kern="1200" dirty="0">
                <a:solidFill>
                  <a:srgbClr val="FFFFFF"/>
                </a:solidFill>
                <a:latin typeface="+mj-lt"/>
                <a:ea typeface="+mj-ea"/>
                <a:cs typeface="+mj-cs"/>
              </a:rPr>
            </a:br>
            <a:r>
              <a:rPr lang="en-US" sz="4700" b="1" u="sng" kern="1200" dirty="0">
                <a:solidFill>
                  <a:srgbClr val="FFFFFF"/>
                </a:solidFill>
                <a:latin typeface="+mj-lt"/>
                <a:ea typeface="+mj-ea"/>
                <a:cs typeface="+mj-cs"/>
              </a:rPr>
              <a:t>When</a:t>
            </a:r>
            <a:r>
              <a:rPr lang="en-US" sz="4700" kern="1200" dirty="0">
                <a:solidFill>
                  <a:srgbClr val="FFFFFF"/>
                </a:solidFill>
                <a:latin typeface="+mj-lt"/>
                <a:ea typeface="+mj-ea"/>
                <a:cs typeface="+mj-cs"/>
              </a:rPr>
              <a:t>:</a:t>
            </a:r>
          </a:p>
        </p:txBody>
      </p:sp>
      <p:sp>
        <p:nvSpPr>
          <p:cNvPr id="3" name="Content Placeholder 2">
            <a:extLst>
              <a:ext uri="{FF2B5EF4-FFF2-40B4-BE49-F238E27FC236}">
                <a16:creationId xmlns:a16="http://schemas.microsoft.com/office/drawing/2014/main" id="{0DDF5BD5-12D1-4174-A3CF-650594DA362C}"/>
              </a:ext>
            </a:extLst>
          </p:cNvPr>
          <p:cNvSpPr>
            <a:spLocks noGrp="1"/>
          </p:cNvSpPr>
          <p:nvPr>
            <p:ph idx="1"/>
          </p:nvPr>
        </p:nvSpPr>
        <p:spPr>
          <a:xfrm>
            <a:off x="3045368" y="4074718"/>
            <a:ext cx="6105194" cy="682079"/>
          </a:xfrm>
        </p:spPr>
        <p:txBody>
          <a:bodyPr vert="horz" lIns="91440" tIns="45720" rIns="91440" bIns="45720" rtlCol="0">
            <a:normAutofit/>
          </a:bodyPr>
          <a:lstStyle/>
          <a:p>
            <a:pPr marL="0" indent="0" algn="ctr">
              <a:buNone/>
            </a:pPr>
            <a:r>
              <a:rPr lang="en-US" sz="2400" kern="1200" dirty="0">
                <a:solidFill>
                  <a:srgbClr val="FFFFFF"/>
                </a:solidFill>
                <a:latin typeface="+mn-lt"/>
                <a:ea typeface="+mn-ea"/>
                <a:cs typeface="+mn-cs"/>
              </a:rPr>
              <a:t>Weekly</a:t>
            </a:r>
          </a:p>
        </p:txBody>
      </p:sp>
    </p:spTree>
    <p:extLst>
      <p:ext uri="{BB962C8B-B14F-4D97-AF65-F5344CB8AC3E}">
        <p14:creationId xmlns:p14="http://schemas.microsoft.com/office/powerpoint/2010/main" val="19824406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Graphic 6" descr="Questions">
            <a:extLst>
              <a:ext uri="{FF2B5EF4-FFF2-40B4-BE49-F238E27FC236}">
                <a16:creationId xmlns:a16="http://schemas.microsoft.com/office/drawing/2014/main" id="{3DC707C5-BC19-4FE0-BE2C-0AA18EA3131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61615" y="874608"/>
            <a:ext cx="3239177" cy="3239177"/>
          </a:xfrm>
          <a:prstGeom prst="rect">
            <a:avLst/>
          </a:prstGeom>
        </p:spPr>
      </p:pic>
      <p:sp>
        <p:nvSpPr>
          <p:cNvPr id="2" name="Title 1">
            <a:extLst>
              <a:ext uri="{FF2B5EF4-FFF2-40B4-BE49-F238E27FC236}">
                <a16:creationId xmlns:a16="http://schemas.microsoft.com/office/drawing/2014/main" id="{DB8F3742-12DD-4612-B032-D83EA81A76A3}"/>
              </a:ext>
            </a:extLst>
          </p:cNvPr>
          <p:cNvSpPr>
            <a:spLocks noGrp="1"/>
          </p:cNvSpPr>
          <p:nvPr>
            <p:ph type="title"/>
          </p:nvPr>
        </p:nvSpPr>
        <p:spPr>
          <a:xfrm>
            <a:off x="581191" y="4610099"/>
            <a:ext cx="10993549" cy="1066801"/>
          </a:xfrm>
        </p:spPr>
        <p:txBody>
          <a:bodyPr vert="horz" lIns="91440" tIns="45720" rIns="91440" bIns="45720" rtlCol="0" anchor="b">
            <a:normAutofit/>
          </a:bodyPr>
          <a:lstStyle/>
          <a:p>
            <a:r>
              <a:rPr lang="en-US" sz="3600" dirty="0">
                <a:solidFill>
                  <a:srgbClr val="FFFFFF"/>
                </a:solidFill>
              </a:rPr>
              <a:t>Q &amp; A</a:t>
            </a:r>
          </a:p>
        </p:txBody>
      </p:sp>
    </p:spTree>
    <p:extLst>
      <p:ext uri="{BB962C8B-B14F-4D97-AF65-F5344CB8AC3E}">
        <p14:creationId xmlns:p14="http://schemas.microsoft.com/office/powerpoint/2010/main" val="42038304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80B92-0CC8-49E3-AA4C-F8C6ECB50811}"/>
              </a:ext>
            </a:extLst>
          </p:cNvPr>
          <p:cNvSpPr>
            <a:spLocks noGrp="1"/>
          </p:cNvSpPr>
          <p:nvPr>
            <p:ph type="title"/>
          </p:nvPr>
        </p:nvSpPr>
        <p:spPr/>
        <p:txBody>
          <a:bodyPr>
            <a:normAutofit/>
          </a:bodyPr>
          <a:lstStyle/>
          <a:p>
            <a:r>
              <a:rPr lang="en-US">
                <a:solidFill>
                  <a:schemeClr val="tx1">
                    <a:lumMod val="85000"/>
                    <a:lumOff val="15000"/>
                  </a:schemeClr>
                </a:solidFill>
              </a:rPr>
              <a:t>KISS</a:t>
            </a:r>
          </a:p>
        </p:txBody>
      </p:sp>
      <p:graphicFrame>
        <p:nvGraphicFramePr>
          <p:cNvPr id="5" name="Content Placeholder 2">
            <a:extLst>
              <a:ext uri="{FF2B5EF4-FFF2-40B4-BE49-F238E27FC236}">
                <a16:creationId xmlns:a16="http://schemas.microsoft.com/office/drawing/2014/main" id="{9D3F9F0D-FC18-41E3-8677-F078F1F005D2}"/>
              </a:ext>
            </a:extLst>
          </p:cNvPr>
          <p:cNvGraphicFramePr>
            <a:graphicFrameLocks noGrp="1"/>
          </p:cNvGraphicFramePr>
          <p:nvPr>
            <p:ph idx="1"/>
            <p:extLst>
              <p:ext uri="{D42A27DB-BD31-4B8C-83A1-F6EECF244321}">
                <p14:modId xmlns:p14="http://schemas.microsoft.com/office/powerpoint/2010/main" val="181663957"/>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679289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14">
            <a:extLst>
              <a:ext uri="{FF2B5EF4-FFF2-40B4-BE49-F238E27FC236}">
                <a16:creationId xmlns:a16="http://schemas.microsoft.com/office/drawing/2014/main" id="{D3FFFA32-D9F4-4AF9-A025-CD128AC85E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60967"/>
            <a:ext cx="12192000" cy="5497033"/>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16">
            <a:extLst>
              <a:ext uri="{FF2B5EF4-FFF2-40B4-BE49-F238E27FC236}">
                <a16:creationId xmlns:a16="http://schemas.microsoft.com/office/drawing/2014/main" id="{2823A416-999C-4FA3-A853-0AE48404B5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0" y="0"/>
            <a:ext cx="12192000" cy="3049325"/>
            <a:chOff x="0" y="3808676"/>
            <a:chExt cx="12192000" cy="3049325"/>
          </a:xfrm>
        </p:grpSpPr>
        <p:pic>
          <p:nvPicPr>
            <p:cNvPr id="18" name="Picture 17">
              <a:extLst>
                <a:ext uri="{FF2B5EF4-FFF2-40B4-BE49-F238E27FC236}">
                  <a16:creationId xmlns:a16="http://schemas.microsoft.com/office/drawing/2014/main" id="{9362F656-1A8D-4BA3-BA72-92332E75DB9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t="45716" b="9820"/>
            <a:stretch>
              <a:fillRect/>
            </a:stretch>
          </p:blipFill>
          <p:spPr>
            <a:xfrm>
              <a:off x="0" y="3808676"/>
              <a:ext cx="12192000" cy="3049325"/>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19" name="Oval 18">
              <a:extLst>
                <a:ext uri="{FF2B5EF4-FFF2-40B4-BE49-F238E27FC236}">
                  <a16:creationId xmlns:a16="http://schemas.microsoft.com/office/drawing/2014/main" id="{9338807D-FB66-4E3A-9CF0-786662C4A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7339" y="5375082"/>
              <a:ext cx="373711" cy="40551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2E7E15CD-782B-4119-A3E3-6A94C6EE8655}"/>
              </a:ext>
            </a:extLst>
          </p:cNvPr>
          <p:cNvSpPr>
            <a:spLocks noGrp="1"/>
          </p:cNvSpPr>
          <p:nvPr>
            <p:ph type="title"/>
          </p:nvPr>
        </p:nvSpPr>
        <p:spPr>
          <a:xfrm>
            <a:off x="1179226" y="448056"/>
            <a:ext cx="9833548" cy="1066802"/>
          </a:xfrm>
        </p:spPr>
        <p:txBody>
          <a:bodyPr>
            <a:normAutofit/>
          </a:bodyPr>
          <a:lstStyle/>
          <a:p>
            <a:br>
              <a:rPr lang="en-US" sz="2200" dirty="0">
                <a:solidFill>
                  <a:srgbClr val="3F3F3F"/>
                </a:solidFill>
              </a:rPr>
            </a:br>
            <a:r>
              <a:rPr lang="en-US" sz="2200" dirty="0">
                <a:solidFill>
                  <a:srgbClr val="3F3F3F"/>
                </a:solidFill>
              </a:rPr>
              <a:t>Frequent Formative Assessment</a:t>
            </a:r>
            <a:br>
              <a:rPr lang="en-US" sz="2200" dirty="0">
                <a:solidFill>
                  <a:srgbClr val="3F3F3F"/>
                </a:solidFill>
              </a:rPr>
            </a:br>
            <a:endParaRPr lang="en-US" sz="2200" dirty="0">
              <a:solidFill>
                <a:srgbClr val="3F3F3F"/>
              </a:solidFill>
            </a:endParaRPr>
          </a:p>
        </p:txBody>
      </p:sp>
      <p:sp>
        <p:nvSpPr>
          <p:cNvPr id="3" name="Content Placeholder 2">
            <a:extLst>
              <a:ext uri="{FF2B5EF4-FFF2-40B4-BE49-F238E27FC236}">
                <a16:creationId xmlns:a16="http://schemas.microsoft.com/office/drawing/2014/main" id="{32D9A347-8CC4-4094-8BA2-3E3C65DA4DE5}"/>
              </a:ext>
            </a:extLst>
          </p:cNvPr>
          <p:cNvSpPr>
            <a:spLocks noGrp="1"/>
          </p:cNvSpPr>
          <p:nvPr>
            <p:ph idx="1"/>
          </p:nvPr>
        </p:nvSpPr>
        <p:spPr>
          <a:xfrm>
            <a:off x="1179226" y="3049325"/>
            <a:ext cx="9833548" cy="2945574"/>
          </a:xfrm>
        </p:spPr>
        <p:txBody>
          <a:bodyPr anchor="ctr">
            <a:normAutofit/>
          </a:bodyPr>
          <a:lstStyle/>
          <a:p>
            <a:r>
              <a:rPr lang="en-US" sz="2400" dirty="0">
                <a:solidFill>
                  <a:srgbClr val="FFFFFF"/>
                </a:solidFill>
              </a:rPr>
              <a:t>Create community and engaging assessment across modalities</a:t>
            </a:r>
          </a:p>
          <a:p>
            <a:pPr lvl="1"/>
            <a:r>
              <a:rPr lang="en-US" dirty="0">
                <a:solidFill>
                  <a:srgbClr val="FFFFFF"/>
                </a:solidFill>
              </a:rPr>
              <a:t>Informal </a:t>
            </a:r>
          </a:p>
          <a:p>
            <a:pPr lvl="1"/>
            <a:r>
              <a:rPr lang="en-US" dirty="0">
                <a:solidFill>
                  <a:srgbClr val="FFFFFF"/>
                </a:solidFill>
              </a:rPr>
              <a:t>Check Points</a:t>
            </a:r>
          </a:p>
          <a:p>
            <a:pPr lvl="1"/>
            <a:r>
              <a:rPr lang="en-US" dirty="0">
                <a:solidFill>
                  <a:srgbClr val="FFFFFF"/>
                </a:solidFill>
              </a:rPr>
              <a:t>Authentic</a:t>
            </a:r>
          </a:p>
        </p:txBody>
      </p:sp>
    </p:spTree>
    <p:extLst>
      <p:ext uri="{BB962C8B-B14F-4D97-AF65-F5344CB8AC3E}">
        <p14:creationId xmlns:p14="http://schemas.microsoft.com/office/powerpoint/2010/main" val="2400469260"/>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E759792-4BD5-4403-A709-DD24B6D47FF6}"/>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6000" kern="1200">
                <a:solidFill>
                  <a:srgbClr val="FFFFFF"/>
                </a:solidFill>
                <a:latin typeface="+mj-lt"/>
                <a:ea typeface="+mj-ea"/>
                <a:cs typeface="+mj-cs"/>
              </a:rPr>
              <a:t>Examples</a:t>
            </a:r>
          </a:p>
        </p:txBody>
      </p:sp>
      <p:sp>
        <p:nvSpPr>
          <p:cNvPr id="3" name="Content Placeholder 2">
            <a:extLst>
              <a:ext uri="{FF2B5EF4-FFF2-40B4-BE49-F238E27FC236}">
                <a16:creationId xmlns:a16="http://schemas.microsoft.com/office/drawing/2014/main" id="{549C3C01-6452-495C-B240-85382CC63C57}"/>
              </a:ext>
            </a:extLst>
          </p:cNvPr>
          <p:cNvSpPr>
            <a:spLocks noGrp="1"/>
          </p:cNvSpPr>
          <p:nvPr>
            <p:ph idx="1"/>
          </p:nvPr>
        </p:nvSpPr>
        <p:spPr>
          <a:xfrm>
            <a:off x="3045368" y="4074718"/>
            <a:ext cx="6105194" cy="682079"/>
          </a:xfrm>
        </p:spPr>
        <p:txBody>
          <a:bodyPr vert="horz" lIns="91440" tIns="45720" rIns="91440" bIns="45720" rtlCol="0">
            <a:normAutofit/>
          </a:bodyPr>
          <a:lstStyle/>
          <a:p>
            <a:pPr marL="0" indent="0" algn="ctr">
              <a:buNone/>
            </a:pPr>
            <a:r>
              <a:rPr lang="en-US" sz="2400" kern="1200">
                <a:solidFill>
                  <a:srgbClr val="FFFFFF"/>
                </a:solidFill>
                <a:latin typeface="+mn-lt"/>
                <a:ea typeface="+mn-ea"/>
                <a:cs typeface="+mn-cs"/>
              </a:rPr>
              <a:t>From PHIL 4330</a:t>
            </a:r>
          </a:p>
        </p:txBody>
      </p:sp>
    </p:spTree>
    <p:extLst>
      <p:ext uri="{BB962C8B-B14F-4D97-AF65-F5344CB8AC3E}">
        <p14:creationId xmlns:p14="http://schemas.microsoft.com/office/powerpoint/2010/main" val="28101649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Graphic 6" descr="Questions">
            <a:extLst>
              <a:ext uri="{FF2B5EF4-FFF2-40B4-BE49-F238E27FC236}">
                <a16:creationId xmlns:a16="http://schemas.microsoft.com/office/drawing/2014/main" id="{3DC707C5-BC19-4FE0-BE2C-0AA18EA3131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61615" y="874608"/>
            <a:ext cx="3239177" cy="3239177"/>
          </a:xfrm>
          <a:prstGeom prst="rect">
            <a:avLst/>
          </a:prstGeom>
        </p:spPr>
      </p:pic>
      <p:sp>
        <p:nvSpPr>
          <p:cNvPr id="2" name="Title 1">
            <a:extLst>
              <a:ext uri="{FF2B5EF4-FFF2-40B4-BE49-F238E27FC236}">
                <a16:creationId xmlns:a16="http://schemas.microsoft.com/office/drawing/2014/main" id="{DB8F3742-12DD-4612-B032-D83EA81A76A3}"/>
              </a:ext>
            </a:extLst>
          </p:cNvPr>
          <p:cNvSpPr>
            <a:spLocks noGrp="1"/>
          </p:cNvSpPr>
          <p:nvPr>
            <p:ph type="title"/>
          </p:nvPr>
        </p:nvSpPr>
        <p:spPr>
          <a:xfrm>
            <a:off x="581191" y="4610099"/>
            <a:ext cx="10993549" cy="1066801"/>
          </a:xfrm>
        </p:spPr>
        <p:txBody>
          <a:bodyPr vert="horz" lIns="91440" tIns="45720" rIns="91440" bIns="45720" rtlCol="0" anchor="b">
            <a:normAutofit/>
          </a:bodyPr>
          <a:lstStyle/>
          <a:p>
            <a:r>
              <a:rPr lang="en-US" sz="3600" dirty="0">
                <a:solidFill>
                  <a:srgbClr val="FFFFFF"/>
                </a:solidFill>
              </a:rPr>
              <a:t>Q &amp; A</a:t>
            </a:r>
          </a:p>
        </p:txBody>
      </p:sp>
    </p:spTree>
    <p:extLst>
      <p:ext uri="{BB962C8B-B14F-4D97-AF65-F5344CB8AC3E}">
        <p14:creationId xmlns:p14="http://schemas.microsoft.com/office/powerpoint/2010/main" val="22566187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Hot drink and blanket with a winter scene outside the window">
            <a:extLst>
              <a:ext uri="{FF2B5EF4-FFF2-40B4-BE49-F238E27FC236}">
                <a16:creationId xmlns:a16="http://schemas.microsoft.com/office/drawing/2014/main" id="{6BC5005C-7385-4707-BB77-4F04EA50500D}"/>
              </a:ext>
            </a:extLst>
          </p:cNvPr>
          <p:cNvPicPr>
            <a:picLocks noChangeAspect="1"/>
          </p:cNvPicPr>
          <p:nvPr/>
        </p:nvPicPr>
        <p:blipFill rotWithShape="1">
          <a:blip r:embed="rId3"/>
          <a:srcRect l="9091" t="23391"/>
          <a:stretch/>
        </p:blipFill>
        <p:spPr>
          <a:xfrm>
            <a:off x="20" y="10"/>
            <a:ext cx="12191980" cy="6857990"/>
          </a:xfrm>
          <a:prstGeom prst="rect">
            <a:avLst/>
          </a:prstGeom>
        </p:spPr>
      </p:pic>
      <p:sp>
        <p:nvSpPr>
          <p:cNvPr id="54" name="Freeform: Shape 53">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Freeform: Shape 55">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50141"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6115C20-4C8A-4E52-9B2C-76D04496683D}"/>
              </a:ext>
            </a:extLst>
          </p:cNvPr>
          <p:cNvSpPr>
            <a:spLocks noGrp="1"/>
          </p:cNvSpPr>
          <p:nvPr>
            <p:ph idx="1"/>
          </p:nvPr>
        </p:nvSpPr>
        <p:spPr>
          <a:xfrm>
            <a:off x="7621031" y="1774372"/>
            <a:ext cx="4062642" cy="2754086"/>
          </a:xfrm>
        </p:spPr>
        <p:txBody>
          <a:bodyPr anchor="t">
            <a:normAutofit/>
          </a:bodyPr>
          <a:lstStyle/>
          <a:p>
            <a:pPr marL="0" indent="0">
              <a:buNone/>
            </a:pPr>
            <a:r>
              <a:rPr lang="en-US" sz="1800"/>
              <a:t>Remember to drink as you pour</a:t>
            </a:r>
          </a:p>
        </p:txBody>
      </p:sp>
    </p:spTree>
    <p:extLst>
      <p:ext uri="{BB962C8B-B14F-4D97-AF65-F5344CB8AC3E}">
        <p14:creationId xmlns:p14="http://schemas.microsoft.com/office/powerpoint/2010/main" val="550468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Sailboat on the water">
            <a:extLst>
              <a:ext uri="{FF2B5EF4-FFF2-40B4-BE49-F238E27FC236}">
                <a16:creationId xmlns:a16="http://schemas.microsoft.com/office/drawing/2014/main" id="{3BB386BD-1BE9-43C7-8CA8-27F3386F3590}"/>
              </a:ext>
            </a:extLst>
          </p:cNvPr>
          <p:cNvPicPr>
            <a:picLocks noChangeAspect="1"/>
          </p:cNvPicPr>
          <p:nvPr/>
        </p:nvPicPr>
        <p:blipFill rotWithShape="1">
          <a:blip r:embed="rId3"/>
          <a:srcRect t="15094"/>
          <a:stretch/>
        </p:blipFill>
        <p:spPr>
          <a:xfrm>
            <a:off x="-302150" y="91866"/>
            <a:ext cx="12430539" cy="6857990"/>
          </a:xfrm>
          <a:prstGeom prst="rect">
            <a:avLst/>
          </a:prstGeom>
        </p:spPr>
      </p:pic>
      <p:sp>
        <p:nvSpPr>
          <p:cNvPr id="26"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E52D4D1E-BA60-4A23-8EBC-1159C82F9571}"/>
              </a:ext>
            </a:extLst>
          </p:cNvPr>
          <p:cNvSpPr>
            <a:spLocks noGrp="1"/>
          </p:cNvSpPr>
          <p:nvPr>
            <p:ph type="title"/>
          </p:nvPr>
        </p:nvSpPr>
        <p:spPr>
          <a:xfrm>
            <a:off x="709448" y="1913950"/>
            <a:ext cx="4204137" cy="1342754"/>
          </a:xfrm>
        </p:spPr>
        <p:txBody>
          <a:bodyPr>
            <a:normAutofit/>
          </a:bodyPr>
          <a:lstStyle/>
          <a:p>
            <a:pPr algn="ctr"/>
            <a:r>
              <a:rPr lang="en-US" sz="3600"/>
              <a:t>Session agenda &amp; format</a:t>
            </a:r>
          </a:p>
        </p:txBody>
      </p:sp>
      <p:cxnSp>
        <p:nvCxnSpPr>
          <p:cNvPr id="27" name="Straight Connector 19">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graphicFrame>
        <p:nvGraphicFramePr>
          <p:cNvPr id="7" name="Content Placeholder 2" descr="SmartArt graphic">
            <a:extLst>
              <a:ext uri="{FF2B5EF4-FFF2-40B4-BE49-F238E27FC236}">
                <a16:creationId xmlns:a16="http://schemas.microsoft.com/office/drawing/2014/main" id="{56F4C775-474D-4C97-9FB6-F4AC4076B965}"/>
              </a:ext>
            </a:extLst>
          </p:cNvPr>
          <p:cNvGraphicFramePr/>
          <p:nvPr>
            <p:extLst>
              <p:ext uri="{D42A27DB-BD31-4B8C-83A1-F6EECF244321}">
                <p14:modId xmlns:p14="http://schemas.microsoft.com/office/powerpoint/2010/main" val="1840124133"/>
              </p:ext>
            </p:extLst>
          </p:nvPr>
        </p:nvGraphicFramePr>
        <p:xfrm>
          <a:off x="636108" y="3520861"/>
          <a:ext cx="5104737" cy="25165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332717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E9B08-F065-41DF-913D-30E4D05F9D7D}"/>
              </a:ext>
            </a:extLst>
          </p:cNvPr>
          <p:cNvSpPr>
            <a:spLocks noGrp="1"/>
          </p:cNvSpPr>
          <p:nvPr>
            <p:ph type="title"/>
          </p:nvPr>
        </p:nvSpPr>
        <p:spPr>
          <a:xfrm>
            <a:off x="581193" y="702156"/>
            <a:ext cx="6309003" cy="1013800"/>
          </a:xfrm>
        </p:spPr>
        <p:txBody>
          <a:bodyPr>
            <a:normAutofit/>
          </a:bodyPr>
          <a:lstStyle/>
          <a:p>
            <a:r>
              <a:rPr lang="en-US" dirty="0">
                <a:solidFill>
                  <a:schemeClr val="tx2"/>
                </a:solidFill>
              </a:rPr>
              <a:t>1-minute Reflection</a:t>
            </a:r>
          </a:p>
        </p:txBody>
      </p:sp>
      <p:sp>
        <p:nvSpPr>
          <p:cNvPr id="40" name="Content Placeholder 2">
            <a:extLst>
              <a:ext uri="{FF2B5EF4-FFF2-40B4-BE49-F238E27FC236}">
                <a16:creationId xmlns:a16="http://schemas.microsoft.com/office/drawing/2014/main" id="{3118ECA2-3AAE-4D52-A15C-3419DC933469}"/>
              </a:ext>
            </a:extLst>
          </p:cNvPr>
          <p:cNvSpPr>
            <a:spLocks noGrp="1"/>
          </p:cNvSpPr>
          <p:nvPr>
            <p:ph idx="1"/>
          </p:nvPr>
        </p:nvSpPr>
        <p:spPr>
          <a:xfrm>
            <a:off x="581194" y="1896533"/>
            <a:ext cx="6309003" cy="3962266"/>
          </a:xfrm>
        </p:spPr>
        <p:txBody>
          <a:bodyPr>
            <a:normAutofit/>
          </a:bodyPr>
          <a:lstStyle/>
          <a:p>
            <a:pPr marL="342900" indent="-342900">
              <a:buFont typeface="+mj-lt"/>
              <a:buAutoNum type="arabicPeriod"/>
            </a:pPr>
            <a:r>
              <a:rPr lang="en-US" sz="1800" dirty="0">
                <a:solidFill>
                  <a:schemeClr val="tx2"/>
                </a:solidFill>
                <a:latin typeface="Arial" panose="020B0604020202020204" pitchFamily="34" charset="0"/>
                <a:cs typeface="Arial" panose="020B0604020202020204" pitchFamily="34" charset="0"/>
              </a:rPr>
              <a:t>Continue</a:t>
            </a:r>
          </a:p>
          <a:p>
            <a:pPr marL="342900" indent="-342900">
              <a:buFont typeface="+mj-lt"/>
              <a:buAutoNum type="arabicPeriod"/>
            </a:pPr>
            <a:r>
              <a:rPr lang="en-US" sz="1800" dirty="0">
                <a:solidFill>
                  <a:schemeClr val="tx2"/>
                </a:solidFill>
                <a:latin typeface="Arial" panose="020B0604020202020204" pitchFamily="34" charset="0"/>
                <a:cs typeface="Arial" panose="020B0604020202020204" pitchFamily="34" charset="0"/>
              </a:rPr>
              <a:t>Start</a:t>
            </a:r>
          </a:p>
          <a:p>
            <a:pPr marL="342900" indent="-342900">
              <a:buFont typeface="+mj-lt"/>
              <a:buAutoNum type="arabicPeriod"/>
            </a:pPr>
            <a:r>
              <a:rPr lang="en-US" sz="1800" dirty="0">
                <a:solidFill>
                  <a:schemeClr val="tx2"/>
                </a:solidFill>
                <a:latin typeface="Arial" panose="020B0604020202020204" pitchFamily="34" charset="0"/>
                <a:cs typeface="Arial" panose="020B0604020202020204" pitchFamily="34" charset="0"/>
              </a:rPr>
              <a:t>Stop</a:t>
            </a:r>
          </a:p>
        </p:txBody>
      </p:sp>
      <p:pic>
        <p:nvPicPr>
          <p:cNvPr id="41" name="Picture 4">
            <a:extLst>
              <a:ext uri="{FF2B5EF4-FFF2-40B4-BE49-F238E27FC236}">
                <a16:creationId xmlns:a16="http://schemas.microsoft.com/office/drawing/2014/main" id="{A50909A4-2396-4123-BBBD-8168356D40F5}"/>
              </a:ext>
              <a:ext uri="{C183D7F6-B498-43B3-948B-1728B52AA6E4}">
                <adec:decorative xmlns:adec="http://schemas.microsoft.com/office/drawing/2017/decorative" val="1"/>
              </a:ext>
            </a:extLst>
          </p:cNvPr>
          <p:cNvPicPr>
            <a:picLocks noChangeAspect="1"/>
          </p:cNvPicPr>
          <p:nvPr/>
        </p:nvPicPr>
        <p:blipFill rotWithShape="1">
          <a:blip r:embed="rId3"/>
          <a:srcRect l="17952" r="36586" b="-1"/>
          <a:stretch/>
        </p:blipFill>
        <p:spPr>
          <a:xfrm>
            <a:off x="7521283" y="10"/>
            <a:ext cx="4670717" cy="6857990"/>
          </a:xfrm>
          <a:prstGeom prst="rect">
            <a:avLst/>
          </a:prstGeom>
        </p:spPr>
      </p:pic>
    </p:spTree>
    <p:extLst>
      <p:ext uri="{BB962C8B-B14F-4D97-AF65-F5344CB8AC3E}">
        <p14:creationId xmlns:p14="http://schemas.microsoft.com/office/powerpoint/2010/main" val="29104182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38">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433532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1D9344-3F31-443A-9956-990785D34FF3}"/>
              </a:ext>
            </a:extLst>
          </p:cNvPr>
          <p:cNvSpPr>
            <a:spLocks noGrp="1"/>
          </p:cNvSpPr>
          <p:nvPr>
            <p:ph type="title"/>
          </p:nvPr>
        </p:nvSpPr>
        <p:spPr>
          <a:xfrm>
            <a:off x="594360" y="637125"/>
            <a:ext cx="3802276" cy="5256371"/>
          </a:xfrm>
        </p:spPr>
        <p:txBody>
          <a:bodyPr>
            <a:normAutofit/>
          </a:bodyPr>
          <a:lstStyle/>
          <a:p>
            <a:r>
              <a:rPr lang="en-US" sz="4800"/>
              <a:t>Resources</a:t>
            </a:r>
          </a:p>
        </p:txBody>
      </p:sp>
      <p:graphicFrame>
        <p:nvGraphicFramePr>
          <p:cNvPr id="45" name="Content Placeholder 2">
            <a:extLst>
              <a:ext uri="{FF2B5EF4-FFF2-40B4-BE49-F238E27FC236}">
                <a16:creationId xmlns:a16="http://schemas.microsoft.com/office/drawing/2014/main" id="{39C0D44C-03A5-4A8B-B7F8-23B60937C160}"/>
              </a:ext>
            </a:extLst>
          </p:cNvPr>
          <p:cNvGraphicFramePr>
            <a:graphicFrameLocks noGrp="1"/>
          </p:cNvGraphicFramePr>
          <p:nvPr>
            <p:ph idx="1"/>
            <p:extLst>
              <p:ext uri="{D42A27DB-BD31-4B8C-83A1-F6EECF244321}">
                <p14:modId xmlns:p14="http://schemas.microsoft.com/office/powerpoint/2010/main" val="2493091418"/>
              </p:ext>
            </p:extLst>
          </p:nvPr>
        </p:nvGraphicFramePr>
        <p:xfrm>
          <a:off x="5166985" y="303591"/>
          <a:ext cx="6588691"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003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BC0B1-1D4E-4065-8C43-04DEEC5A35D1}"/>
              </a:ext>
            </a:extLst>
          </p:cNvPr>
          <p:cNvSpPr>
            <a:spLocks noGrp="1"/>
          </p:cNvSpPr>
          <p:nvPr>
            <p:ph type="title"/>
          </p:nvPr>
        </p:nvSpPr>
        <p:spPr>
          <a:xfrm>
            <a:off x="838200" y="123568"/>
            <a:ext cx="10515600" cy="2084173"/>
          </a:xfrm>
        </p:spPr>
        <p:txBody>
          <a:bodyPr>
            <a:normAutofit fontScale="90000"/>
          </a:bodyPr>
          <a:lstStyle/>
          <a:p>
            <a:r>
              <a:rPr lang="en-US" dirty="0"/>
              <a:t>3-minutes; 3-KWL’s: </a:t>
            </a:r>
            <a:br>
              <a:rPr lang="en-US" dirty="0"/>
            </a:br>
            <a:r>
              <a:rPr lang="en-US" sz="2700" dirty="0"/>
              <a:t>Hy-flex course model</a:t>
            </a:r>
            <a:br>
              <a:rPr lang="en-US" sz="2700" dirty="0"/>
            </a:br>
            <a:r>
              <a:rPr lang="en-US" sz="2700" dirty="0"/>
              <a:t>Frequent formative assessment</a:t>
            </a:r>
            <a:br>
              <a:rPr lang="en-US" sz="2700" dirty="0"/>
            </a:br>
            <a:r>
              <a:rPr lang="en-US" sz="2700" dirty="0"/>
              <a:t>Engaging assessment across modalities</a:t>
            </a:r>
            <a:br>
              <a:rPr lang="en-US" dirty="0"/>
            </a:br>
            <a:endParaRPr lang="en-US" dirty="0"/>
          </a:p>
        </p:txBody>
      </p:sp>
      <p:sp>
        <p:nvSpPr>
          <p:cNvPr id="3" name="Content Placeholder 2">
            <a:extLst>
              <a:ext uri="{FF2B5EF4-FFF2-40B4-BE49-F238E27FC236}">
                <a16:creationId xmlns:a16="http://schemas.microsoft.com/office/drawing/2014/main" id="{01738950-128E-46D7-886A-4C9576B9DB9B}"/>
              </a:ext>
            </a:extLst>
          </p:cNvPr>
          <p:cNvSpPr>
            <a:spLocks noGrp="1"/>
          </p:cNvSpPr>
          <p:nvPr>
            <p:ph idx="1"/>
          </p:nvPr>
        </p:nvSpPr>
        <p:spPr/>
        <p:txBody>
          <a:bodyPr/>
          <a:lstStyle/>
          <a:p>
            <a:pPr marL="0" indent="0">
              <a:buNone/>
            </a:pPr>
            <a:endParaRPr lang="en-US" dirty="0"/>
          </a:p>
        </p:txBody>
      </p:sp>
      <p:graphicFrame>
        <p:nvGraphicFramePr>
          <p:cNvPr id="4" name="Table 4" descr="KWL Chart template: 3 columns one for K one for W one for L">
            <a:extLst>
              <a:ext uri="{FF2B5EF4-FFF2-40B4-BE49-F238E27FC236}">
                <a16:creationId xmlns:a16="http://schemas.microsoft.com/office/drawing/2014/main" id="{E97C4296-51FF-47D9-AB16-72EB313186D4}"/>
              </a:ext>
            </a:extLst>
          </p:cNvPr>
          <p:cNvGraphicFramePr>
            <a:graphicFrameLocks noGrp="1"/>
          </p:cNvGraphicFramePr>
          <p:nvPr>
            <p:extLst>
              <p:ext uri="{D42A27DB-BD31-4B8C-83A1-F6EECF244321}">
                <p14:modId xmlns:p14="http://schemas.microsoft.com/office/powerpoint/2010/main" val="167727704"/>
              </p:ext>
            </p:extLst>
          </p:nvPr>
        </p:nvGraphicFramePr>
        <p:xfrm>
          <a:off x="838199" y="1825626"/>
          <a:ext cx="10515600" cy="4351334"/>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3052031988"/>
                    </a:ext>
                  </a:extLst>
                </a:gridCol>
                <a:gridCol w="3505200">
                  <a:extLst>
                    <a:ext uri="{9D8B030D-6E8A-4147-A177-3AD203B41FA5}">
                      <a16:colId xmlns:a16="http://schemas.microsoft.com/office/drawing/2014/main" val="2413483083"/>
                    </a:ext>
                  </a:extLst>
                </a:gridCol>
                <a:gridCol w="3505200">
                  <a:extLst>
                    <a:ext uri="{9D8B030D-6E8A-4147-A177-3AD203B41FA5}">
                      <a16:colId xmlns:a16="http://schemas.microsoft.com/office/drawing/2014/main" val="3792160954"/>
                    </a:ext>
                  </a:extLst>
                </a:gridCol>
              </a:tblGrid>
              <a:tr h="1251251">
                <a:tc>
                  <a:txBody>
                    <a:bodyPr/>
                    <a:lstStyle/>
                    <a:p>
                      <a:pPr algn="ctr"/>
                      <a:r>
                        <a:rPr lang="en-US" sz="2400" dirty="0"/>
                        <a:t>K (know)</a:t>
                      </a:r>
                    </a:p>
                  </a:txBody>
                  <a:tcPr/>
                </a:tc>
                <a:tc>
                  <a:txBody>
                    <a:bodyPr/>
                    <a:lstStyle/>
                    <a:p>
                      <a:pPr algn="ctr"/>
                      <a:r>
                        <a:rPr lang="en-US" sz="2400" dirty="0"/>
                        <a:t>(W) want to know</a:t>
                      </a:r>
                    </a:p>
                  </a:txBody>
                  <a:tcPr/>
                </a:tc>
                <a:tc>
                  <a:txBody>
                    <a:bodyPr/>
                    <a:lstStyle/>
                    <a:p>
                      <a:pPr algn="ctr"/>
                      <a:r>
                        <a:rPr lang="en-US" sz="2400" dirty="0"/>
                        <a:t>(L) learned</a:t>
                      </a:r>
                    </a:p>
                  </a:txBody>
                  <a:tcPr/>
                </a:tc>
                <a:extLst>
                  <a:ext uri="{0D108BD9-81ED-4DB2-BD59-A6C34878D82A}">
                    <a16:rowId xmlns:a16="http://schemas.microsoft.com/office/drawing/2014/main" val="2814345888"/>
                  </a:ext>
                </a:extLst>
              </a:tr>
              <a:tr h="442869">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785010256"/>
                  </a:ext>
                </a:extLst>
              </a:tr>
              <a:tr h="442869">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019603058"/>
                  </a:ext>
                </a:extLst>
              </a:tr>
              <a:tr h="442869">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344039658"/>
                  </a:ext>
                </a:extLst>
              </a:tr>
              <a:tr h="442869">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527551987"/>
                  </a:ext>
                </a:extLst>
              </a:tr>
              <a:tr h="442869">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016119760"/>
                  </a:ext>
                </a:extLst>
              </a:tr>
              <a:tr h="442869">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159352931"/>
                  </a:ext>
                </a:extLst>
              </a:tr>
              <a:tr h="442869">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160542529"/>
                  </a:ext>
                </a:extLst>
              </a:tr>
            </a:tbl>
          </a:graphicData>
        </a:graphic>
      </p:graphicFrame>
    </p:spTree>
    <p:extLst>
      <p:ext uri="{BB962C8B-B14F-4D97-AF65-F5344CB8AC3E}">
        <p14:creationId xmlns:p14="http://schemas.microsoft.com/office/powerpoint/2010/main" val="35644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D7038-3EA2-4037-BF3A-83E210801875}"/>
              </a:ext>
            </a:extLst>
          </p:cNvPr>
          <p:cNvSpPr>
            <a:spLocks noGrp="1"/>
          </p:cNvSpPr>
          <p:nvPr>
            <p:ph type="title"/>
          </p:nvPr>
        </p:nvSpPr>
        <p:spPr/>
        <p:txBody>
          <a:bodyPr>
            <a:normAutofit/>
          </a:bodyPr>
          <a:lstStyle/>
          <a:p>
            <a:r>
              <a:rPr lang="en-US"/>
              <a:t>Students want/need instructors to provide overlapping</a:t>
            </a:r>
            <a:endParaRPr lang="en-US" dirty="0"/>
          </a:p>
        </p:txBody>
      </p:sp>
      <p:graphicFrame>
        <p:nvGraphicFramePr>
          <p:cNvPr id="26" name="Content Placeholder 2">
            <a:extLst>
              <a:ext uri="{FF2B5EF4-FFF2-40B4-BE49-F238E27FC236}">
                <a16:creationId xmlns:a16="http://schemas.microsoft.com/office/drawing/2014/main" id="{4FA92F62-E87F-4977-A285-802D7FBC7F04}"/>
              </a:ext>
            </a:extLst>
          </p:cNvPr>
          <p:cNvGraphicFramePr>
            <a:graphicFrameLocks noGrp="1"/>
          </p:cNvGraphicFramePr>
          <p:nvPr>
            <p:ph idx="1"/>
            <p:extLst>
              <p:ext uri="{D42A27DB-BD31-4B8C-83A1-F6EECF244321}">
                <p14:modId xmlns:p14="http://schemas.microsoft.com/office/powerpoint/2010/main" val="1917808953"/>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03175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CB6C291-6CAF-46DF-ACFF-AADF0FD03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63C11A00-A2A3-417C-B33D-DC753ED7C3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l="3964" t="3964" r="3964" b="3964"/>
          <a:stretch>
            <a:fillRect/>
          </a:stretch>
        </p:blipFill>
        <p:spPr>
          <a:xfrm>
            <a:off x="0" y="1"/>
            <a:ext cx="12192000" cy="6857998"/>
          </a:xfrm>
          <a:custGeom>
            <a:avLst/>
            <a:gdLst>
              <a:gd name="connsiteX0" fmla="*/ 0 w 12192000"/>
              <a:gd name="connsiteY0" fmla="*/ 0 h 6857998"/>
              <a:gd name="connsiteX1" fmla="*/ 12192000 w 12192000"/>
              <a:gd name="connsiteY1" fmla="*/ 0 h 6857998"/>
              <a:gd name="connsiteX2" fmla="*/ 12192000 w 12192000"/>
              <a:gd name="connsiteY2" fmla="*/ 6857998 h 6857998"/>
              <a:gd name="connsiteX3" fmla="*/ 0 w 12192000"/>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12192000" h="6857998">
                <a:moveTo>
                  <a:pt x="0" y="0"/>
                </a:moveTo>
                <a:lnTo>
                  <a:pt x="12192000" y="0"/>
                </a:lnTo>
                <a:lnTo>
                  <a:pt x="12192000" y="6857998"/>
                </a:lnTo>
                <a:lnTo>
                  <a:pt x="0" y="6857998"/>
                </a:lnTo>
                <a:close/>
              </a:path>
            </a:pathLst>
          </a:custGeom>
        </p:spPr>
      </p:pic>
      <p:sp>
        <p:nvSpPr>
          <p:cNvPr id="2" name="Title 1">
            <a:extLst>
              <a:ext uri="{FF2B5EF4-FFF2-40B4-BE49-F238E27FC236}">
                <a16:creationId xmlns:a16="http://schemas.microsoft.com/office/drawing/2014/main" id="{CBC801F9-1164-4172-9D1A-320AEDC54697}"/>
              </a:ext>
            </a:extLst>
          </p:cNvPr>
          <p:cNvSpPr>
            <a:spLocks noGrp="1"/>
          </p:cNvSpPr>
          <p:nvPr>
            <p:ph type="title"/>
          </p:nvPr>
        </p:nvSpPr>
        <p:spPr>
          <a:xfrm>
            <a:off x="2618437" y="991262"/>
            <a:ext cx="6955124" cy="1066802"/>
          </a:xfrm>
        </p:spPr>
        <p:txBody>
          <a:bodyPr>
            <a:normAutofit/>
          </a:bodyPr>
          <a:lstStyle/>
          <a:p>
            <a:pPr algn="ctr"/>
            <a:r>
              <a:rPr lang="en-US" sz="3400">
                <a:solidFill>
                  <a:srgbClr val="FFFFFF"/>
                </a:solidFill>
              </a:rPr>
              <a:t>Course</a:t>
            </a:r>
            <a:br>
              <a:rPr lang="en-US" sz="3400">
                <a:solidFill>
                  <a:srgbClr val="FFFFFF"/>
                </a:solidFill>
              </a:rPr>
            </a:br>
            <a:r>
              <a:rPr lang="en-US" sz="3400">
                <a:solidFill>
                  <a:srgbClr val="FFFFFF"/>
                </a:solidFill>
              </a:rPr>
              <a:t>Types</a:t>
            </a:r>
          </a:p>
        </p:txBody>
      </p:sp>
      <p:sp>
        <p:nvSpPr>
          <p:cNvPr id="3" name="Content Placeholder 2">
            <a:extLst>
              <a:ext uri="{FF2B5EF4-FFF2-40B4-BE49-F238E27FC236}">
                <a16:creationId xmlns:a16="http://schemas.microsoft.com/office/drawing/2014/main" id="{6A592E8E-8D26-4F77-B63D-269658EA86A8}"/>
              </a:ext>
            </a:extLst>
          </p:cNvPr>
          <p:cNvSpPr>
            <a:spLocks noGrp="1"/>
          </p:cNvSpPr>
          <p:nvPr>
            <p:ph idx="1"/>
          </p:nvPr>
        </p:nvSpPr>
        <p:spPr>
          <a:xfrm>
            <a:off x="2618437" y="2371725"/>
            <a:ext cx="6955124" cy="3038475"/>
          </a:xfrm>
        </p:spPr>
        <p:txBody>
          <a:bodyPr anchor="t">
            <a:normAutofit/>
          </a:bodyPr>
          <a:lstStyle/>
          <a:p>
            <a:r>
              <a:rPr lang="en-US" sz="2400" dirty="0">
                <a:solidFill>
                  <a:srgbClr val="FFFFFF"/>
                </a:solidFill>
              </a:rPr>
              <a:t>F2f</a:t>
            </a:r>
          </a:p>
          <a:p>
            <a:r>
              <a:rPr lang="en-US" sz="2400" dirty="0">
                <a:solidFill>
                  <a:srgbClr val="FFFFFF"/>
                </a:solidFill>
              </a:rPr>
              <a:t>Asynchronous</a:t>
            </a:r>
          </a:p>
          <a:p>
            <a:r>
              <a:rPr lang="en-US" sz="2400" dirty="0">
                <a:solidFill>
                  <a:srgbClr val="FFFFFF"/>
                </a:solidFill>
              </a:rPr>
              <a:t>Synchronous</a:t>
            </a:r>
          </a:p>
          <a:p>
            <a:r>
              <a:rPr lang="en-US" sz="2400" dirty="0">
                <a:solidFill>
                  <a:srgbClr val="FFFFFF"/>
                </a:solidFill>
              </a:rPr>
              <a:t>Hybrid</a:t>
            </a:r>
          </a:p>
          <a:p>
            <a:r>
              <a:rPr lang="en-US" sz="2400" dirty="0">
                <a:solidFill>
                  <a:srgbClr val="FFFFFF"/>
                </a:solidFill>
              </a:rPr>
              <a:t>Hybrid-flexible (</a:t>
            </a:r>
            <a:r>
              <a:rPr lang="en-US" sz="2400" dirty="0" err="1">
                <a:solidFill>
                  <a:srgbClr val="FFFFFF"/>
                </a:solidFill>
              </a:rPr>
              <a:t>hy</a:t>
            </a:r>
            <a:r>
              <a:rPr lang="en-US" sz="2400" dirty="0">
                <a:solidFill>
                  <a:srgbClr val="FFFFFF"/>
                </a:solidFill>
              </a:rPr>
              <a:t>-flex)</a:t>
            </a:r>
          </a:p>
        </p:txBody>
      </p:sp>
    </p:spTree>
    <p:extLst>
      <p:ext uri="{BB962C8B-B14F-4D97-AF65-F5344CB8AC3E}">
        <p14:creationId xmlns:p14="http://schemas.microsoft.com/office/powerpoint/2010/main" val="4029800987"/>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DAEDE6F-84E0-4DC8-8BE0-3316DC90AA6A}"/>
              </a:ext>
            </a:extLst>
          </p:cNvPr>
          <p:cNvSpPr>
            <a:spLocks noGrp="1"/>
          </p:cNvSpPr>
          <p:nvPr>
            <p:ph type="title"/>
          </p:nvPr>
        </p:nvSpPr>
        <p:spPr>
          <a:xfrm>
            <a:off x="640079" y="2053641"/>
            <a:ext cx="3669161" cy="2760098"/>
          </a:xfrm>
        </p:spPr>
        <p:txBody>
          <a:bodyPr>
            <a:normAutofit/>
          </a:bodyPr>
          <a:lstStyle/>
          <a:p>
            <a:r>
              <a:rPr lang="en-US">
                <a:solidFill>
                  <a:srgbClr val="FFFFFF"/>
                </a:solidFill>
              </a:rPr>
              <a:t>Evidence-Based Strategies</a:t>
            </a:r>
          </a:p>
        </p:txBody>
      </p:sp>
      <p:sp>
        <p:nvSpPr>
          <p:cNvPr id="3" name="Content Placeholder 2">
            <a:extLst>
              <a:ext uri="{FF2B5EF4-FFF2-40B4-BE49-F238E27FC236}">
                <a16:creationId xmlns:a16="http://schemas.microsoft.com/office/drawing/2014/main" id="{62CC19D0-358D-415A-AED0-B7375CCA3B7F}"/>
              </a:ext>
            </a:extLst>
          </p:cNvPr>
          <p:cNvSpPr>
            <a:spLocks noGrp="1"/>
          </p:cNvSpPr>
          <p:nvPr>
            <p:ph idx="1"/>
          </p:nvPr>
        </p:nvSpPr>
        <p:spPr>
          <a:xfrm>
            <a:off x="6090574" y="801866"/>
            <a:ext cx="5306084" cy="5230634"/>
          </a:xfrm>
        </p:spPr>
        <p:txBody>
          <a:bodyPr anchor="ctr">
            <a:normAutofit/>
          </a:bodyPr>
          <a:lstStyle/>
          <a:p>
            <a:r>
              <a:rPr lang="en-US" sz="2400">
                <a:solidFill>
                  <a:srgbClr val="000000"/>
                </a:solidFill>
              </a:rPr>
              <a:t>Quality Matters</a:t>
            </a:r>
          </a:p>
          <a:p>
            <a:r>
              <a:rPr lang="en-US" sz="2400" i="1">
                <a:solidFill>
                  <a:srgbClr val="000000"/>
                </a:solidFill>
              </a:rPr>
              <a:t>Hybrid-Flexible Course Design: Implementing student-directed hybrid classes</a:t>
            </a:r>
            <a:r>
              <a:rPr lang="en-US" sz="2400">
                <a:solidFill>
                  <a:srgbClr val="000000"/>
                </a:solidFill>
              </a:rPr>
              <a:t>, Brian J. Beatty – 2020</a:t>
            </a:r>
          </a:p>
          <a:p>
            <a:r>
              <a:rPr lang="en-US" sz="2400" i="1">
                <a:solidFill>
                  <a:srgbClr val="000000"/>
                </a:solidFill>
              </a:rPr>
              <a:t>Examining Distance Learners in Hybrid Synchronous Instruction: Successes and Challenges, </a:t>
            </a:r>
            <a:r>
              <a:rPr lang="en-US" sz="2400">
                <a:solidFill>
                  <a:srgbClr val="000000"/>
                </a:solidFill>
              </a:rPr>
              <a:t>Online Learning Journal - 2017</a:t>
            </a:r>
            <a:endParaRPr lang="en-US" sz="2400" i="1">
              <a:solidFill>
                <a:srgbClr val="000000"/>
              </a:solidFill>
            </a:endParaRPr>
          </a:p>
        </p:txBody>
      </p:sp>
    </p:spTree>
    <p:extLst>
      <p:ext uri="{BB962C8B-B14F-4D97-AF65-F5344CB8AC3E}">
        <p14:creationId xmlns:p14="http://schemas.microsoft.com/office/powerpoint/2010/main" val="3381672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0431"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13"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4" name="Content Placeholder 3">
            <a:extLst>
              <a:ext uri="{FF2B5EF4-FFF2-40B4-BE49-F238E27FC236}">
                <a16:creationId xmlns:a16="http://schemas.microsoft.com/office/drawing/2014/main" id="{A12CCEBB-4BCF-4045-BD14-3477C710F766}"/>
              </a:ext>
            </a:extLst>
          </p:cNvPr>
          <p:cNvGraphicFramePr>
            <a:graphicFrameLocks noGrp="1"/>
          </p:cNvGraphicFramePr>
          <p:nvPr>
            <p:ph idx="1"/>
            <p:extLst>
              <p:ext uri="{D42A27DB-BD31-4B8C-83A1-F6EECF244321}">
                <p14:modId xmlns:p14="http://schemas.microsoft.com/office/powerpoint/2010/main" val="3894309751"/>
              </p:ext>
            </p:extLst>
          </p:nvPr>
        </p:nvGraphicFramePr>
        <p:xfrm>
          <a:off x="372863" y="941033"/>
          <a:ext cx="11237944" cy="5662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97431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34AC7E-92B8-4266-AE84-E3C63959C7BA}"/>
              </a:ext>
            </a:extLst>
          </p:cNvPr>
          <p:cNvSpPr>
            <a:spLocks noGrp="1"/>
          </p:cNvSpPr>
          <p:nvPr>
            <p:ph type="title"/>
          </p:nvPr>
        </p:nvSpPr>
        <p:spPr>
          <a:xfrm>
            <a:off x="838200" y="557189"/>
            <a:ext cx="3374136" cy="5567891"/>
          </a:xfrm>
        </p:spPr>
        <p:txBody>
          <a:bodyPr>
            <a:normAutofit/>
          </a:bodyPr>
          <a:lstStyle/>
          <a:p>
            <a:r>
              <a:rPr lang="en-US" sz="5200"/>
              <a:t>Hy-flex course</a:t>
            </a:r>
          </a:p>
        </p:txBody>
      </p:sp>
      <p:graphicFrame>
        <p:nvGraphicFramePr>
          <p:cNvPr id="5" name="Content Placeholder 2">
            <a:extLst>
              <a:ext uri="{FF2B5EF4-FFF2-40B4-BE49-F238E27FC236}">
                <a16:creationId xmlns:a16="http://schemas.microsoft.com/office/drawing/2014/main" id="{0523A6BC-FFCB-4690-83A0-7096BCAFFCBC}"/>
              </a:ext>
            </a:extLst>
          </p:cNvPr>
          <p:cNvGraphicFramePr>
            <a:graphicFrameLocks noGrp="1"/>
          </p:cNvGraphicFramePr>
          <p:nvPr>
            <p:ph idx="1"/>
            <p:extLst>
              <p:ext uri="{D42A27DB-BD31-4B8C-83A1-F6EECF244321}">
                <p14:modId xmlns:p14="http://schemas.microsoft.com/office/powerpoint/2010/main" val="3228899155"/>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64924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2F2A3E-7B59-4459-8461-6C50C5D55D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DDAA65C-2A3E-41E3-8210-42F87A33F1CF}">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A340FBF5-CE22-4CB2-841B-DC40463B86A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2571</Words>
  <Application>Microsoft Office PowerPoint</Application>
  <PresentationFormat>Widescreen</PresentationFormat>
  <Paragraphs>195</Paragraphs>
  <Slides>31</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Calibri Light</vt:lpstr>
      <vt:lpstr>Office Theme</vt:lpstr>
      <vt:lpstr>PowerPoint Presentation</vt:lpstr>
      <vt:lpstr>Teaching Through a Pandemic – Part 2 10-1-20</vt:lpstr>
      <vt:lpstr>Session agenda &amp; format</vt:lpstr>
      <vt:lpstr>3-minutes; 3-KWL’s:  Hy-flex course model Frequent formative assessment Engaging assessment across modalities </vt:lpstr>
      <vt:lpstr>Students want/need instructors to provide overlapping</vt:lpstr>
      <vt:lpstr>Course Types</vt:lpstr>
      <vt:lpstr>Evidence-Based Strategies</vt:lpstr>
      <vt:lpstr>PowerPoint Presentation</vt:lpstr>
      <vt:lpstr>Hy-flex course</vt:lpstr>
      <vt:lpstr>Hy-flex Model</vt:lpstr>
      <vt:lpstr>Managing a Multi-modal learning environment – Recommendations for teaching through the pandemic</vt:lpstr>
      <vt:lpstr>Review Hy-flex</vt:lpstr>
      <vt:lpstr>Attendance policy: fall, 2020</vt:lpstr>
      <vt:lpstr>Q &amp; A</vt:lpstr>
      <vt:lpstr>Support Students</vt:lpstr>
      <vt:lpstr>KISS</vt:lpstr>
      <vt:lpstr>Formative assessment</vt:lpstr>
      <vt:lpstr>Frequent Formative Assessment</vt:lpstr>
      <vt:lpstr>Students want/need instructors to provide overlapping</vt:lpstr>
      <vt:lpstr>What is Frequent Formative Assessment </vt:lpstr>
      <vt:lpstr>Frequent Formative Assessment  Why:</vt:lpstr>
      <vt:lpstr>Frequent Formative Assessment  How:</vt:lpstr>
      <vt:lpstr>Frequent Formative Assessment  When:</vt:lpstr>
      <vt:lpstr>Q &amp; A</vt:lpstr>
      <vt:lpstr>KISS</vt:lpstr>
      <vt:lpstr> Frequent Formative Assessment </vt:lpstr>
      <vt:lpstr>Examples</vt:lpstr>
      <vt:lpstr>Q &amp; A</vt:lpstr>
      <vt:lpstr>PowerPoint Presentation</vt:lpstr>
      <vt:lpstr>1-minute Reflection</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2020-09-30T17:08:45Z</dcterms:created>
  <dcterms:modified xsi:type="dcterms:W3CDTF">2020-10-01T21:24:03Z</dcterms:modified>
</cp:coreProperties>
</file>