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C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78FC85-8C73-4A02-B583-198D0BD65D8F}" v="2" dt="2021-05-18T02:05:18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189" Type="http://schemas.openxmlformats.org/officeDocument/2006/relationships/slide" Target="slides/slide185.xml"/><Relationship Id="rId219" Type="http://schemas.openxmlformats.org/officeDocument/2006/relationships/slide" Target="slides/slide21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presProps" Target="pres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viewProps" Target="viewProps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theme" Target="theme/theme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tableStyles" Target="tableStyles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microsoft.com/office/2015/10/relationships/revisionInfo" Target="revisionInfo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70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78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04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4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9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39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9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29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3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9531D-4FE5-48DA-ADF5-CAC4BD1552C0}" type="datetimeFigureOut">
              <a:rPr lang="en-US" smtClean="0"/>
              <a:t>5/19/21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FCCA-49C3-4041-8067-9C0A1F7F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04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836460"/>
          </a:xfrm>
          <a:prstGeom prst="rect">
            <a:avLst/>
          </a:prstGeom>
          <a:noFill/>
        </p:spPr>
        <p:txBody>
          <a:bodyPr wrap="square" rtlCol="0">
            <a:normAutofit fontScale="70000" lnSpcReduction="20000"/>
          </a:bodyPr>
          <a:lstStyle/>
          <a:p>
            <a:r>
              <a:rPr lang="en-US" sz="4000" dirty="0">
                <a:solidFill>
                  <a:srgbClr val="FBDC05"/>
                </a:solidFill>
                <a:latin typeface="Univers LT Std 55" panose="020B0804030502020204" pitchFamily="34" charset="0"/>
              </a:rPr>
              <a:t>J. William and Mary </a:t>
            </a:r>
            <a:r>
              <a:rPr lang="en-US" sz="4000" dirty="0" err="1">
                <a:solidFill>
                  <a:srgbClr val="FBDC05"/>
                </a:solidFill>
                <a:latin typeface="Univers LT Std 55" panose="020B0804030502020204" pitchFamily="34" charset="0"/>
              </a:rPr>
              <a:t>Diederich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  <a:p>
            <a:r>
              <a:rPr lang="en-US" sz="4000" dirty="0">
                <a:solidFill>
                  <a:srgbClr val="FBDC05"/>
                </a:solidFill>
                <a:latin typeface="Univers LT Std 55" panose="020B0804030502020204" pitchFamily="34" charset="0"/>
              </a:rPr>
              <a:t>College of Communication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702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Katherine Holstein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7877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8334" b="8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Olivia Huening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1947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Johnathon Hulsman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25843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Andres Isidoro Jr.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198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Theodore John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488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Megan Johnson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3250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07" b="33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Aaron Joseph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9529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Jenna Jueco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5019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667" b="16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Kayla Kajita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413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Madison Kane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06860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Daniel Kavula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3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Allison Manning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0894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9884" r="988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Joseph Kelly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1728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3230" b="232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Cassidy Kemppainen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6827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Nora Kiernan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5574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Naledge Killins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0610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435" r="343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Kole Kloostra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4467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William Knox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396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Joseph Kolano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158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Caleb Konecki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59321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736" b="167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Aidan Korte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0186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Megan Kratoska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50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Mitchell Neunuebel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3417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778" b="2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Alejandro Laboy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900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8575" b="857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Isabella Lazarski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33374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1145" r="111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Samuel Lee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5653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Sarah Lipo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45143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36" b="553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Elizabeth Lovdal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141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Joanna Lozano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669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Jaime Alexander Lugo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7483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Daniel Macias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43220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Olivia Mancheski-Thompson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6757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Sofia Manglano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07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8982" b="89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Amanda Parrish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6856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Natalie Maniscalco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9097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Alyna Manjee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3475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04" b="330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Luke Manning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6245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Madelyn Marquardt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4461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667" b="16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Julia Marshall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43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Cristobal Martinez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61528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Michael Martinez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4468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Angela Mazzaferro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98828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Alexis McClain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28988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267" b="62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Connor McClelland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4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William Scheuerman II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3943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Koby McEwen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55305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4157" b="41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Meredith McGuire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7596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Rosie McNamee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4834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719" b="77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Mario Mendez Mendoza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3491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Alexander Milbrath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033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Malaina Moore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54591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Justin Moralez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40349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76216" y="936727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Maria Jose Moran Avila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33509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458" b="214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Garrett Moya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747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6" b="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Kaleel Muhammad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098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778" b="2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Hannah Van Der Karr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0284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Meredith Nee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7472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4279" b="42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Mark Nicholson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77523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William Nienstedt III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56710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Shannon O'Brien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141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James Ogunbola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80245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Emily Ollendick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6157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Anthony Orsini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0377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Conor O'Sullivan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70201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David Pacewic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3341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Anjali Patel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08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Mary Webb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5767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Madison Perkins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89590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8480" b="84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Oskar Petzold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3022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Giulietta Phelan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8535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4" r="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Jack Phillips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06193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632" b="56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Sophia Phillips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30499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87" b="168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Alexa Poidomani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441230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031" b="503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Margaret Pollard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34090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Natalija Popovic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1355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Héctor Quiñones Méndez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91461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Cynthia Ramirez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14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698" b="166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Sinthia Ahmed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20552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Deija Richards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28582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Mary Margaret Riley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94356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7828" b="178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Megan Rittler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9314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8461" b="846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Katherine Robertson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16642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Ryan Rollag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85578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686" b="276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Jacob Rose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11898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Sarah Rose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4250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4369" b="243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Lyra Ross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151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4102" b="141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Audrey Roth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34571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Taylor Rourke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845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Christian Albelo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2608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324" b="53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Jack Ryan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49700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612" b="106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M'Laya Sago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1706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5000" b="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Nawal Samara Segura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225545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Emma Samson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4121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Ernie Sanchez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063282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Sanya Sawlani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4664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Isabelle Shavlik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19159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Kyle Sheridan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890038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Megan Smikla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39175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Francesca Soto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92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Abdallah Alqaoud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52631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5" b="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Natallie St. Onge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98959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Isabella Staton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30972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Gabe Stein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17259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654" b="96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Caroline Steller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9583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Patrick Sullivan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91875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778" b="2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Augustus Suneson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91196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Jennifer Swierczek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60266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Sean Taylor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8528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Grace Terry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9605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Jenna Thompson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624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69" b="55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Joshua Anderson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528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John Alvarez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78015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Kevin Thompson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19485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0" r="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Brooke Tickler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1401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Reilly Tracy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01227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Joseph Valentyn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11000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Max Valerious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9688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9" r="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Renu Venkatesh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1346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5000" b="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Mary Wade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506440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Margot Wage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0263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Jamario Walker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1241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Michael Walsh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43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Errol Ashby III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0357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863" b="68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Grace Weir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00549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Hope Werch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96492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Caroline White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9458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Julia Wilson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102289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Zöe Zehren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0347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Damaris Zita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561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Sarah Baldwin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67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8" b="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John Paul Bauer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41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William Baughman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1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Isabella Bavone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15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32" b="55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Sarah Belasco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165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Haley Biggins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403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Brendan Blockovich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14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8140" b="281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Shane Brady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26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Kelli Arseneau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66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9593" b="195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Elena Brambila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38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Thomas Brannick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5457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Cole Brennan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733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2889" b="228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Sarah Brezonik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339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6141" b="2614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Sydney Bright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Connor Broshar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014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Owen Brown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6219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1372" b="113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William Brownlow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043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667" b="16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Lauren Buday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68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346" r="1534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Eric Burks Jr.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13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778" b="2777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Aminah Beg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086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Isabella Buschette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26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Sophia Cacioppo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649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Hasen Cain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332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Nathan Campbell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39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8334" b="833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Krista Casuga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239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667" b="16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Meredith Cavaleri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48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474" b="94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Sheila Cavanagh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0579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623" b="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Alexander Celis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205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Yoonbin Cho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333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Austin Chudy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94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Kendra Bell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942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Niara Collins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1928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Victor Costa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8730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Anthony Courcelle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92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Elaina D'Ambrose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8298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889" b="58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Johanna De Leon-Lopez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90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Angelique DeBellis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663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8" b="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Madeleine Decker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01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Alexander Delsman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6318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Lauren DeMille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09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Gracie DeRosa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67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Margaret Cahill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074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815" b="98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Charlotte Doering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5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Jack Dore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5285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Kyle DuMez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149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Felipe Duran-Ballen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6947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112" b="511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Dolores Ehrhardt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111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Trevor Ellenberg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455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Gregory Elliott III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211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323" r="3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Hannah Engel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2091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686" b="276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Quinlan Faeth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550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Nathan Farias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63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Isabel Comerford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496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8454" b="84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Chloe Fischer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9038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Erin Fitzgerald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153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Ziyang Fu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2762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Joseph Gall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337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Gabriela Gamboa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9754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Julio Garcia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769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Delia Garland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952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Patrick Gell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595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6190" b="2619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Margaret Gillette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317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3540" b="1354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Jacob Gilman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54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196" b="91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Noelle Douglass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4843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Cameron Gleeson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535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Tania Gomez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327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667" b="16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Meredith Graf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710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Jalen Graves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2631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5556" b="55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Raphael Gray Jr.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463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Anne Gunn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918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Brooke Hall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097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5" r="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Claire Hamilton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9790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29" b="32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Mary Hanna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610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James Hanson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465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7777" b="2777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Jackson Hoemann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Honors 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4200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Libby Hays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78524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0793" b="2079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Ava Heiniger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147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667" b="16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Joseph Hess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330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0908" b="109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Kirsten Hewitt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8109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Lindsey Hill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223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667" b="16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Cole Hines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5081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3333" b="33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Autumn Hirchert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371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James Hoban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71963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Alden Hodgdon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593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 descr="Marquette University College of Communication. Class of 2021."/>
          <p:cNvSpPr>
            <a:spLocks noChangeAspect="1"/>
          </p:cNvSpPr>
          <p:nvPr/>
        </p:nvSpPr>
        <p:spPr>
          <a:xfrm>
            <a:off x="8324845" y="912282"/>
            <a:ext cx="3397251" cy="509587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906" b="9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338667" y="1808696"/>
            <a:ext cx="7907866" cy="70788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4000">
                <a:solidFill>
                  <a:srgbClr val="FBDC05"/>
                </a:solidFill>
                <a:latin typeface="Univers LT Std 55" panose="020B0804030502020204" pitchFamily="34" charset="0"/>
              </a:rPr>
              <a:t>Shane Hogan</a:t>
            </a:r>
            <a:endParaRPr lang="en-US" sz="4000" dirty="0">
              <a:solidFill>
                <a:srgbClr val="FBDC05"/>
              </a:solidFill>
              <a:latin typeface="Univers LT Std 55" panose="020B08040305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8667" y="2695579"/>
            <a:ext cx="79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J. William and Mary Diederich College of Communication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8668" y="3115334"/>
            <a:ext cx="790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Univers LT Std 45 Light" panose="020B0703030502020204" pitchFamily="34" charset="0"/>
              </a:rPr>
              <a:t>Bachelor of Arts</a:t>
            </a:r>
            <a:endParaRPr lang="en-US" dirty="0">
              <a:solidFill>
                <a:schemeClr val="bg1"/>
              </a:solidFill>
              <a:latin typeface="Univers LT Std 45 Light" panose="020B070303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894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A12C65035F9943B7093F041E272C24" ma:contentTypeVersion="8" ma:contentTypeDescription="Create a new document." ma:contentTypeScope="" ma:versionID="3ac00959740d076428cc68602c1f473b">
  <xsd:schema xmlns:xsd="http://www.w3.org/2001/XMLSchema" xmlns:xs="http://www.w3.org/2001/XMLSchema" xmlns:p="http://schemas.microsoft.com/office/2006/metadata/properties" xmlns:ns2="640a0588-a93c-46e6-ba78-97dc59bd82a7" xmlns:ns3="75d35e52-ec96-439a-acb8-3444fe640d77" targetNamespace="http://schemas.microsoft.com/office/2006/metadata/properties" ma:root="true" ma:fieldsID="952f8ae6bafb25e361f0341db65cb5ef" ns2:_="" ns3:_="">
    <xsd:import namespace="640a0588-a93c-46e6-ba78-97dc59bd82a7"/>
    <xsd:import namespace="75d35e52-ec96-439a-acb8-3444fe640d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a0588-a93c-46e6-ba78-97dc59bd82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35e52-ec96-439a-acb8-3444fe640d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97D5560-F65F-49A6-A42D-02B8F9A646E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C09573B-3992-4F9C-99AD-B9D6013C22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0a0588-a93c-46e6-ba78-97dc59bd82a7"/>
    <ds:schemaRef ds:uri="75d35e52-ec96-439a-acb8-3444fe640d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C255B4B-ACDD-433D-BD94-1BA252C21CF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3043</Words>
  <Application>Microsoft Macintosh PowerPoint</Application>
  <PresentationFormat>Widescreen</PresentationFormat>
  <Paragraphs>644</Paragraphs>
  <Slides>215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215</vt:i4>
      </vt:variant>
    </vt:vector>
  </HeadingPairs>
  <TitlesOfParts>
    <vt:vector size="221" baseType="lpstr">
      <vt:lpstr>Arial</vt:lpstr>
      <vt:lpstr>Calibri</vt:lpstr>
      <vt:lpstr>Calibri Light</vt:lpstr>
      <vt:lpstr>Univers LT Std 45 Light</vt:lpstr>
      <vt:lpstr>Univers LT Std 55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 Rekart</dc:creator>
  <cp:lastModifiedBy>Kempka, Daria</cp:lastModifiedBy>
  <cp:revision>22</cp:revision>
  <dcterms:created xsi:type="dcterms:W3CDTF">2021-03-15T16:23:27Z</dcterms:created>
  <dcterms:modified xsi:type="dcterms:W3CDTF">2021-05-19T20:00:26Z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0x010100C2A12C65035F9943B7093F041E272C24</vt:lpwstr>
  </property>
</Properties>
</file>