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9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0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4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3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0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College of Education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1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oy Bowler&#10;"/>
          <p:cNvSpPr>
            <a:spLocks noChangeAspect="1"/>
          </p:cNvSpPr>
          <p:nvPr/>
        </p:nvSpPr>
        <p:spPr>
          <a:xfrm>
            <a:off x="8355667" y="936727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122" r="61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Roy Bowler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0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eghan Bradshaw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61" b="27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Meghan Bradshaw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7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Sarah Brennan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0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ngelo Bruscato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Angelo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Bruscato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4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Emma Cranley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9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Isabella D'Agostino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972" b="39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Isabella D'Agostino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4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dison Dandura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995" b="109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Madison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Danduran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nn Desing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Ann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Desing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1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evin Dillenburg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Kevin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Dillenburg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5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Louise Ehrhardt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8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Lily Regan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Comprehensive Honors 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5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organ Fran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649" b="86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Morgan Frank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4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laudia Frausto-Sandoval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334" b="8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Claudia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Frausto</a:t>
            </a:r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-Sandoval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13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Taylor Gallop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7812" r="78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Taylor Gallop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68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Zachary Gleason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27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Joseph Goodman&#10;"/>
          <p:cNvSpPr>
            <a:spLocks noChangeAspect="1"/>
          </p:cNvSpPr>
          <p:nvPr/>
        </p:nvSpPr>
        <p:spPr>
          <a:xfrm>
            <a:off x="8246532" y="881061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12" b="55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Joseph Goodman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9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Sara Gramoll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7483" b="174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Sara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Gramoll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4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deline Guerrero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000" b="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Madeline Guerrero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5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Daniel Ham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76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Gracia Hasebroock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2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mily Hawkins&#10;"/>
          <p:cNvSpPr>
            <a:spLocks noChangeAspect="1"/>
          </p:cNvSpPr>
          <p:nvPr/>
        </p:nvSpPr>
        <p:spPr>
          <a:xfrm>
            <a:off x="8355668" y="936727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Emily Hawkins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5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Nathan Batty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Honors 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45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Areli Herrera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45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y Catherine Jezuit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3292" b="232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Mary Catherine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Jezuit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41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Jonathon Jimenez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36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eagan Lenz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9326" b="293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Keagan Lenz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71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kayla Loeffelholz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Makayla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Loeffelholz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97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lejandra Macia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1253" b="312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Alejandra Macias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81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mma Mas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399" b="43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Emma Mass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05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Dominique Mayban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Dominique Maybank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6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ndrew McCarthy&#10;"/>
          <p:cNvSpPr>
            <a:spLocks noChangeAspect="1"/>
          </p:cNvSpPr>
          <p:nvPr/>
        </p:nvSpPr>
        <p:spPr>
          <a:xfrm>
            <a:off x="8365942" y="936727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Andrew McCarthy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14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Dakota McFarre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Dakota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McFarren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2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arissa Burne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5109" b="15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Carissa Burnes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Honors 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9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Loren McMahon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47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Sandra Mohr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36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John Morrissey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93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Isabella Olavarria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5609" b="156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Isabella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Olavarria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32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Tania Padilla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99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licia Piccininni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Alicia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Piccininni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66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achel Pogodzinski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Rachel Pogodzinski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71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velyn Puga Ruiz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Evelyn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Puga</a:t>
            </a:r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 Ruiz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99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Hannah Puma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689" b="166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Hannah Puma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868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ailee Riley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502" b="45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Cailee</a:t>
            </a:r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 Riley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ndrew Hirs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218" b="132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Andrew Hirsh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Honors 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61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Payton Roque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913" b="69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Payton Roque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37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rthur Scheller IV&#10;"/>
          <p:cNvSpPr>
            <a:spLocks noChangeAspect="1"/>
          </p:cNvSpPr>
          <p:nvPr/>
        </p:nvSpPr>
        <p:spPr>
          <a:xfrm>
            <a:off x="8335119" y="881061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Arthur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Scheller</a:t>
            </a:r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 IV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12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ate Sheeha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Kate Sheehan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572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ate Sheehan&#10;"/>
          <p:cNvSpPr>
            <a:spLocks noChangeAspect="1"/>
          </p:cNvSpPr>
          <p:nvPr/>
        </p:nvSpPr>
        <p:spPr>
          <a:xfrm>
            <a:off x="8365942" y="881061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Johanna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Stadtmueller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54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ssence Truth&#10;"/>
          <p:cNvSpPr>
            <a:spLocks noChangeAspect="1"/>
          </p:cNvSpPr>
          <p:nvPr/>
        </p:nvSpPr>
        <p:spPr>
          <a:xfrm>
            <a:off x="8324845" y="881061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778" b="27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Essence Truth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60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Maria Van Thienen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798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Isabella Zanzucchi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1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Madeline Moster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Honors 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9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Joseph Passmore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Honors 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3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Alexis Aguirre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9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imberly Baeza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479" b="84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Kimberly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Baeza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Education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7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A12C65035F9943B7093F041E272C24" ma:contentTypeVersion="8" ma:contentTypeDescription="Create a new document." ma:contentTypeScope="" ma:versionID="3ac00959740d076428cc68602c1f473b">
  <xsd:schema xmlns:xsd="http://www.w3.org/2001/XMLSchema" xmlns:xs="http://www.w3.org/2001/XMLSchema" xmlns:p="http://schemas.microsoft.com/office/2006/metadata/properties" xmlns:ns2="640a0588-a93c-46e6-ba78-97dc59bd82a7" xmlns:ns3="75d35e52-ec96-439a-acb8-3444fe640d77" targetNamespace="http://schemas.microsoft.com/office/2006/metadata/properties" ma:root="true" ma:fieldsID="952f8ae6bafb25e361f0341db65cb5ef" ns2:_="" ns3:_="">
    <xsd:import namespace="640a0588-a93c-46e6-ba78-97dc59bd82a7"/>
    <xsd:import namespace="75d35e52-ec96-439a-acb8-3444fe640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a0588-a93c-46e6-ba78-97dc59bd82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35e52-ec96-439a-acb8-3444fe640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EC343A-32D6-4C2B-B63A-88A5C6830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0a0588-a93c-46e6-ba78-97dc59bd82a7"/>
    <ds:schemaRef ds:uri="75d35e52-ec96-439a-acb8-3444fe640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E414E6-9682-4823-9F43-929EA7013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188FE0-513E-45FE-8416-14322DF4475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454</Words>
  <Application>Microsoft Macintosh PowerPoint</Application>
  <PresentationFormat>Widescreen</PresentationFormat>
  <Paragraphs>166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Univers LT Std 45 Light</vt:lpstr>
      <vt:lpstr>Univers LT Std 55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Rekart</dc:creator>
  <cp:lastModifiedBy>Kempka, Daria</cp:lastModifiedBy>
  <cp:revision>23</cp:revision>
  <dcterms:created xsi:type="dcterms:W3CDTF">2021-03-15T16:23:27Z</dcterms:created>
  <dcterms:modified xsi:type="dcterms:W3CDTF">2021-05-19T19:42:30Z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0x010100C2A12C65035F9943B7093F041E272C24</vt:lpwstr>
  </property>
</Properties>
</file>