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</p:sldIdLst>
  <p:sldSz cx="12192000" cy="6858000"/>
  <p:notesSz cx="6858000" cy="9144000"/>
  <p:embeddedFontLst>
    <p:embeddedFont>
      <p:font typeface="Calibri" panose="020F0502020204030204" pitchFamily="34" charset="0"/>
      <p:regular r:id="rId136"/>
      <p:bold r:id="rId137"/>
      <p:italic r:id="rId138"/>
      <p:boldItalic r:id="rId139"/>
    </p:embeddedFont>
    <p:embeddedFont>
      <p:font typeface="Calibri Light" panose="020F0302020204030204" pitchFamily="34" charset="0"/>
      <p:regular r:id="rId140"/>
      <p:italic r:id="rId141"/>
    </p:embeddedFont>
    <p:embeddedFont>
      <p:font typeface="Univers LT Std 45 Light" panose="020B0403020202020204" pitchFamily="34" charset="0"/>
      <p:regular r:id="rId142"/>
      <p:bold r:id="rId143"/>
      <p:italic r:id="rId144"/>
    </p:embeddedFont>
    <p:embeddedFont>
      <p:font typeface="Univers LT Std 55" panose="020B0603020202020204" pitchFamily="34" charset="0"/>
      <p:regular r:id="rId145"/>
      <p:bold r:id="rId146"/>
      <p:italic r:id="rId1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41" autoAdjust="0"/>
  </p:normalViewPr>
  <p:slideViewPr>
    <p:cSldViewPr snapToGrid="0">
      <p:cViewPr varScale="1">
        <p:scale>
          <a:sx n="120" d="100"/>
          <a:sy n="120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font" Target="fonts/font3.fntdata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viewProps" Target="viewProps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font" Target="fonts/font4.fntdata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theme" Target="theme/theme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font" Target="fonts/font5.fntdata"/><Relationship Id="rId145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tableStyles" Target="tableStyle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font" Target="fonts/font6.fntdata"/><Relationship Id="rId146" Type="http://schemas.openxmlformats.org/officeDocument/2006/relationships/font" Target="fonts/font11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font" Target="fonts/font1.fntdata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font" Target="fonts/font7.fntdata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font" Target="fonts/font8.fntdata"/><Relationship Id="rId148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font" Target="fonts/font9.fntdata"/><Relationship Id="rId90" Type="http://schemas.openxmlformats.org/officeDocument/2006/relationships/slide" Target="slides/slide8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7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9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0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4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3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3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531D-4FE5-48DA-ADF5-CAC4BD1552C0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0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College of Health Sciences Professional 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7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Sloane Carlson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388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Amanda Kassner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328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Colette Kelly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Colette Kelly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461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Carolyn Kinskey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487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Hana Koester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205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Anamarta Lamoutte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125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Rebecca LeGrett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676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Rachel Lillig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8781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Alejandra Loga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00" b="25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Alejandra Logan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100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Taylor Menard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3499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Shana Michael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4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Leah Celarek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409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Pruthvi Patel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667" b="16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Pruthvi</a:t>
            </a:r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 Patel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3720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Alissa Pescheck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205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ita Peterso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840" r="38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Rita Peterson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0862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Elissa Porath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992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Hannah Quinette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846" r="38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Hannah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Quinette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886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Victoria Rehfus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67" b="55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Victoria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Rehfuss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0414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Paige Reynebeau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853" r="38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Paige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Reynebeau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0994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Timothy Sanner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9440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Ryan Schellinger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9658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achel Shenfeld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844" r="38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Rachel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Shenfeld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19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Catherine Cunningham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7362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lizabeth Smyth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864" r="38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Elizabeth Smyth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0572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Sarah Stinski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2604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Abigail Tangney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4146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deline Titu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837" r="38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Madeline Titus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9918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Elizabeth Toronto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853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Kayla Turco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5078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Allison Van Staalduine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870" r="38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Allison Van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Staalduinen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0063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Amanda Wenger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8870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Paula Zdanowski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2801" b="228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Paula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Zdanowski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990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Brittany Cassel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Certificate in Clinical Laboratory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1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Sarah D'Astice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109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Jezabel Ninaja Villa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Certificate in Clinical Laboratory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5332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Laura Perez Raya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Certificate in Clinical Laboratory Science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5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Katherine De Lara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12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Elizabeth DePauw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82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Vincent Dray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50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Allison Evans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07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Karina Folliard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47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Ashley Frey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Nicole Ahle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610" b="5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Nicole Ahles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01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Sydney Gallop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45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Amber Garcia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47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Jacqueline Green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03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Annika Haley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21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Kimberly Harris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9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Claire Heneghan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28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Alaina Herron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40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Christina Hochla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Christina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Hochla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59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Jill Hoffman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38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Ming-Hung Hsieh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Bibin Augustine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7780" b="277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Bibin</a:t>
            </a:r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 Augustine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81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Gloria Johnso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72" r="6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Gloria Johnson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39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Megan Kaminski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10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Jessica Kathe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52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Nicolle Kaytsner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92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Michael Knight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44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Jamie Koch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363" r="153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Jamie Koch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2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Ashley Kriston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66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Emily Krusenoski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93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Erin Kurtz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63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ory Lander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30" r="1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Kory Landers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2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Molly Berigan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4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Jona Lee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17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Martha Leuthner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794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ia Lopez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000" b="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Maria Lopez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60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Morgan McCarter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1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Learon McGinn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80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Paul McKeon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03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Carl Meyer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7696" b="76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Carl Meyer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844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Mariah Miller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555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lizabeth Olso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Elizabeth Olson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9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Jasmine Ough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9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Shannon Bettinger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370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Rey Dominick Paranal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447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Megha Patel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479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Neerali Patel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03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Joaquin Pelayo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978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Jex Philip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" b="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Jex</a:t>
            </a:r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 Philip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529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Madeleine Philipp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76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uricio Porras Guridi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Mauricio Porras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Guridi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885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Jesus Prado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929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Nikolas Psarros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407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egan Roidt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537" b="125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Megan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Roidt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Lindsay Billig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283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Lucille Roudebush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483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Gillian Scanlon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378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Emily Schaefer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406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Riley Schilling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099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Amy Sedlak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625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MacKenzie Skipper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549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arissa Smola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496" b="54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Karissa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Smola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351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Ryan Sung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158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Kelly Walsh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633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Erin Alagna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Athletic Training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3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Bridget Bohan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099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Alyssa Gorecki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Athletic Training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11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Jeffrey Jackson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Athletic Training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082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Caelan King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442" b="84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Caelan</a:t>
            </a:r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 King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Athletic Training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927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Cullen Murray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Athletic Training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24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Joshua Rosales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Athletic Training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385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Katherine Schmalz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Athletic Training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611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Alefiyah Adam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600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Stephanie Adamczyk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860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Maureen Bailey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016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Kelli Benson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6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Mark Bouwmeester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761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Hilary Benway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697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Alec Biese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593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Alexander Camp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840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Cody Cantrell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650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Kathleen Davis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426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Tara Duffy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667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Meghan Dugan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24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Madeleine Egan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012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Alexa Finger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366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Madeline Finn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2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Drew Busch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Doctor of Physical Therapy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667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Erin Fischer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8373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Mitchell Fowler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094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Kaylyn Freeman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286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Michael Gernant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859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Jaclyn Goble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943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Kimberly Griesenauer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938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Drew Hetz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1857" b="118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Drew Hetz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709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Sarah Hoffman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644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Courtney Hove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174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Adelaide Johanson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Health Sciences Professional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Master of Physician Assistant Studies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87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A12C65035F9943B7093F041E272C24" ma:contentTypeVersion="8" ma:contentTypeDescription="Create a new document." ma:contentTypeScope="" ma:versionID="3ac00959740d076428cc68602c1f473b">
  <xsd:schema xmlns:xsd="http://www.w3.org/2001/XMLSchema" xmlns:xs="http://www.w3.org/2001/XMLSchema" xmlns:p="http://schemas.microsoft.com/office/2006/metadata/properties" xmlns:ns2="640a0588-a93c-46e6-ba78-97dc59bd82a7" xmlns:ns3="75d35e52-ec96-439a-acb8-3444fe640d77" targetNamespace="http://schemas.microsoft.com/office/2006/metadata/properties" ma:root="true" ma:fieldsID="952f8ae6bafb25e361f0341db65cb5ef" ns2:_="" ns3:_="">
    <xsd:import namespace="640a0588-a93c-46e6-ba78-97dc59bd82a7"/>
    <xsd:import namespace="75d35e52-ec96-439a-acb8-3444fe640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a0588-a93c-46e6-ba78-97dc59bd82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35e52-ec96-439a-acb8-3444fe640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CDBEB8-1FCE-4F88-9C8F-3CDF9DF2E7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B78698-B7C5-4349-B5DD-1CC535C45C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63F09B-BD54-4991-971F-44C9166B8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0a0588-a93c-46e6-ba78-97dc59bd82a7"/>
    <ds:schemaRef ds:uri="75d35e52-ec96-439a-acb8-3444fe640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1497</Words>
  <Application>Microsoft Macintosh PowerPoint</Application>
  <PresentationFormat>Widescreen</PresentationFormat>
  <Paragraphs>391</Paragraphs>
  <Slides>131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7" baseType="lpstr">
      <vt:lpstr>Calibri</vt:lpstr>
      <vt:lpstr>Univers LT Std 45 Light</vt:lpstr>
      <vt:lpstr>Arial</vt:lpstr>
      <vt:lpstr>Univers LT Std 55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Rekart</dc:creator>
  <cp:lastModifiedBy>Kempka, Daria</cp:lastModifiedBy>
  <cp:revision>21</cp:revision>
  <dcterms:created xsi:type="dcterms:W3CDTF">2021-03-15T16:23:27Z</dcterms:created>
  <dcterms:modified xsi:type="dcterms:W3CDTF">2021-05-19T20:11:18Z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0x010100C2A12C65035F9943B7093F041E272C24</vt:lpwstr>
  </property>
</Properties>
</file>