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viewProps" Target="view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7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9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0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4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3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9531D-4FE5-48DA-ADF5-CAC4BD1552C0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FCCA-49C3-4041-8067-9C0A1F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0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College of Nursing 2021 Graduates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1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deline Babcoc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386" b="63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Madeline Babcock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63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Joanna Stollenwerk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895" b="989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Joanna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Stollenwerk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569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laire Tailclet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Claire Taiclet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375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Theodosious Tavride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336" r="533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Theodosious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Tavrides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87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laire Torrance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Claire Torrance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6687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hiannon Torre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Rhiannon Torres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44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Natalie Valenzo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48" b="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Natalie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Valenzo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9352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ecelia Van Gompel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983" b="59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Cecelia Van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Gompel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7576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Sondra Vickstrom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Sondra Vickstrom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353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Juliana Vinci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631" b="363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Juliana Vinci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4300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kena Walsh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06" b="2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Makena Walsh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6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laudia Bay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778" b="277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Claudia Bays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203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Lindsay Walt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Lindsay Walter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2894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Olivia Ward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Olivia Ward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092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llory Wiest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74" b="56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Mallory Wiest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8969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atherine Willi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Katherine Willis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21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mily Wood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74" b="56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Emily Woods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84208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Breanna Woyach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Breanna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Woyach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9874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atherine Writz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48" r="5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Katherine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Writz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2638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Danielle Zachma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Danielle Zachman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8215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Hannah Zurche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Hannah Zurcher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6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Halle Berg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74" b="56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Halle Berg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59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nna Best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82" b="8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Anna Best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8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Julie Biggins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8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Bailey Birenbaum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Bailey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Birenbaum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7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Mitchell Bradley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0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mily Breine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7938" b="79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Emily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Breines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44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Samantha Bucklar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648" b="16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Samantha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Bucklar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8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ggie Burke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0687" b="106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Maggie Burke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5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Nina Enea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Comprehensive Honors 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4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Veronica Colo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74" b="56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Veronica Colón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86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Brendan Cooke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81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Claire Coonan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71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mma Davis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15" b="55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Emma Davis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0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lise Dickinso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48" b="5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Elise Dickinson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81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eally Dombrowski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837" b="278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Keally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 Dombrowski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79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garet Dyszlewski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Margaret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Dyszlewski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26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Holly Earl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30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aitlin Edgerto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346" r="153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Caitlin Edgerton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56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elly Ells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975" b="89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Kelly Ells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7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velia Guerrero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Evelia Guerrero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Honors 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439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Eric Escoto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15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Julia Filmer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37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lizabeth Fischer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Elizabeth Fischer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88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lare Frumki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970" b="89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Clare Frumkin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33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Sarah Furst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5" r="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Sarah Furst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30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risten Gadbois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329" b="33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Kristen Gadbois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86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Jillian Gallo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74" b="56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Jillian Gallo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51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Anastasia Giese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71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organ Gilmore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3334" b="23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Morgan Gilmore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96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Grace Goebbert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7793" b="77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Grace Goebbert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6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Samantha Alderson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0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aitlyn Gua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032" b="80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Kaitlyn Guan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delyn Hartig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325" b="163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Madelyn Hartig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67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Jana Haschel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000" b="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Jana Haschel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96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Colleen Haubold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100" b="81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Colleen Haubold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32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Jaime Hiller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88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Jenna Hilto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7911" r="79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Jenna Hilton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75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Brenna Hoga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9572" r="95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Brenna Hogan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053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dison Holt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006" b="60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Madison Holt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2584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70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organ Holt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957" b="49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Morgan Holt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4082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Victoria Houle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4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Catherine Alioto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52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Sarah Iglar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89" r="3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Sarah Iglar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1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Halle Imm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433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Joseph Jaruseski Jr.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71" b="97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Joseph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Jaruseski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 Jr.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51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Brittany Jensen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728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mma Johnso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Emma Johnson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47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organ Kallay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346" r="153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Morgan Kallay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70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Lauren Klees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296" b="162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Lauren Klees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71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egan Kohman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Megan Kohmann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117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lexandra Krzeczkowski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197" b="6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Alexandra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Krzeczkowski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681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lizabeth Kunkel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38" b="3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Elizabeth Kunkel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0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ia Arthur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783" b="277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Mia Arthur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223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Laura Lambur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6903" r="169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Laura Lambur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085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Natalie Landgraf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14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achel Laska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22" b="5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Rachel Laska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45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Verenisse Ledesm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Verenisse</a:t>
            </a:r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 Ledesma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756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Brianna Ling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8565" b="85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Brianna Ling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643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Danielle Loonsfoot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Danielle Loonsfoot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094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Margaret Lyons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338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egan Mahoney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Megan Mahoney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736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Leah McDonald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297" b="32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Leah McDonald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891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Brynne McGillis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918" r="10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Brynne McGillis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5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Jamie Astigarraga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9207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deline McMilli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Madeline McMillin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543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athleen McNichola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74" b="56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Kathleen McNicholas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966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Jessica Mejorada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445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Helen Mora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3381" b="13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Helen Moran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975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islinn Mulvey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250" r="152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Aislinn Mulvey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42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lizabeth Murillo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2958" b="129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Elizabeth Murillo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258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Sarah Oard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514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Elizabeth O'Brie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4948" b="149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Elizabeth O'Brien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2369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atherine O'Brie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465" b="54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Katherine O'Brien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732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Fiona O'Dea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6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Yasmeen Att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7843" b="78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Yasmeen Atta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3707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Jonathan Oeltjen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531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ristin Osborne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Kristin Osborne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343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Olivia Osunkwo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6852" b="268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Olivia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Osunkwo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250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bigail Oye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Abigail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Oye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208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Stephanie Perez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2453" b="2245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Stephanie Perez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2113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deline Peters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7837" b="278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Madeline Peters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58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Daniel Peterson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737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Olivia Provenzale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016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Hannah Puff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73" b="55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Hannah Puff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17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ristine Ricafrente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000" b="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Kristine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Ricafrente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Sheryl Aykara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4266" b="42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Sheryl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Aykara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345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Steve Samuel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2428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y Schmidt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674" b="567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Mary Schmidt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884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Renee Gabrielle Seguban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Renee Gabrielle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Seguban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710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Skylar Senseny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7812" r="78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Skylar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Senseny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351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Alyssa Sharp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556" b="55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Alyssa Sharp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525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06" b="9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Sarah Sheehan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8934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y Claire Simutis&#10;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911" b="59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>
                <a:solidFill>
                  <a:srgbClr val="FBDC05"/>
                </a:solidFill>
                <a:latin typeface="Univers LT Std 55" panose="020B0804030502020204" pitchFamily="34" charset="0"/>
              </a:rPr>
              <a:t>Mary Claire </a:t>
            </a:r>
            <a:r>
              <a:rPr lang="en-US" sz="4000" dirty="0" err="1">
                <a:solidFill>
                  <a:srgbClr val="FBDC05"/>
                </a:solidFill>
                <a:latin typeface="Univers LT Std 55" panose="020B0804030502020204" pitchFamily="34" charset="0"/>
              </a:rPr>
              <a:t>Simutis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5699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Peggy Smith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9199" b="91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Peggy Smith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7360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Katharine Song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5319" b="531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Katharine Song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22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Margaret Stillman"/>
          <p:cNvSpPr>
            <a:spLocks noChangeAspect="1"/>
          </p:cNvSpPr>
          <p:nvPr/>
        </p:nvSpPr>
        <p:spPr>
          <a:xfrm>
            <a:off x="8324845" y="912282"/>
            <a:ext cx="3397251" cy="509587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5173" b="2517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38667" y="1808696"/>
            <a:ext cx="7907866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>
                <a:solidFill>
                  <a:srgbClr val="FBDC05"/>
                </a:solidFill>
                <a:latin typeface="Univers LT Std 55" panose="020B0804030502020204" pitchFamily="34" charset="0"/>
              </a:rPr>
              <a:t>Margaret Stillman</a:t>
            </a:r>
            <a:endParaRPr lang="en-US" sz="4000" dirty="0">
              <a:solidFill>
                <a:srgbClr val="FBDC05"/>
              </a:solidFill>
              <a:latin typeface="Univers LT Std 55" panose="020B08040305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667" y="2695579"/>
            <a:ext cx="790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College of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668" y="3115334"/>
            <a:ext cx="790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nivers LT Std 45 Light" panose="020B0703030502020204" pitchFamily="34" charset="0"/>
              </a:rPr>
              <a:t>Bachelor of Science in Nursing</a:t>
            </a:r>
            <a:endParaRPr lang="en-US" dirty="0">
              <a:solidFill>
                <a:schemeClr val="bg1"/>
              </a:solidFill>
              <a:latin typeface="Univers LT Std 45 Light" panose="020B0703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86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A12C65035F9943B7093F041E272C24" ma:contentTypeVersion="8" ma:contentTypeDescription="Create a new document." ma:contentTypeScope="" ma:versionID="3ac00959740d076428cc68602c1f473b">
  <xsd:schema xmlns:xsd="http://www.w3.org/2001/XMLSchema" xmlns:xs="http://www.w3.org/2001/XMLSchema" xmlns:p="http://schemas.microsoft.com/office/2006/metadata/properties" xmlns:ns2="640a0588-a93c-46e6-ba78-97dc59bd82a7" xmlns:ns3="75d35e52-ec96-439a-acb8-3444fe640d77" targetNamespace="http://schemas.microsoft.com/office/2006/metadata/properties" ma:root="true" ma:fieldsID="952f8ae6bafb25e361f0341db65cb5ef" ns2:_="" ns3:_="">
    <xsd:import namespace="640a0588-a93c-46e6-ba78-97dc59bd82a7"/>
    <xsd:import namespace="75d35e52-ec96-439a-acb8-3444fe640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0a0588-a93c-46e6-ba78-97dc59bd82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35e52-ec96-439a-acb8-3444fe640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EC8C33-1C3D-4DC0-A7E0-DE416A382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0a0588-a93c-46e6-ba78-97dc59bd82a7"/>
    <ds:schemaRef ds:uri="75d35e52-ec96-439a-acb8-3444fe640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010DBB-0D3C-427F-AA19-1BE98470F0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CA2502-CB99-4B5A-9308-0714DC7AE48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1183</Words>
  <Application>Microsoft Macintosh PowerPoint</Application>
  <PresentationFormat>Widescreen</PresentationFormat>
  <Paragraphs>352</Paragraphs>
  <Slides>118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4" baseType="lpstr">
      <vt:lpstr>Arial</vt:lpstr>
      <vt:lpstr>Calibri</vt:lpstr>
      <vt:lpstr>Calibri Light</vt:lpstr>
      <vt:lpstr>Univers LT Std 45 Light</vt:lpstr>
      <vt:lpstr>Univers LT Std 55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Rekart</dc:creator>
  <cp:lastModifiedBy>Richardson, Brandon</cp:lastModifiedBy>
  <cp:revision>21</cp:revision>
  <dcterms:created xsi:type="dcterms:W3CDTF">2021-03-15T16:23:27Z</dcterms:created>
  <dcterms:modified xsi:type="dcterms:W3CDTF">2021-05-21T20:27:15Z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0x010100C2A12C65035F9943B7093F041E272C24</vt:lpwstr>
  </property>
</Properties>
</file>