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  <p:sldMasterId id="2147483648" r:id="rId6"/>
  </p:sldMasterIdLst>
  <p:sldIdLst>
    <p:sldId id="257" r:id="rId7"/>
  </p:sldIdLst>
  <p:sldSz cx="5143500" cy="91440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D23975-6C68-43DC-BED2-6C5BDF39250E}" v="1" dt="2021-11-15T18:42:38.4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8" d="100"/>
          <a:sy n="68" d="100"/>
        </p:scale>
        <p:origin x="23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762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7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93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4146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2963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2492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1799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0405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1049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8895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83" y="364072"/>
            <a:ext cx="1692175" cy="1549402"/>
          </a:xfrm>
          <a:prstGeom prst="rect">
            <a:avLst/>
          </a:prstGeom>
        </p:spPr>
        <p:txBody>
          <a:bodyPr lIns="153005" tIns="76502" rIns="153005" bIns="76502" anchor="b"/>
          <a:lstStyle>
            <a:lvl1pPr algn="l">
              <a:defRPr sz="181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0968" y="364077"/>
            <a:ext cx="2875359" cy="7804151"/>
          </a:xfrm>
          <a:prstGeom prst="rect">
            <a:avLst/>
          </a:prstGeom>
        </p:spPr>
        <p:txBody>
          <a:bodyPr lIns="153005" tIns="76502" rIns="153005" bIns="76502"/>
          <a:lstStyle>
            <a:lvl1pPr>
              <a:defRPr sz="2910"/>
            </a:lvl1pPr>
            <a:lvl2pPr>
              <a:defRPr sz="2581"/>
            </a:lvl2pPr>
            <a:lvl3pPr>
              <a:defRPr sz="2196"/>
            </a:lvl3pPr>
            <a:lvl4pPr>
              <a:defRPr sz="1812"/>
            </a:lvl4pPr>
            <a:lvl5pPr>
              <a:defRPr sz="1812"/>
            </a:lvl5pPr>
            <a:lvl6pPr>
              <a:defRPr sz="1812"/>
            </a:lvl6pPr>
            <a:lvl7pPr>
              <a:defRPr sz="1812"/>
            </a:lvl7pPr>
            <a:lvl8pPr>
              <a:defRPr sz="1812"/>
            </a:lvl8pPr>
            <a:lvl9pPr>
              <a:defRPr sz="18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83" y="1913473"/>
            <a:ext cx="1692175" cy="6254751"/>
          </a:xfrm>
          <a:prstGeom prst="rect">
            <a:avLst/>
          </a:prstGeom>
        </p:spPr>
        <p:txBody>
          <a:bodyPr lIns="153005" tIns="76502" rIns="153005" bIns="76502"/>
          <a:lstStyle>
            <a:lvl1pPr marL="0" indent="0">
              <a:buNone/>
              <a:defRPr sz="1318"/>
            </a:lvl1pPr>
            <a:lvl2pPr marL="419996" indent="0">
              <a:buNone/>
              <a:defRPr sz="1098"/>
            </a:lvl2pPr>
            <a:lvl3pPr marL="839991" indent="0">
              <a:buNone/>
              <a:defRPr sz="933"/>
            </a:lvl3pPr>
            <a:lvl4pPr marL="1259987" indent="0">
              <a:buNone/>
              <a:defRPr sz="824"/>
            </a:lvl4pPr>
            <a:lvl5pPr marL="1679984" indent="0">
              <a:buNone/>
              <a:defRPr sz="824"/>
            </a:lvl5pPr>
            <a:lvl6pPr marL="2099978" indent="0">
              <a:buNone/>
              <a:defRPr sz="824"/>
            </a:lvl6pPr>
            <a:lvl7pPr marL="2519974" indent="0">
              <a:buNone/>
              <a:defRPr sz="824"/>
            </a:lvl7pPr>
            <a:lvl8pPr marL="2939970" indent="0">
              <a:buNone/>
              <a:defRPr sz="824"/>
            </a:lvl8pPr>
            <a:lvl9pPr marL="3359965" indent="0">
              <a:buNone/>
              <a:defRPr sz="8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7175" y="8475143"/>
            <a:ext cx="1200150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fld id="{E1AC25FF-54C5-E04F-BAFC-72B3E48B003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57363" y="8475143"/>
            <a:ext cx="1628775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86175" y="8475143"/>
            <a:ext cx="1200150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fld id="{25EB9EF9-AADF-A14B-8E6D-3483EB47A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7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7974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2" y="6400806"/>
            <a:ext cx="3086100" cy="755652"/>
          </a:xfrm>
          <a:prstGeom prst="rect">
            <a:avLst/>
          </a:prstGeom>
        </p:spPr>
        <p:txBody>
          <a:bodyPr lIns="153005" tIns="76502" rIns="153005" bIns="76502" anchor="b"/>
          <a:lstStyle>
            <a:lvl1pPr algn="l">
              <a:defRPr sz="181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8162" y="817033"/>
            <a:ext cx="3086100" cy="5486400"/>
          </a:xfrm>
          <a:prstGeom prst="rect">
            <a:avLst/>
          </a:prstGeom>
        </p:spPr>
        <p:txBody>
          <a:bodyPr lIns="153005" tIns="76502" rIns="153005" bIns="76502"/>
          <a:lstStyle>
            <a:lvl1pPr marL="0" indent="0">
              <a:buNone/>
              <a:defRPr sz="2910"/>
            </a:lvl1pPr>
            <a:lvl2pPr marL="419996" indent="0">
              <a:buNone/>
              <a:defRPr sz="2581"/>
            </a:lvl2pPr>
            <a:lvl3pPr marL="839991" indent="0">
              <a:buNone/>
              <a:defRPr sz="2196"/>
            </a:lvl3pPr>
            <a:lvl4pPr marL="1259987" indent="0">
              <a:buNone/>
              <a:defRPr sz="1812"/>
            </a:lvl4pPr>
            <a:lvl5pPr marL="1679984" indent="0">
              <a:buNone/>
              <a:defRPr sz="1812"/>
            </a:lvl5pPr>
            <a:lvl6pPr marL="2099978" indent="0">
              <a:buNone/>
              <a:defRPr sz="1812"/>
            </a:lvl6pPr>
            <a:lvl7pPr marL="2519974" indent="0">
              <a:buNone/>
              <a:defRPr sz="1812"/>
            </a:lvl7pPr>
            <a:lvl8pPr marL="2939970" indent="0">
              <a:buNone/>
              <a:defRPr sz="1812"/>
            </a:lvl8pPr>
            <a:lvl9pPr marL="3359965" indent="0">
              <a:buNone/>
              <a:defRPr sz="1812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162" y="7156461"/>
            <a:ext cx="3086100" cy="1073151"/>
          </a:xfrm>
          <a:prstGeom prst="rect">
            <a:avLst/>
          </a:prstGeom>
        </p:spPr>
        <p:txBody>
          <a:bodyPr lIns="153005" tIns="76502" rIns="153005" bIns="76502"/>
          <a:lstStyle>
            <a:lvl1pPr marL="0" indent="0">
              <a:buNone/>
              <a:defRPr sz="1318"/>
            </a:lvl1pPr>
            <a:lvl2pPr marL="419996" indent="0">
              <a:buNone/>
              <a:defRPr sz="1098"/>
            </a:lvl2pPr>
            <a:lvl3pPr marL="839991" indent="0">
              <a:buNone/>
              <a:defRPr sz="933"/>
            </a:lvl3pPr>
            <a:lvl4pPr marL="1259987" indent="0">
              <a:buNone/>
              <a:defRPr sz="824"/>
            </a:lvl4pPr>
            <a:lvl5pPr marL="1679984" indent="0">
              <a:buNone/>
              <a:defRPr sz="824"/>
            </a:lvl5pPr>
            <a:lvl6pPr marL="2099978" indent="0">
              <a:buNone/>
              <a:defRPr sz="824"/>
            </a:lvl6pPr>
            <a:lvl7pPr marL="2519974" indent="0">
              <a:buNone/>
              <a:defRPr sz="824"/>
            </a:lvl7pPr>
            <a:lvl8pPr marL="2939970" indent="0">
              <a:buNone/>
              <a:defRPr sz="824"/>
            </a:lvl8pPr>
            <a:lvl9pPr marL="3359965" indent="0">
              <a:buNone/>
              <a:defRPr sz="8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7175" y="8475143"/>
            <a:ext cx="1200150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fld id="{E1AC25FF-54C5-E04F-BAFC-72B3E48B003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57363" y="8475143"/>
            <a:ext cx="1628775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86175" y="8475143"/>
            <a:ext cx="1200150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fld id="{25EB9EF9-AADF-A14B-8E6D-3483EB47A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066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366186"/>
            <a:ext cx="4629150" cy="1524000"/>
          </a:xfrm>
          <a:prstGeom prst="rect">
            <a:avLst/>
          </a:prstGeom>
        </p:spPr>
        <p:txBody>
          <a:bodyPr lIns="153005" tIns="76502" rIns="153005" bIns="76502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2133607"/>
            <a:ext cx="4629150" cy="6034618"/>
          </a:xfrm>
          <a:prstGeom prst="rect">
            <a:avLst/>
          </a:prstGeom>
        </p:spPr>
        <p:txBody>
          <a:bodyPr vert="eaVert" lIns="153005" tIns="76502" rIns="153005" bIns="76502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7175" y="8475143"/>
            <a:ext cx="1200150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fld id="{E1AC25FF-54C5-E04F-BAFC-72B3E48B003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7363" y="8475143"/>
            <a:ext cx="1628775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86175" y="8475143"/>
            <a:ext cx="1200150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fld id="{25EB9EF9-AADF-A14B-8E6D-3483EB47A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18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366193"/>
            <a:ext cx="1157288" cy="7802033"/>
          </a:xfrm>
          <a:prstGeom prst="rect">
            <a:avLst/>
          </a:prstGeom>
        </p:spPr>
        <p:txBody>
          <a:bodyPr vert="eaVert" lIns="153005" tIns="76502" rIns="153005" bIns="76502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366193"/>
            <a:ext cx="3386137" cy="7802033"/>
          </a:xfrm>
          <a:prstGeom prst="rect">
            <a:avLst/>
          </a:prstGeom>
        </p:spPr>
        <p:txBody>
          <a:bodyPr vert="eaVert" lIns="153005" tIns="76502" rIns="153005" bIns="76502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7175" y="8475143"/>
            <a:ext cx="1200150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fld id="{E1AC25FF-54C5-E04F-BAFC-72B3E48B003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7363" y="8475143"/>
            <a:ext cx="1628775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86175" y="8475143"/>
            <a:ext cx="1200150" cy="486833"/>
          </a:xfrm>
          <a:prstGeom prst="rect">
            <a:avLst/>
          </a:prstGeom>
        </p:spPr>
        <p:txBody>
          <a:bodyPr lIns="153005" tIns="76502" rIns="153005" bIns="76502"/>
          <a:lstStyle/>
          <a:p>
            <a:fld id="{25EB9EF9-AADF-A14B-8E6D-3483EB47A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0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4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613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70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25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9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90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92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28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180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9996" rtl="0" eaLnBrk="1" latinLnBrk="0" hangingPunct="1">
        <a:spcBef>
          <a:spcPct val="0"/>
        </a:spcBef>
        <a:buNone/>
        <a:defRPr sz="4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4997" indent="-314997" algn="l" defTabSz="419996" rtl="0" eaLnBrk="1" latinLnBrk="0" hangingPunct="1">
        <a:spcBef>
          <a:spcPct val="20000"/>
        </a:spcBef>
        <a:buFont typeface="Arial"/>
        <a:buChar char="•"/>
        <a:defRPr sz="2910" kern="1200">
          <a:solidFill>
            <a:schemeClr val="tx1"/>
          </a:solidFill>
          <a:latin typeface="+mn-lt"/>
          <a:ea typeface="+mn-ea"/>
          <a:cs typeface="+mn-cs"/>
        </a:defRPr>
      </a:lvl1pPr>
      <a:lvl2pPr marL="682493" indent="-262498" algn="l" defTabSz="419996" rtl="0" eaLnBrk="1" latinLnBrk="0" hangingPunct="1">
        <a:spcBef>
          <a:spcPct val="20000"/>
        </a:spcBef>
        <a:buFont typeface="Arial"/>
        <a:buChar char="–"/>
        <a:defRPr sz="2581" kern="1200">
          <a:solidFill>
            <a:schemeClr val="tx1"/>
          </a:solidFill>
          <a:latin typeface="+mn-lt"/>
          <a:ea typeface="+mn-ea"/>
          <a:cs typeface="+mn-cs"/>
        </a:defRPr>
      </a:lvl2pPr>
      <a:lvl3pPr marL="1049990" indent="-209997" algn="l" defTabSz="419996" rtl="0" eaLnBrk="1" latinLnBrk="0" hangingPunct="1">
        <a:spcBef>
          <a:spcPct val="20000"/>
        </a:spcBef>
        <a:buFont typeface="Arial"/>
        <a:buChar char="•"/>
        <a:defRPr sz="2196" kern="1200">
          <a:solidFill>
            <a:schemeClr val="tx1"/>
          </a:solidFill>
          <a:latin typeface="+mn-lt"/>
          <a:ea typeface="+mn-ea"/>
          <a:cs typeface="+mn-cs"/>
        </a:defRPr>
      </a:lvl3pPr>
      <a:lvl4pPr marL="1469984" indent="-209997" algn="l" defTabSz="419996" rtl="0" eaLnBrk="1" latinLnBrk="0" hangingPunct="1">
        <a:spcBef>
          <a:spcPct val="20000"/>
        </a:spcBef>
        <a:buFont typeface="Arial"/>
        <a:buChar char="–"/>
        <a:defRPr sz="1812" kern="1200">
          <a:solidFill>
            <a:schemeClr val="tx1"/>
          </a:solidFill>
          <a:latin typeface="+mn-lt"/>
          <a:ea typeface="+mn-ea"/>
          <a:cs typeface="+mn-cs"/>
        </a:defRPr>
      </a:lvl4pPr>
      <a:lvl5pPr marL="1889980" indent="-209997" algn="l" defTabSz="419996" rtl="0" eaLnBrk="1" latinLnBrk="0" hangingPunct="1">
        <a:spcBef>
          <a:spcPct val="20000"/>
        </a:spcBef>
        <a:buFont typeface="Arial"/>
        <a:buChar char="»"/>
        <a:defRPr sz="1812" kern="1200">
          <a:solidFill>
            <a:schemeClr val="tx1"/>
          </a:solidFill>
          <a:latin typeface="+mn-lt"/>
          <a:ea typeface="+mn-ea"/>
          <a:cs typeface="+mn-cs"/>
        </a:defRPr>
      </a:lvl5pPr>
      <a:lvl6pPr marL="2309976" indent="-209997" algn="l" defTabSz="419996" rtl="0" eaLnBrk="1" latinLnBrk="0" hangingPunct="1">
        <a:spcBef>
          <a:spcPct val="20000"/>
        </a:spcBef>
        <a:buFont typeface="Arial"/>
        <a:buChar char="•"/>
        <a:defRPr sz="1812" kern="1200">
          <a:solidFill>
            <a:schemeClr val="tx1"/>
          </a:solidFill>
          <a:latin typeface="+mn-lt"/>
          <a:ea typeface="+mn-ea"/>
          <a:cs typeface="+mn-cs"/>
        </a:defRPr>
      </a:lvl6pPr>
      <a:lvl7pPr marL="2729971" indent="-209997" algn="l" defTabSz="419996" rtl="0" eaLnBrk="1" latinLnBrk="0" hangingPunct="1">
        <a:spcBef>
          <a:spcPct val="20000"/>
        </a:spcBef>
        <a:buFont typeface="Arial"/>
        <a:buChar char="•"/>
        <a:defRPr sz="1812" kern="1200">
          <a:solidFill>
            <a:schemeClr val="tx1"/>
          </a:solidFill>
          <a:latin typeface="+mn-lt"/>
          <a:ea typeface="+mn-ea"/>
          <a:cs typeface="+mn-cs"/>
        </a:defRPr>
      </a:lvl7pPr>
      <a:lvl8pPr marL="3149967" indent="-209997" algn="l" defTabSz="419996" rtl="0" eaLnBrk="1" latinLnBrk="0" hangingPunct="1">
        <a:spcBef>
          <a:spcPct val="20000"/>
        </a:spcBef>
        <a:buFont typeface="Arial"/>
        <a:buChar char="•"/>
        <a:defRPr sz="1812" kern="1200">
          <a:solidFill>
            <a:schemeClr val="tx1"/>
          </a:solidFill>
          <a:latin typeface="+mn-lt"/>
          <a:ea typeface="+mn-ea"/>
          <a:cs typeface="+mn-cs"/>
        </a:defRPr>
      </a:lvl8pPr>
      <a:lvl9pPr marL="3569964" indent="-209997" algn="l" defTabSz="419996" rtl="0" eaLnBrk="1" latinLnBrk="0" hangingPunct="1">
        <a:spcBef>
          <a:spcPct val="20000"/>
        </a:spcBef>
        <a:buFont typeface="Arial"/>
        <a:buChar char="•"/>
        <a:defRPr sz="18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9996" rtl="0" eaLnBrk="1" latinLnBrk="0" hangingPunct="1">
        <a:defRPr sz="1647" kern="1200">
          <a:solidFill>
            <a:schemeClr val="tx1"/>
          </a:solidFill>
          <a:latin typeface="+mn-lt"/>
          <a:ea typeface="+mn-ea"/>
          <a:cs typeface="+mn-cs"/>
        </a:defRPr>
      </a:lvl1pPr>
      <a:lvl2pPr marL="419996" algn="l" defTabSz="419996" rtl="0" eaLnBrk="1" latinLnBrk="0" hangingPunct="1">
        <a:defRPr sz="1647" kern="1200">
          <a:solidFill>
            <a:schemeClr val="tx1"/>
          </a:solidFill>
          <a:latin typeface="+mn-lt"/>
          <a:ea typeface="+mn-ea"/>
          <a:cs typeface="+mn-cs"/>
        </a:defRPr>
      </a:lvl2pPr>
      <a:lvl3pPr marL="839991" algn="l" defTabSz="419996" rtl="0" eaLnBrk="1" latinLnBrk="0" hangingPunct="1">
        <a:defRPr sz="1647" kern="1200">
          <a:solidFill>
            <a:schemeClr val="tx1"/>
          </a:solidFill>
          <a:latin typeface="+mn-lt"/>
          <a:ea typeface="+mn-ea"/>
          <a:cs typeface="+mn-cs"/>
        </a:defRPr>
      </a:lvl3pPr>
      <a:lvl4pPr marL="1259987" algn="l" defTabSz="419996" rtl="0" eaLnBrk="1" latinLnBrk="0" hangingPunct="1">
        <a:defRPr sz="1647" kern="1200">
          <a:solidFill>
            <a:schemeClr val="tx1"/>
          </a:solidFill>
          <a:latin typeface="+mn-lt"/>
          <a:ea typeface="+mn-ea"/>
          <a:cs typeface="+mn-cs"/>
        </a:defRPr>
      </a:lvl4pPr>
      <a:lvl5pPr marL="1679984" algn="l" defTabSz="419996" rtl="0" eaLnBrk="1" latinLnBrk="0" hangingPunct="1">
        <a:defRPr sz="1647" kern="1200">
          <a:solidFill>
            <a:schemeClr val="tx1"/>
          </a:solidFill>
          <a:latin typeface="+mn-lt"/>
          <a:ea typeface="+mn-ea"/>
          <a:cs typeface="+mn-cs"/>
        </a:defRPr>
      </a:lvl5pPr>
      <a:lvl6pPr marL="2099978" algn="l" defTabSz="419996" rtl="0" eaLnBrk="1" latinLnBrk="0" hangingPunct="1">
        <a:defRPr sz="1647" kern="1200">
          <a:solidFill>
            <a:schemeClr val="tx1"/>
          </a:solidFill>
          <a:latin typeface="+mn-lt"/>
          <a:ea typeface="+mn-ea"/>
          <a:cs typeface="+mn-cs"/>
        </a:defRPr>
      </a:lvl6pPr>
      <a:lvl7pPr marL="2519974" algn="l" defTabSz="419996" rtl="0" eaLnBrk="1" latinLnBrk="0" hangingPunct="1">
        <a:defRPr sz="1647" kern="1200">
          <a:solidFill>
            <a:schemeClr val="tx1"/>
          </a:solidFill>
          <a:latin typeface="+mn-lt"/>
          <a:ea typeface="+mn-ea"/>
          <a:cs typeface="+mn-cs"/>
        </a:defRPr>
      </a:lvl7pPr>
      <a:lvl8pPr marL="2939970" algn="l" defTabSz="419996" rtl="0" eaLnBrk="1" latinLnBrk="0" hangingPunct="1">
        <a:defRPr sz="1647" kern="1200">
          <a:solidFill>
            <a:schemeClr val="tx1"/>
          </a:solidFill>
          <a:latin typeface="+mn-lt"/>
          <a:ea typeface="+mn-ea"/>
          <a:cs typeface="+mn-cs"/>
        </a:defRPr>
      </a:lvl8pPr>
      <a:lvl9pPr marL="3359965" algn="l" defTabSz="419996" rtl="0" eaLnBrk="1" latinLnBrk="0" hangingPunct="1">
        <a:defRPr sz="16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3682" y="425344"/>
            <a:ext cx="4474345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18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endParaRPr lang="en-US" sz="2400" b="1" dirty="0">
              <a:solidFill>
                <a:srgbClr val="FFC000"/>
              </a:solidFill>
              <a:latin typeface="Arial Black" panose="020B0A04020102020204" pitchFamily="34" charset="0"/>
            </a:endParaRPr>
          </a:p>
          <a:p>
            <a:pPr algn="ctr"/>
            <a:endParaRPr lang="en-US" sz="2400" b="1" dirty="0">
              <a:solidFill>
                <a:srgbClr val="FFFFFF"/>
              </a:solidFill>
              <a:latin typeface="Arial Black" panose="020B0A04020102020204" pitchFamily="34" charset="0"/>
            </a:endParaRPr>
          </a:p>
          <a:p>
            <a:pPr algn="ctr"/>
            <a:endParaRPr lang="en-US" b="1" dirty="0">
              <a:solidFill>
                <a:srgbClr val="FFFFFF"/>
              </a:solidFill>
              <a:latin typeface="Arial Black" panose="020B0A04020102020204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BAD65184-5C75-4F57-B5F1-7B4D22825003}"/>
              </a:ext>
            </a:extLst>
          </p:cNvPr>
          <p:cNvSpPr txBox="1"/>
          <p:nvPr/>
        </p:nvSpPr>
        <p:spPr>
          <a:xfrm>
            <a:off x="816595" y="1029333"/>
            <a:ext cx="4048629" cy="15081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sz="2000" b="1" dirty="0">
              <a:solidFill>
                <a:schemeClr val="bg1"/>
              </a:solidFill>
              <a:ea typeface="+mn-lt"/>
              <a:cs typeface="+mn-lt"/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  <a:ea typeface="+mn-lt"/>
                <a:cs typeface="+mn-lt"/>
              </a:rPr>
              <a:t>“</a:t>
            </a:r>
            <a:r>
              <a:rPr lang="en-US" b="1" dirty="0">
                <a:solidFill>
                  <a:schemeClr val="bg1"/>
                </a:solidFill>
              </a:rPr>
              <a:t>Design, Analysis, and </a:t>
            </a:r>
            <a:r>
              <a:rPr lang="en-US" b="1" dirty="0" err="1">
                <a:solidFill>
                  <a:schemeClr val="bg1"/>
                </a:solidFill>
              </a:rPr>
              <a:t>Demosaicing</a:t>
            </a:r>
            <a:r>
              <a:rPr lang="en-US" b="1" dirty="0">
                <a:solidFill>
                  <a:schemeClr val="bg1"/>
                </a:solidFill>
              </a:rPr>
              <a:t> Consideration for Improved Snapshot Imaging Polarimeters</a:t>
            </a:r>
            <a:r>
              <a:rPr lang="en-US" sz="1600" b="1" dirty="0">
                <a:solidFill>
                  <a:schemeClr val="bg1"/>
                </a:solidFill>
                <a:ea typeface="+mn-lt"/>
                <a:cs typeface="+mn-lt"/>
              </a:rPr>
              <a:t>"</a:t>
            </a:r>
            <a:endParaRPr lang="en-US" b="1" dirty="0">
              <a:solidFill>
                <a:schemeClr val="bg1"/>
              </a:solidFill>
              <a:ea typeface="+mn-lt"/>
              <a:cs typeface="+mn-lt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D51AF97-84BF-4023-A927-CBD6C24FDB63}"/>
              </a:ext>
            </a:extLst>
          </p:cNvPr>
          <p:cNvCxnSpPr/>
          <p:nvPr/>
        </p:nvCxnSpPr>
        <p:spPr>
          <a:xfrm>
            <a:off x="1281793" y="1518557"/>
            <a:ext cx="3151412" cy="1"/>
          </a:xfrm>
          <a:prstGeom prst="straightConnector1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">
            <a:extLst>
              <a:ext uri="{FF2B5EF4-FFF2-40B4-BE49-F238E27FC236}">
                <a16:creationId xmlns:a16="http://schemas.microsoft.com/office/drawing/2014/main" id="{A9058638-06F9-4375-B36B-F52A595AF7B0}"/>
              </a:ext>
            </a:extLst>
          </p:cNvPr>
          <p:cNvSpPr txBox="1"/>
          <p:nvPr/>
        </p:nvSpPr>
        <p:spPr>
          <a:xfrm>
            <a:off x="381869" y="4915621"/>
            <a:ext cx="4921264" cy="40011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chemeClr val="bg1"/>
                </a:solidFill>
                <a:latin typeface="Calibri"/>
                <a:ea typeface="Verdana"/>
                <a:cs typeface="Calibri"/>
              </a:rPr>
              <a:t>Dr. </a:t>
            </a:r>
            <a:r>
              <a:rPr lang="en-US" sz="2000" b="1" dirty="0">
                <a:solidFill>
                  <a:schemeClr val="bg1"/>
                </a:solidFill>
                <a:ea typeface="+mn-lt"/>
                <a:cs typeface="+mn-lt"/>
              </a:rPr>
              <a:t>Bradley M. Ratliff</a:t>
            </a:r>
            <a:endParaRPr lang="en-US" sz="2000" b="1" dirty="0">
              <a:solidFill>
                <a:schemeClr val="bg1"/>
              </a:solidFill>
              <a:latin typeface="Calibri"/>
              <a:ea typeface="Verdana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BD4531-4F3B-47A1-910D-E84A2AD5E973}"/>
              </a:ext>
            </a:extLst>
          </p:cNvPr>
          <p:cNvSpPr txBox="1"/>
          <p:nvPr/>
        </p:nvSpPr>
        <p:spPr>
          <a:xfrm>
            <a:off x="253094" y="6188528"/>
            <a:ext cx="501287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Verdana"/>
              </a:rPr>
              <a:t>Tuesday,  November 30th, 2021</a:t>
            </a:r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  <a:latin typeface="Verdana"/>
              </a:rPr>
              <a:t>2:00 – 3:00 p.m. </a:t>
            </a:r>
            <a:endParaRPr lang="en-US" dirty="0">
              <a:solidFill>
                <a:schemeClr val="bg1"/>
              </a:solidFill>
              <a:latin typeface="Verdana"/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  <a:latin typeface="Verdana"/>
              </a:rPr>
              <a:t>Olin 202</a:t>
            </a:r>
            <a:r>
              <a:rPr lang="en-US" dirty="0">
                <a:solidFill>
                  <a:schemeClr val="bg1"/>
                </a:solidFill>
                <a:latin typeface="Verdana"/>
              </a:rPr>
              <a:t>​</a:t>
            </a:r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67B69E0E-88B9-41A5-88A5-6CA8ED8570BD}"/>
              </a:ext>
            </a:extLst>
          </p:cNvPr>
          <p:cNvSpPr txBox="1"/>
          <p:nvPr/>
        </p:nvSpPr>
        <p:spPr>
          <a:xfrm>
            <a:off x="522513" y="7203622"/>
            <a:ext cx="431640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FFC000"/>
                </a:solidFill>
                <a:latin typeface="Arial"/>
                <a:cs typeface="Arial"/>
              </a:rPr>
              <a:t>Reception to follow Olin 204</a:t>
            </a:r>
            <a:endParaRPr lang="en-US" b="1">
              <a:solidFill>
                <a:srgbClr val="000000"/>
              </a:solidFill>
              <a:latin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rgbClr val="FFC000"/>
                </a:solidFill>
                <a:latin typeface="Arial"/>
                <a:cs typeface="Arial"/>
              </a:rPr>
              <a:t>3:00 – 3:30 pm </a:t>
            </a:r>
            <a:endParaRPr lang="en-US" b="1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49B4C-65A5-4B33-9011-6480AB834788}"/>
              </a:ext>
            </a:extLst>
          </p:cNvPr>
          <p:cNvSpPr txBox="1"/>
          <p:nvPr/>
        </p:nvSpPr>
        <p:spPr>
          <a:xfrm>
            <a:off x="603682" y="5260700"/>
            <a:ext cx="434628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solidFill>
                  <a:srgbClr val="FFC000"/>
                </a:solidFill>
              </a:rPr>
              <a:t>Associate Professor, </a:t>
            </a:r>
          </a:p>
          <a:p>
            <a:pPr algn="ctr"/>
            <a:r>
              <a:rPr lang="en-US" sz="1400" b="1" dirty="0">
                <a:solidFill>
                  <a:srgbClr val="FFC000"/>
                </a:solidFill>
              </a:rPr>
              <a:t>Director Applied Sensing Laboratory,</a:t>
            </a:r>
          </a:p>
          <a:p>
            <a:pPr algn="ctr"/>
            <a:r>
              <a:rPr lang="en-US" sz="1400" b="1" dirty="0">
                <a:solidFill>
                  <a:srgbClr val="FFC000"/>
                </a:solidFill>
                <a:ea typeface="+mn-lt"/>
                <a:cs typeface="+mn-lt"/>
              </a:rPr>
              <a:t> Department of Electrical and Computer Engineering </a:t>
            </a:r>
            <a:endParaRPr lang="en-US" b="1" dirty="0">
              <a:solidFill>
                <a:srgbClr val="FFC000"/>
              </a:solidFill>
              <a:cs typeface="Calibri"/>
            </a:endParaRPr>
          </a:p>
          <a:p>
            <a:pPr algn="ctr"/>
            <a:r>
              <a:rPr lang="en-US" sz="1400" b="1" dirty="0">
                <a:solidFill>
                  <a:srgbClr val="FFC000"/>
                </a:solidFill>
                <a:ea typeface="+mn-lt"/>
                <a:cs typeface="+mn-lt"/>
              </a:rPr>
              <a:t> University of Dayton</a:t>
            </a:r>
            <a:endParaRPr lang="en-US" sz="1400" b="1" dirty="0">
              <a:solidFill>
                <a:srgbClr val="FFC000"/>
              </a:solidFill>
              <a:cs typeface="Calibri"/>
            </a:endParaRPr>
          </a:p>
        </p:txBody>
      </p:sp>
      <p:pic>
        <p:nvPicPr>
          <p:cNvPr id="4" name="Picture 15" descr="Text&#10;&#10;Description automatically generated">
            <a:extLst>
              <a:ext uri="{FF2B5EF4-FFF2-40B4-BE49-F238E27FC236}">
                <a16:creationId xmlns:a16="http://schemas.microsoft.com/office/drawing/2014/main" id="{B443B402-E7DA-4D23-87F7-9BC6175C9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551" y="225598"/>
            <a:ext cx="1579448" cy="1116004"/>
          </a:xfrm>
          <a:prstGeom prst="rect">
            <a:avLst/>
          </a:prstGeom>
        </p:spPr>
      </p:pic>
      <p:pic>
        <p:nvPicPr>
          <p:cNvPr id="7" name="Picture 6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0D10DCEF-DB77-4190-84E6-A54A676BA0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257" y="2550744"/>
            <a:ext cx="2331194" cy="233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665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575B788F757F4BB604403C192A6783" ma:contentTypeVersion="1099" ma:contentTypeDescription="Create a new document." ma:contentTypeScope="" ma:versionID="beab3890c914eed69cbad67eb3775b79">
  <xsd:schema xmlns:xsd="http://www.w3.org/2001/XMLSchema" xmlns:xs="http://www.w3.org/2001/XMLSchema" xmlns:p="http://schemas.microsoft.com/office/2006/metadata/properties" xmlns:ns2="6f355f3c-1c4d-4c4a-95ee-50dfe9de2cd9" xmlns:ns3="40286aff-0918-4e56-bd11-1e5c66eb48a5" xmlns:ns4="ce111c79-e89e-4fdb-b5dd-113ec93ae572" targetNamespace="http://schemas.microsoft.com/office/2006/metadata/properties" ma:root="true" ma:fieldsID="de804ac52bdee1f64eade04508f43961" ns2:_="" ns3:_="" ns4:_="">
    <xsd:import namespace="6f355f3c-1c4d-4c4a-95ee-50dfe9de2cd9"/>
    <xsd:import namespace="40286aff-0918-4e56-bd11-1e5c66eb48a5"/>
    <xsd:import namespace="ce111c79-e89e-4fdb-b5dd-113ec93ae57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355f3c-1c4d-4c4a-95ee-50dfe9de2cd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86aff-0918-4e56-bd11-1e5c66eb48a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111c79-e89e-4fdb-b5dd-113ec93ae5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 xmlns=""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f355f3c-1c4d-4c4a-95ee-50dfe9de2cd9">SPMIG-1322602101-935</_dlc_DocId>
    <_dlc_DocIdUrl xmlns="6f355f3c-1c4d-4c4a-95ee-50dfe9de2cd9">
      <Url>https://marq.sharepoint.com/sites/engineering/eece/_layouts/15/DocIdRedir.aspx?ID=SPMIG-1322602101-935</Url>
      <Description>SPMIG-1322602101-935</Description>
    </_dlc_DocIdUrl>
  </documentManagement>
</p:properties>
</file>

<file path=customXml/itemProps1.xml><?xml version="1.0" encoding="utf-8"?>
<ds:datastoreItem xmlns:ds="http://schemas.openxmlformats.org/officeDocument/2006/customXml" ds:itemID="{58D0F778-BD0F-44D3-A758-7A3EBA3A8A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355f3c-1c4d-4c4a-95ee-50dfe9de2cd9"/>
    <ds:schemaRef ds:uri="40286aff-0918-4e56-bd11-1e5c66eb48a5"/>
    <ds:schemaRef ds:uri="ce111c79-e89e-4fdb-b5dd-113ec93ae5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36FA14-271E-4FF5-A58C-4436D2D5614E}">
  <ds:schemaRefs>
    <ds:schemaRef ds:uri="http://schemas.microsoft.com/sharepoint/events"/>
    <ds:schemaRef ds:uri=""/>
  </ds:schemaRefs>
</ds:datastoreItem>
</file>

<file path=customXml/itemProps3.xml><?xml version="1.0" encoding="utf-8"?>
<ds:datastoreItem xmlns:ds="http://schemas.openxmlformats.org/officeDocument/2006/customXml" ds:itemID="{651D4043-E437-4930-B7B9-AAD59BCFB8C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0655786-FDAA-4085-8F33-1DDE87736890}">
  <ds:schemaRefs>
    <ds:schemaRef ds:uri="http://purl.org/dc/terms/"/>
    <ds:schemaRef ds:uri="http://schemas.microsoft.com/office/2006/documentManagement/types"/>
    <ds:schemaRef ds:uri="40286aff-0918-4e56-bd11-1e5c66eb48a5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http://purl.org/dc/elements/1.1/"/>
    <ds:schemaRef ds:uri="ce111c79-e89e-4fdb-b5dd-113ec93ae572"/>
    <ds:schemaRef ds:uri="6f355f3c-1c4d-4c4a-95ee-50dfe9de2cd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64</Words>
  <Application>Microsoft Office PowerPoint</Application>
  <PresentationFormat>On-screen Show (16:9)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Chen, Jimmy</cp:lastModifiedBy>
  <cp:revision>123</cp:revision>
  <dcterms:created xsi:type="dcterms:W3CDTF">2021-09-17T18:25:50Z</dcterms:created>
  <dcterms:modified xsi:type="dcterms:W3CDTF">2021-11-29T19:46:53Z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dccfe67f-78ae-42e8-82aa-2e7bcee3fe28</vt:lpwstr>
  </property>
  <property fmtid="{D5CDD505-2E9C-101B-9397-08002B2CF9AE}" pid="3" name="ContentTypeId">
    <vt:lpwstr>0x01010038575B788F757F4BB604403C192A6783</vt:lpwstr>
  </property>
</Properties>
</file>