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8404800" cy="27432000"/>
  <p:notesSz cx="7004050" cy="9290050"/>
  <p:defaultTextStyle>
    <a:defPPr>
      <a:defRPr lang="en-US"/>
    </a:defPPr>
    <a:lvl1pPr marL="0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1pPr>
    <a:lvl2pPr marL="1410478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2pPr>
    <a:lvl3pPr marL="2820955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3pPr>
    <a:lvl4pPr marL="4231433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4pPr>
    <a:lvl5pPr marL="5641911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5pPr>
    <a:lvl6pPr marL="7052389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6pPr>
    <a:lvl7pPr marL="8462866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7pPr>
    <a:lvl8pPr marL="9873345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8pPr>
    <a:lvl9pPr marL="11283823" algn="l" defTabSz="2820955" rtl="0" eaLnBrk="1" latinLnBrk="0" hangingPunct="1">
      <a:defRPr sz="54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90" autoAdjust="0"/>
    <p:restoredTop sz="86320" autoAdjust="0"/>
  </p:normalViewPr>
  <p:slideViewPr>
    <p:cSldViewPr>
      <p:cViewPr>
        <p:scale>
          <a:sx n="33" d="100"/>
          <a:sy n="33" d="100"/>
        </p:scale>
        <p:origin x="3384" y="450"/>
      </p:cViewPr>
      <p:guideLst>
        <p:guide orient="horz" pos="8640"/>
        <p:guide pos="12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5" d="100"/>
          <a:sy n="125" d="100"/>
        </p:scale>
        <p:origin x="487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EE18C-41EF-46D0-AF21-23512FCB9FD0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6513" y="1162050"/>
            <a:ext cx="439102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F396F-65C2-4EE5-8A82-B6FE1EA3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4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1pPr>
    <a:lvl2pPr marL="391866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2pPr>
    <a:lvl3pPr marL="783732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3pPr>
    <a:lvl4pPr marL="1175598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4pPr>
    <a:lvl5pPr marL="1567464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5pPr>
    <a:lvl6pPr marL="1959331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6pPr>
    <a:lvl7pPr marL="2351197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7pPr>
    <a:lvl8pPr marL="2743063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8pPr>
    <a:lvl9pPr marL="3134929" algn="l" defTabSz="783732" rtl="0" eaLnBrk="1" latinLnBrk="0" hangingPunct="1">
      <a:defRPr sz="10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rquette.edu/engineering/discovery-learning-lab/posters.php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Discovery Learning Center Labs Website</a:t>
            </a:r>
          </a:p>
          <a:p>
            <a:r>
              <a:rPr lang="en-US" dirty="0"/>
              <a:t>https://www.marquette.edu/engineering/discovery-learning-lab/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Posters</a:t>
            </a:r>
          </a:p>
          <a:p>
            <a:pPr marL="0" marR="0" lvl="0" indent="0" algn="l" defTabSz="7837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  <a:hlinkClick r:id="rId3"/>
              </a:rPr>
              <a:t>https://www.marquette.edu/engineering/discovery-learning-lab/posters.php</a:t>
            </a:r>
            <a:endParaRPr lang="en-US" sz="1100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F396F-65C2-4EE5-8A82-B6FE1EA315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14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arquette.edu/engineering/discovery-learning-lab/posters.php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7764720" y="0"/>
            <a:ext cx="640080" cy="27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endParaRPr lang="en-US" sz="4571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-3" y="0"/>
            <a:ext cx="640080" cy="274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endParaRPr lang="en-US" sz="4571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38404800" cy="3429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endParaRPr lang="en-US" sz="4571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24003000"/>
            <a:ext cx="38404800" cy="3429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endParaRPr lang="en-US" sz="4571" dirty="0"/>
          </a:p>
        </p:txBody>
      </p:sp>
      <p:sp>
        <p:nvSpPr>
          <p:cNvPr id="11" name="Instructions"/>
          <p:cNvSpPr/>
          <p:nvPr userDrawn="1"/>
        </p:nvSpPr>
        <p:spPr>
          <a:xfrm>
            <a:off x="-9201150" y="0"/>
            <a:ext cx="8401050" cy="27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2851" tIns="142851" rIns="142851" bIns="142851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60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30” high by 42” wide. It can be used to print any poster with a 3:4 aspect ratio.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4083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4083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4083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4083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4083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500"/>
              </a:spcAft>
            </a:pPr>
            <a:r>
              <a:rPr lang="en-US" sz="4083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500"/>
              </a:spcAft>
            </a:pPr>
            <a:br>
              <a:rPr lang="en-US" sz="3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3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39204900" y="0"/>
            <a:ext cx="8401050" cy="27432000"/>
            <a:chOff x="33832800" y="0"/>
            <a:chExt cx="12801600" cy="43891200"/>
          </a:xfrm>
        </p:grpSpPr>
        <p:sp>
          <p:nvSpPr>
            <p:cNvPr id="13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500"/>
                </a:spcAft>
              </a:pPr>
              <a:r>
                <a:rPr lang="en-US" sz="6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6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6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r>
                <a:rPr lang="en-US" sz="4083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4083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r>
                <a:rPr lang="en-US" sz="4083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4083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4083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4083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4083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endParaRPr lang="en-US" sz="4083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r>
                <a:rPr lang="en-US" sz="4083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500"/>
                </a:spcAft>
              </a:pPr>
              <a:r>
                <a:rPr lang="en-US" sz="6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3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  <a:hlinkClick r:id="rId2"/>
                </a:rPr>
                <a:t>https://www.marquette.edu/engineering/discovery-learning-lab/posters.php</a:t>
              </a:r>
              <a:endParaRPr lang="en-US" sz="30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3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3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4200" y="27178000"/>
            <a:ext cx="4635256" cy="15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098552"/>
            <a:ext cx="34564320" cy="4572000"/>
          </a:xfrm>
          <a:prstGeom prst="rect">
            <a:avLst/>
          </a:prstGeom>
        </p:spPr>
        <p:txBody>
          <a:bodyPr vert="horz" lIns="329128" tIns="164564" rIns="329128" bIns="164564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6400803"/>
            <a:ext cx="34564320" cy="18103853"/>
          </a:xfrm>
          <a:prstGeom prst="rect">
            <a:avLst/>
          </a:prstGeom>
        </p:spPr>
        <p:txBody>
          <a:bodyPr vert="horz" lIns="329128" tIns="164564" rIns="329128" bIns="164564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25425403"/>
            <a:ext cx="8961120" cy="14605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l">
              <a:defRPr sz="3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25425403"/>
            <a:ext cx="12161520" cy="14605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ctr">
              <a:defRPr sz="3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25425403"/>
            <a:ext cx="8961120" cy="1460500"/>
          </a:xfrm>
          <a:prstGeom prst="rect">
            <a:avLst/>
          </a:prstGeom>
        </p:spPr>
        <p:txBody>
          <a:bodyPr vert="horz" lIns="329128" tIns="164564" rIns="329128" bIns="164564" rtlCol="0" anchor="ctr"/>
          <a:lstStyle>
            <a:lvl1pPr algn="r">
              <a:defRPr sz="3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2742623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690" indent="-285690" algn="l" defTabSz="2742623" rtl="0" eaLnBrk="1" latinLnBrk="0" hangingPunct="1">
        <a:spcBef>
          <a:spcPct val="20000"/>
        </a:spcBef>
        <a:buFont typeface="Arial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380" indent="-285690" algn="l" defTabSz="2742623" rtl="0" eaLnBrk="1" latinLnBrk="0" hangingPunct="1">
        <a:spcBef>
          <a:spcPct val="20000"/>
        </a:spcBef>
        <a:buFont typeface="Arial" pitchFamily="34" charset="0"/>
        <a:buChar char="–"/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857070" indent="-285690" algn="l" defTabSz="2742623" rtl="0" eaLnBrk="1" latinLnBrk="0" hangingPunct="1">
        <a:spcBef>
          <a:spcPct val="20000"/>
        </a:spcBef>
        <a:buFont typeface="Arial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142759" indent="-285690" algn="l" defTabSz="2742623" rtl="0" eaLnBrk="1" latinLnBrk="0" hangingPunct="1">
        <a:spcBef>
          <a:spcPct val="20000"/>
        </a:spcBef>
        <a:buFont typeface="Arial" pitchFamily="34" charset="0"/>
        <a:buChar char="–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1428450" indent="-285690" algn="l" defTabSz="2742623" rtl="0" eaLnBrk="1" latinLnBrk="0" hangingPunct="1">
        <a:spcBef>
          <a:spcPct val="20000"/>
        </a:spcBef>
        <a:buFont typeface="Arial" pitchFamily="34" charset="0"/>
        <a:buChar char="»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7542213" indent="-685656" algn="l" defTabSz="274262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8913525" indent="-685656" algn="l" defTabSz="274262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4836" indent="-685656" algn="l" defTabSz="274262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6147" indent="-685656" algn="l" defTabSz="2742623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1pPr>
      <a:lvl2pPr marL="1371312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2pPr>
      <a:lvl3pPr marL="2742623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3pPr>
      <a:lvl4pPr marL="4113935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4pPr>
      <a:lvl5pPr marL="5485246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5pPr>
      <a:lvl6pPr marL="6856557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6pPr>
      <a:lvl7pPr marL="8227868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7pPr>
      <a:lvl8pPr marL="9599181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8pPr>
      <a:lvl9pPr marL="10970493" algn="l" defTabSz="2742623" rtl="0" eaLnBrk="1" latinLnBrk="0" hangingPunct="1">
        <a:defRPr sz="5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5486400" y="461664"/>
            <a:ext cx="27432000" cy="150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281" tIns="285702" rIns="114281" bIns="285702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5486400" y="1775323"/>
            <a:ext cx="27432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4281" tIns="114281" rIns="114281" bIns="114281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333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You Name</a:t>
            </a:r>
            <a:r>
              <a:rPr lang="en-US" sz="3333" b="1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3333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Advisor Name, PhD</a:t>
            </a:r>
            <a:r>
              <a:rPr lang="en-US" sz="3333" b="1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3333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Others</a:t>
            </a:r>
            <a:r>
              <a:rPr lang="en-US" sz="3333" b="1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3</a:t>
            </a:r>
            <a:endParaRPr lang="en-US" sz="3333" b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n-US" sz="3333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3333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Engineering, Marquette University, Milwaukee, WI; </a:t>
            </a:r>
            <a:r>
              <a:rPr lang="en-US" sz="3333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 </a:t>
            </a:r>
            <a:r>
              <a:rPr lang="en-US" sz="3333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Civil, Biomedical, Electrical, Mechanical Engineering, Marquette University, Milwaukee, WI;</a:t>
            </a:r>
            <a:r>
              <a:rPr lang="en-US" sz="3333" baseline="300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</a:p>
          <a:p>
            <a:pPr algn="ctr" eaLnBrk="1" hangingPunct="1"/>
            <a:r>
              <a:rPr lang="en-US" sz="3333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cs typeface="Times New Roman" panose="02020603050405020304" pitchFamily="18" charset="0"/>
              </a:rPr>
              <a:t>3</a:t>
            </a:r>
            <a:r>
              <a:rPr lang="en-US" sz="3333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  <a:cs typeface="Times New Roman" panose="02020603050405020304" pitchFamily="18" charset="0"/>
              </a:rPr>
              <a:t>Other, Milwaukee, WI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36801" y="25031699"/>
            <a:ext cx="4673599" cy="11347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lIns="57140" tIns="28570" rIns="57140" bIns="28570" rtlCol="0">
            <a:spAutoFit/>
          </a:bodyPr>
          <a:lstStyle/>
          <a:p>
            <a:r>
              <a:rPr lang="en-US" sz="2333" dirty="0"/>
              <a:t>Your Name.</a:t>
            </a:r>
          </a:p>
          <a:p>
            <a:r>
              <a:rPr lang="en-US" sz="2333" dirty="0"/>
              <a:t>Marquette University </a:t>
            </a:r>
          </a:p>
          <a:p>
            <a:r>
              <a:rPr lang="en-US" sz="2333" dirty="0"/>
              <a:t>Email: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36800" y="24288752"/>
            <a:ext cx="1616448" cy="622020"/>
          </a:xfrm>
          <a:prstGeom prst="rect">
            <a:avLst/>
          </a:prstGeom>
          <a:noFill/>
        </p:spPr>
        <p:txBody>
          <a:bodyPr wrap="none" lIns="57140" tIns="28570" rIns="57140" bIns="28570" rtlCol="0">
            <a:spAutoFit/>
          </a:bodyPr>
          <a:lstStyle/>
          <a:p>
            <a:r>
              <a:rPr lang="en-US" sz="3667" b="1" dirty="0"/>
              <a:t>Contact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2133600" y="4572000"/>
            <a:ext cx="10972800" cy="64122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14281" tIns="114281" rIns="114281" bIns="114281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667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33600" y="4000500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Objective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33600" y="6825270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Background and Rationale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3716000" y="4000500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Prototype Design</a:t>
            </a: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25298400" y="14242931"/>
            <a:ext cx="10972800" cy="65046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14281" tIns="114281" rIns="114281" bIns="114281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39" indent="-285739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2667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5298400" y="13665706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>
                <a:solidFill>
                  <a:schemeClr val="accent3">
                    <a:lumMod val="20000"/>
                    <a:lumOff val="80000"/>
                  </a:schemeClr>
                </a:solidFill>
              </a:rPr>
              <a:t>Future Work</a:t>
            </a:r>
            <a:endParaRPr lang="en-US" sz="3667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2133600" y="7393417"/>
            <a:ext cx="10972800" cy="64122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14281" tIns="114281" rIns="114281" bIns="114281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667" dirty="0">
              <a:latin typeface="+mn-lt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33600" y="13667648"/>
            <a:ext cx="10972800" cy="65745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Prior Stance-Control AFO</a:t>
            </a:r>
          </a:p>
        </p:txBody>
      </p:sp>
      <p:sp>
        <p:nvSpPr>
          <p:cNvPr id="40" name="Text Box 190"/>
          <p:cNvSpPr txBox="1">
            <a:spLocks noChangeArrowheads="1"/>
          </p:cNvSpPr>
          <p:nvPr/>
        </p:nvSpPr>
        <p:spPr bwMode="auto">
          <a:xfrm>
            <a:off x="2133599" y="14325105"/>
            <a:ext cx="10972800" cy="65046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14281" tIns="114281" rIns="114281" bIns="114281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7000"/>
              </a:lnSpc>
              <a:spcAft>
                <a:spcPts val="667"/>
              </a:spcAft>
            </a:pPr>
            <a:endParaRPr lang="en-US" sz="2667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5298400" y="4000500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Hypothesis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5298400" y="20557387"/>
            <a:ext cx="10972800" cy="5715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140" tIns="28570" rIns="57140" bIns="28570" rtlCol="0" anchor="ctr"/>
          <a:lstStyle/>
          <a:p>
            <a:pPr algn="ctr"/>
            <a:r>
              <a:rPr lang="en-US" sz="3667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References</a:t>
            </a:r>
          </a:p>
        </p:txBody>
      </p:sp>
      <p:sp>
        <p:nvSpPr>
          <p:cNvPr id="68" name="Text Box 193"/>
          <p:cNvSpPr txBox="1">
            <a:spLocks noChangeArrowheads="1"/>
          </p:cNvSpPr>
          <p:nvPr/>
        </p:nvSpPr>
        <p:spPr bwMode="auto">
          <a:xfrm>
            <a:off x="25298400" y="21128887"/>
            <a:ext cx="10972800" cy="59794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14281" tIns="114281" rIns="114281" bIns="114281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92891" indent="-392891">
              <a:lnSpc>
                <a:spcPct val="107000"/>
              </a:lnSpc>
              <a:spcAft>
                <a:spcPts val="667"/>
              </a:spcAft>
            </a:pPr>
            <a:endParaRPr lang="en-US" sz="2333" dirty="0"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BF2459E-10C6-CFBA-3100-63A02F42E9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1129" y="140612"/>
            <a:ext cx="5143395" cy="314529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7" name="Picture 16" descr="Logo, company name&#10;&#10;Description automatically generated">
            <a:extLst>
              <a:ext uri="{FF2B5EF4-FFF2-40B4-BE49-F238E27FC236}">
                <a16:creationId xmlns:a16="http://schemas.microsoft.com/office/drawing/2014/main" id="{965B2523-AFC8-F862-871B-9E18CE2B02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76" y="98874"/>
            <a:ext cx="4213048" cy="3207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MarquettePowerPointTheme</Template>
  <TotalTime>2898</TotalTime>
  <Words>96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36x48</dc:title>
  <dc:creator>Connor Conzelman</dc:creator>
  <dc:description>Quality poster printing
www.genigraphics.com
1-800-790-4001</dc:description>
  <cp:lastModifiedBy>Silman, Tom</cp:lastModifiedBy>
  <cp:revision>120</cp:revision>
  <cp:lastPrinted>2013-02-12T02:21:55Z</cp:lastPrinted>
  <dcterms:created xsi:type="dcterms:W3CDTF">2013-02-10T21:14:48Z</dcterms:created>
  <dcterms:modified xsi:type="dcterms:W3CDTF">2022-11-16T18:47:48Z</dcterms:modified>
</cp:coreProperties>
</file>