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6" r:id="rId5"/>
    <p:sldId id="277" r:id="rId6"/>
    <p:sldId id="290" r:id="rId7"/>
    <p:sldId id="291" r:id="rId8"/>
    <p:sldId id="264" r:id="rId9"/>
    <p:sldId id="293" r:id="rId10"/>
    <p:sldId id="268" r:id="rId11"/>
    <p:sldId id="262" r:id="rId12"/>
    <p:sldId id="296" r:id="rId13"/>
    <p:sldId id="294" r:id="rId14"/>
    <p:sldId id="286" r:id="rId15"/>
    <p:sldId id="279" r:id="rId16"/>
    <p:sldId id="306" r:id="rId17"/>
    <p:sldId id="30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6" dt="2026-09-21T20:36:24.056"/>
    <p1510:client id="{4C7946F2-9C4D-EB88-E485-AADE577D6856}" v="257" dt="2026-09-21T20:54:21.390"/>
  </p1510:revLst>
</p1510:revInfo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792"/>
        <p:guide pos="3144"/>
        <p:guide orient="horz" pos="9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kinster, Maddie" userId="S::maddie.makinster@marquette.edu::8bcdcf91-3b66-423d-974a-947e909d9610" providerId="AD" clId="Web-{4C7946F2-9C4D-EB88-E485-AADE577D6856}"/>
    <pc:docChg chg="addSld delSld modSld">
      <pc:chgData name="Makinster, Maddie" userId="S::maddie.makinster@marquette.edu::8bcdcf91-3b66-423d-974a-947e909d9610" providerId="AD" clId="Web-{4C7946F2-9C4D-EB88-E485-AADE577D6856}" dt="2026-09-21T20:54:21.171" v="244" actId="14100"/>
      <pc:docMkLst>
        <pc:docMk/>
      </pc:docMkLst>
      <pc:sldChg chg="delSp modSp">
        <pc:chgData name="Makinster, Maddie" userId="S::maddie.makinster@marquette.edu::8bcdcf91-3b66-423d-974a-947e909d9610" providerId="AD" clId="Web-{4C7946F2-9C4D-EB88-E485-AADE577D6856}" dt="2026-09-21T20:54:21.171" v="244" actId="14100"/>
        <pc:sldMkLst>
          <pc:docMk/>
          <pc:sldMk cId="1642425379" sldId="256"/>
        </pc:sldMkLst>
        <pc:spChg chg="mod">
          <ac:chgData name="Makinster, Maddie" userId="S::maddie.makinster@marquette.edu::8bcdcf91-3b66-423d-974a-947e909d9610" providerId="AD" clId="Web-{4C7946F2-9C4D-EB88-E485-AADE577D6856}" dt="2026-09-21T20:54:21.171" v="244" actId="14100"/>
          <ac:spMkLst>
            <pc:docMk/>
            <pc:sldMk cId="1642425379" sldId="256"/>
            <ac:spMk id="2" creationId="{216815C6-3AD0-46E6-A74A-1967BD91AF50}"/>
          </ac:spMkLst>
        </pc:spChg>
        <pc:spChg chg="del">
          <ac:chgData name="Makinster, Maddie" userId="S::maddie.makinster@marquette.edu::8bcdcf91-3b66-423d-974a-947e909d9610" providerId="AD" clId="Web-{4C7946F2-9C4D-EB88-E485-AADE577D6856}" dt="2026-09-21T20:53:59.842" v="236"/>
          <ac:spMkLst>
            <pc:docMk/>
            <pc:sldMk cId="1642425379" sldId="256"/>
            <ac:spMk id="10" creationId="{97EAF211-026E-85E2-CDF7-3301B7F0B35F}"/>
          </ac:spMkLst>
        </pc:spChg>
        <pc:picChg chg="del">
          <ac:chgData name="Makinster, Maddie" userId="S::maddie.makinster@marquette.edu::8bcdcf91-3b66-423d-974a-947e909d9610" providerId="AD" clId="Web-{4C7946F2-9C4D-EB88-E485-AADE577D6856}" dt="2026-09-21T20:54:01.717" v="237"/>
          <ac:picMkLst>
            <pc:docMk/>
            <pc:sldMk cId="1642425379" sldId="256"/>
            <ac:picMk id="9" creationId="{5B8ED8A3-DB29-3C91-875D-C537705473F5}"/>
          </ac:picMkLst>
        </pc:picChg>
      </pc:sldChg>
      <pc:sldChg chg="modSp">
        <pc:chgData name="Makinster, Maddie" userId="S::maddie.makinster@marquette.edu::8bcdcf91-3b66-423d-974a-947e909d9610" providerId="AD" clId="Web-{4C7946F2-9C4D-EB88-E485-AADE577D6856}" dt="2026-09-21T20:41:46.811" v="54" actId="1076"/>
        <pc:sldMkLst>
          <pc:docMk/>
          <pc:sldMk cId="1593920805" sldId="262"/>
        </pc:sldMkLst>
        <pc:spChg chg="mod">
          <ac:chgData name="Makinster, Maddie" userId="S::maddie.makinster@marquette.edu::8bcdcf91-3b66-423d-974a-947e909d9610" providerId="AD" clId="Web-{4C7946F2-9C4D-EB88-E485-AADE577D6856}" dt="2026-09-21T20:41:46.811" v="54" actId="1076"/>
          <ac:spMkLst>
            <pc:docMk/>
            <pc:sldMk cId="1593920805" sldId="262"/>
            <ac:spMk id="8" creationId="{87441910-6501-5C60-C05A-BAFF34C25798}"/>
          </ac:spMkLst>
        </pc:spChg>
        <pc:spChg chg="mod">
          <ac:chgData name="Makinster, Maddie" userId="S::maddie.makinster@marquette.edu::8bcdcf91-3b66-423d-974a-947e909d9610" providerId="AD" clId="Web-{4C7946F2-9C4D-EB88-E485-AADE577D6856}" dt="2026-09-21T20:41:32.576" v="51" actId="20577"/>
          <ac:spMkLst>
            <pc:docMk/>
            <pc:sldMk cId="1593920805" sldId="262"/>
            <ac:spMk id="10" creationId="{B79DAE33-E5D5-39F6-87AE-E931A07A76B0}"/>
          </ac:spMkLst>
        </pc:spChg>
      </pc:sldChg>
      <pc:sldChg chg="modSp">
        <pc:chgData name="Makinster, Maddie" userId="S::maddie.makinster@marquette.edu::8bcdcf91-3b66-423d-974a-947e909d9610" providerId="AD" clId="Web-{4C7946F2-9C4D-EB88-E485-AADE577D6856}" dt="2026-09-21T20:39:54.557" v="27" actId="20577"/>
        <pc:sldMkLst>
          <pc:docMk/>
          <pc:sldMk cId="1346372204" sldId="264"/>
        </pc:sldMkLst>
        <pc:spChg chg="mod">
          <ac:chgData name="Makinster, Maddie" userId="S::maddie.makinster@marquette.edu::8bcdcf91-3b66-423d-974a-947e909d9610" providerId="AD" clId="Web-{4C7946F2-9C4D-EB88-E485-AADE577D6856}" dt="2026-09-21T20:39:54.557" v="27" actId="20577"/>
          <ac:spMkLst>
            <pc:docMk/>
            <pc:sldMk cId="1346372204" sldId="264"/>
            <ac:spMk id="3" creationId="{033634FE-ADF0-4BC3-A0A9-447EA9DD096B}"/>
          </ac:spMkLst>
        </pc:spChg>
      </pc:sldChg>
      <pc:sldChg chg="modSp">
        <pc:chgData name="Makinster, Maddie" userId="S::maddie.makinster@marquette.edu::8bcdcf91-3b66-423d-974a-947e909d9610" providerId="AD" clId="Web-{4C7946F2-9C4D-EB88-E485-AADE577D6856}" dt="2026-09-21T20:40:51.559" v="35" actId="20577"/>
        <pc:sldMkLst>
          <pc:docMk/>
          <pc:sldMk cId="4151694508" sldId="268"/>
        </pc:sldMkLst>
        <pc:spChg chg="mod">
          <ac:chgData name="Makinster, Maddie" userId="S::maddie.makinster@marquette.edu::8bcdcf91-3b66-423d-974a-947e909d9610" providerId="AD" clId="Web-{4C7946F2-9C4D-EB88-E485-AADE577D6856}" dt="2026-09-21T20:40:51.559" v="35" actId="20577"/>
          <ac:spMkLst>
            <pc:docMk/>
            <pc:sldMk cId="4151694508" sldId="268"/>
            <ac:spMk id="8" creationId="{813F3455-E568-40C9-9F4D-8C89F4CD95F8}"/>
          </ac:spMkLst>
        </pc:spChg>
      </pc:sldChg>
      <pc:sldChg chg="del">
        <pc:chgData name="Makinster, Maddie" userId="S::maddie.makinster@marquette.edu::8bcdcf91-3b66-423d-974a-947e909d9610" providerId="AD" clId="Web-{4C7946F2-9C4D-EB88-E485-AADE577D6856}" dt="2026-09-21T20:47:46.686" v="179"/>
        <pc:sldMkLst>
          <pc:docMk/>
          <pc:sldMk cId="2436493926" sldId="276"/>
        </pc:sldMkLst>
      </pc:sldChg>
      <pc:sldChg chg="modSp">
        <pc:chgData name="Makinster, Maddie" userId="S::maddie.makinster@marquette.edu::8bcdcf91-3b66-423d-974a-947e909d9610" providerId="AD" clId="Web-{4C7946F2-9C4D-EB88-E485-AADE577D6856}" dt="2026-09-21T20:47:24.294" v="177" actId="1076"/>
        <pc:sldMkLst>
          <pc:docMk/>
          <pc:sldMk cId="4252466045" sldId="279"/>
        </pc:sldMkLst>
        <pc:spChg chg="mod">
          <ac:chgData name="Makinster, Maddie" userId="S::maddie.makinster@marquette.edu::8bcdcf91-3b66-423d-974a-947e909d9610" providerId="AD" clId="Web-{4C7946F2-9C4D-EB88-E485-AADE577D6856}" dt="2026-09-21T20:47:24.294" v="177" actId="1076"/>
          <ac:spMkLst>
            <pc:docMk/>
            <pc:sldMk cId="4252466045" sldId="279"/>
            <ac:spMk id="23" creationId="{5FB75C3E-5885-49DD-8190-BB1E8C511A7E}"/>
          </ac:spMkLst>
        </pc:spChg>
      </pc:sldChg>
      <pc:sldChg chg="modSp">
        <pc:chgData name="Makinster, Maddie" userId="S::maddie.makinster@marquette.edu::8bcdcf91-3b66-423d-974a-947e909d9610" providerId="AD" clId="Web-{4C7946F2-9C4D-EB88-E485-AADE577D6856}" dt="2026-09-21T20:46:53.699" v="170" actId="20577"/>
        <pc:sldMkLst>
          <pc:docMk/>
          <pc:sldMk cId="1418789964" sldId="286"/>
        </pc:sldMkLst>
        <pc:spChg chg="mod">
          <ac:chgData name="Makinster, Maddie" userId="S::maddie.makinster@marquette.edu::8bcdcf91-3b66-423d-974a-947e909d9610" providerId="AD" clId="Web-{4C7946F2-9C4D-EB88-E485-AADE577D6856}" dt="2026-09-21T20:46:53.699" v="170" actId="20577"/>
          <ac:spMkLst>
            <pc:docMk/>
            <pc:sldMk cId="1418789964" sldId="286"/>
            <ac:spMk id="7" creationId="{02492136-277B-808E-9D1B-0527359207DB}"/>
          </ac:spMkLst>
        </pc:spChg>
      </pc:sldChg>
      <pc:sldChg chg="modSp">
        <pc:chgData name="Makinster, Maddie" userId="S::maddie.makinster@marquette.edu::8bcdcf91-3b66-423d-974a-947e909d9610" providerId="AD" clId="Web-{4C7946F2-9C4D-EB88-E485-AADE577D6856}" dt="2026-09-21T20:39:22.524" v="17" actId="20577"/>
        <pc:sldMkLst>
          <pc:docMk/>
          <pc:sldMk cId="1329539271" sldId="290"/>
        </pc:sldMkLst>
        <pc:spChg chg="mod">
          <ac:chgData name="Makinster, Maddie" userId="S::maddie.makinster@marquette.edu::8bcdcf91-3b66-423d-974a-947e909d9610" providerId="AD" clId="Web-{4C7946F2-9C4D-EB88-E485-AADE577D6856}" dt="2026-09-21T20:39:22.524" v="17" actId="20577"/>
          <ac:spMkLst>
            <pc:docMk/>
            <pc:sldMk cId="1329539271" sldId="290"/>
            <ac:spMk id="7" creationId="{92B5AFB0-9200-30B5-83E5-C1BBF2BA0B55}"/>
          </ac:spMkLst>
        </pc:spChg>
      </pc:sldChg>
      <pc:sldChg chg="delSp modSp">
        <pc:chgData name="Makinster, Maddie" userId="S::maddie.makinster@marquette.edu::8bcdcf91-3b66-423d-974a-947e909d9610" providerId="AD" clId="Web-{4C7946F2-9C4D-EB88-E485-AADE577D6856}" dt="2026-09-21T20:40:18.605" v="29" actId="1076"/>
        <pc:sldMkLst>
          <pc:docMk/>
          <pc:sldMk cId="462867653" sldId="293"/>
        </pc:sldMkLst>
        <pc:spChg chg="mod">
          <ac:chgData name="Makinster, Maddie" userId="S::maddie.makinster@marquette.edu::8bcdcf91-3b66-423d-974a-947e909d9610" providerId="AD" clId="Web-{4C7946F2-9C4D-EB88-E485-AADE577D6856}" dt="2026-09-21T20:40:18.605" v="29" actId="1076"/>
          <ac:spMkLst>
            <pc:docMk/>
            <pc:sldMk cId="462867653" sldId="293"/>
            <ac:spMk id="2" creationId="{216815C6-3AD0-46E6-A74A-1967BD91AF50}"/>
          </ac:spMkLst>
        </pc:spChg>
        <pc:spChg chg="del">
          <ac:chgData name="Makinster, Maddie" userId="S::maddie.makinster@marquette.edu::8bcdcf91-3b66-423d-974a-947e909d9610" providerId="AD" clId="Web-{4C7946F2-9C4D-EB88-E485-AADE577D6856}" dt="2026-09-21T20:40:12.448" v="28"/>
          <ac:spMkLst>
            <pc:docMk/>
            <pc:sldMk cId="462867653" sldId="293"/>
            <ac:spMk id="3" creationId="{2CF16A20-B844-1C60-64F8-F37050E4A8D0}"/>
          </ac:spMkLst>
        </pc:spChg>
      </pc:sldChg>
      <pc:sldChg chg="modSp">
        <pc:chgData name="Makinster, Maddie" userId="S::maddie.makinster@marquette.edu::8bcdcf91-3b66-423d-974a-947e909d9610" providerId="AD" clId="Web-{4C7946F2-9C4D-EB88-E485-AADE577D6856}" dt="2026-09-21T20:44:54.272" v="138" actId="20577"/>
        <pc:sldMkLst>
          <pc:docMk/>
          <pc:sldMk cId="2312817674" sldId="294"/>
        </pc:sldMkLst>
        <pc:spChg chg="mod">
          <ac:chgData name="Makinster, Maddie" userId="S::maddie.makinster@marquette.edu::8bcdcf91-3b66-423d-974a-947e909d9610" providerId="AD" clId="Web-{4C7946F2-9C4D-EB88-E485-AADE577D6856}" dt="2026-09-21T20:44:54.272" v="138" actId="20577"/>
          <ac:spMkLst>
            <pc:docMk/>
            <pc:sldMk cId="2312817674" sldId="294"/>
            <ac:spMk id="7" creationId="{02492136-277B-808E-9D1B-0527359207DB}"/>
          </ac:spMkLst>
        </pc:spChg>
      </pc:sldChg>
      <pc:sldChg chg="modSp">
        <pc:chgData name="Makinster, Maddie" userId="S::maddie.makinster@marquette.edu::8bcdcf91-3b66-423d-974a-947e909d9610" providerId="AD" clId="Web-{4C7946F2-9C4D-EB88-E485-AADE577D6856}" dt="2026-09-21T20:42:30.766" v="60" actId="20577"/>
        <pc:sldMkLst>
          <pc:docMk/>
          <pc:sldMk cId="3596362587" sldId="296"/>
        </pc:sldMkLst>
        <pc:spChg chg="mod">
          <ac:chgData name="Makinster, Maddie" userId="S::maddie.makinster@marquette.edu::8bcdcf91-3b66-423d-974a-947e909d9610" providerId="AD" clId="Web-{4C7946F2-9C4D-EB88-E485-AADE577D6856}" dt="2026-09-21T20:42:30.766" v="60" actId="20577"/>
          <ac:spMkLst>
            <pc:docMk/>
            <pc:sldMk cId="3596362587" sldId="296"/>
            <ac:spMk id="2" creationId="{216815C6-3AD0-46E6-A74A-1967BD91AF50}"/>
          </ac:spMkLst>
        </pc:spChg>
      </pc:sldChg>
      <pc:sldChg chg="delSp modSp add del">
        <pc:chgData name="Makinster, Maddie" userId="S::maddie.makinster@marquette.edu::8bcdcf91-3b66-423d-974a-947e909d9610" providerId="AD" clId="Web-{4C7946F2-9C4D-EB88-E485-AADE577D6856}" dt="2026-09-21T20:45:58.103" v="153"/>
        <pc:sldMkLst>
          <pc:docMk/>
          <pc:sldMk cId="1199807433" sldId="297"/>
        </pc:sldMkLst>
        <pc:spChg chg="mod">
          <ac:chgData name="Makinster, Maddie" userId="S::maddie.makinster@marquette.edu::8bcdcf91-3b66-423d-974a-947e909d9610" providerId="AD" clId="Web-{4C7946F2-9C4D-EB88-E485-AADE577D6856}" dt="2026-09-21T20:45:53.009" v="152" actId="20577"/>
          <ac:spMkLst>
            <pc:docMk/>
            <pc:sldMk cId="1199807433" sldId="297"/>
            <ac:spMk id="5" creationId="{DD83C69A-3480-5913-1CB2-8BFE2B146929}"/>
          </ac:spMkLst>
        </pc:spChg>
        <pc:picChg chg="del">
          <ac:chgData name="Makinster, Maddie" userId="S::maddie.makinster@marquette.edu::8bcdcf91-3b66-423d-974a-947e909d9610" providerId="AD" clId="Web-{4C7946F2-9C4D-EB88-E485-AADE577D6856}" dt="2026-09-21T20:45:04.539" v="141"/>
          <ac:picMkLst>
            <pc:docMk/>
            <pc:sldMk cId="1199807433" sldId="297"/>
            <ac:picMk id="3" creationId="{5846A2F8-3387-CD6A-3100-21937D0A8DE2}"/>
          </ac:picMkLst>
        </pc:picChg>
      </pc:sldChg>
      <pc:sldChg chg="del">
        <pc:chgData name="Makinster, Maddie" userId="S::maddie.makinster@marquette.edu::8bcdcf91-3b66-423d-974a-947e909d9610" providerId="AD" clId="Web-{4C7946F2-9C4D-EB88-E485-AADE577D6856}" dt="2026-09-21T20:47:40.014" v="178"/>
        <pc:sldMkLst>
          <pc:docMk/>
          <pc:sldMk cId="2528424052" sldId="298"/>
        </pc:sldMkLst>
      </pc:sldChg>
      <pc:sldChg chg="addSp delSp modSp">
        <pc:chgData name="Makinster, Maddie" userId="S::maddie.makinster@marquette.edu::8bcdcf91-3b66-423d-974a-947e909d9610" providerId="AD" clId="Web-{4C7946F2-9C4D-EB88-E485-AADE577D6856}" dt="2026-09-21T20:51:00.382" v="235" actId="1076"/>
        <pc:sldMkLst>
          <pc:docMk/>
          <pc:sldMk cId="1339076153" sldId="307"/>
        </pc:sldMkLst>
        <pc:spChg chg="del mod">
          <ac:chgData name="Makinster, Maddie" userId="S::maddie.makinster@marquette.edu::8bcdcf91-3b66-423d-974a-947e909d9610" providerId="AD" clId="Web-{4C7946F2-9C4D-EB88-E485-AADE577D6856}" dt="2026-09-21T20:50:02.004" v="218"/>
          <ac:spMkLst>
            <pc:docMk/>
            <pc:sldMk cId="1339076153" sldId="307"/>
            <ac:spMk id="2" creationId="{0971C768-6A19-BA8C-052B-7145DCB268A8}"/>
          </ac:spMkLst>
        </pc:spChg>
        <pc:spChg chg="add mod">
          <ac:chgData name="Makinster, Maddie" userId="S::maddie.makinster@marquette.edu::8bcdcf91-3b66-423d-974a-947e909d9610" providerId="AD" clId="Web-{4C7946F2-9C4D-EB88-E485-AADE577D6856}" dt="2026-09-21T20:51:00.382" v="235" actId="1076"/>
          <ac:spMkLst>
            <pc:docMk/>
            <pc:sldMk cId="1339076153" sldId="307"/>
            <ac:spMk id="4" creationId="{5097DE78-CC71-34F7-323E-608C4FBBEA2D}"/>
          </ac:spMkLst>
        </pc:spChg>
        <pc:picChg chg="del">
          <ac:chgData name="Makinster, Maddie" userId="S::maddie.makinster@marquette.edu::8bcdcf91-3b66-423d-974a-947e909d9610" providerId="AD" clId="Web-{4C7946F2-9C4D-EB88-E485-AADE577D6856}" dt="2026-09-21T20:47:48.358" v="180"/>
          <ac:picMkLst>
            <pc:docMk/>
            <pc:sldMk cId="1339076153" sldId="307"/>
            <ac:picMk id="9" creationId="{AF3B7A67-56F9-AAB0-56E5-D523E881B38C}"/>
          </ac:picMkLst>
        </pc:picChg>
      </pc:sldChg>
    </pc:docChg>
  </pc:docChgLst>
  <pc:docChgLst>
    <pc:chgData name="Makinster, Maddie" userId="S::maddie.makinster@marquette.edu::8bcdcf91-3b66-423d-974a-947e909d9610" providerId="AD" clId="Web-{00000000-0000-0000-0000-000000000000}"/>
    <pc:docChg chg="modSld">
      <pc:chgData name="Makinster, Maddie" userId="S::maddie.makinster@marquette.edu::8bcdcf91-3b66-423d-974a-947e909d9610" providerId="AD" clId="Web-{00000000-0000-0000-0000-000000000000}" dt="2026-09-21T20:36:24.056" v="5" actId="20577"/>
      <pc:docMkLst>
        <pc:docMk/>
      </pc:docMkLst>
      <pc:sldChg chg="modSp">
        <pc:chgData name="Makinster, Maddie" userId="S::maddie.makinster@marquette.edu::8bcdcf91-3b66-423d-974a-947e909d9610" providerId="AD" clId="Web-{00000000-0000-0000-0000-000000000000}" dt="2026-09-21T20:36:24.056" v="5" actId="20577"/>
        <pc:sldMkLst>
          <pc:docMk/>
          <pc:sldMk cId="1329539271" sldId="290"/>
        </pc:sldMkLst>
        <pc:spChg chg="mod">
          <ac:chgData name="Makinster, Maddie" userId="S::maddie.makinster@marquette.edu::8bcdcf91-3b66-423d-974a-947e909d9610" providerId="AD" clId="Web-{00000000-0000-0000-0000-000000000000}" dt="2026-09-21T20:36:24.056" v="5" actId="20577"/>
          <ac:spMkLst>
            <pc:docMk/>
            <pc:sldMk cId="1329539271" sldId="290"/>
            <ac:spMk id="7" creationId="{92B5AFB0-9200-30B5-83E5-C1BBF2BA0B5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64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716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613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34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560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113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226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333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450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737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667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2914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A6041-C5E2-808B-B337-25C1020DE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5A3473-138F-1405-7D9E-E9E2373CEC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E8C795-09FA-70C5-7965-2E603FEBB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84BDDA-AF0E-7AC7-64A2-154A8CF67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02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1.svg"/><Relationship Id="rId4" Type="http://schemas.openxmlformats.org/officeDocument/2006/relationships/image" Target="../media/image9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64914EB-20DD-97B4-8FF9-94D739D21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867" y="-7753"/>
            <a:ext cx="4187536" cy="6865753"/>
            <a:chOff x="-9867" y="-7753"/>
            <a:chExt cx="4187536" cy="6865753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0407AED1-9974-465A-BC9C-530E270105DE}"/>
                </a:ext>
              </a:extLst>
            </p:cNvPr>
            <p:cNvSpPr/>
            <p:nvPr userDrawn="1"/>
          </p:nvSpPr>
          <p:spPr>
            <a:xfrm flipH="1">
              <a:off x="0" y="2021358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08ADBC6-C9BE-4302-A86A-4AC842874C24}"/>
                </a:ext>
              </a:extLst>
            </p:cNvPr>
            <p:cNvSpPr/>
            <p:nvPr userDrawn="1"/>
          </p:nvSpPr>
          <p:spPr>
            <a:xfrm>
              <a:off x="2029604" y="2031653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2B04AFC-F339-4DFB-AA44-D68317065E02}"/>
                </a:ext>
              </a:extLst>
            </p:cNvPr>
            <p:cNvSpPr/>
            <p:nvPr userDrawn="1"/>
          </p:nvSpPr>
          <p:spPr>
            <a:xfrm>
              <a:off x="2028253" y="4052815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E88B2398-8473-499F-836C-F3AF518F5B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3015" y="5086646"/>
              <a:ext cx="2019299" cy="999451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1BC9BFE-80C0-4DA9-92DB-070C41E412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9867" y="-1076"/>
              <a:ext cx="2029968" cy="2029968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522571C-09D3-4F39-B963-76F80D9973F1}"/>
                </a:ext>
              </a:extLst>
            </p:cNvPr>
            <p:cNvSpPr/>
            <p:nvPr userDrawn="1"/>
          </p:nvSpPr>
          <p:spPr>
            <a:xfrm>
              <a:off x="2029968" y="6045049"/>
              <a:ext cx="2029968" cy="81295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0268D7D-D5FB-492C-8D00-3E866534BD42}"/>
                </a:ext>
              </a:extLst>
            </p:cNvPr>
            <p:cNvSpPr/>
            <p:nvPr userDrawn="1"/>
          </p:nvSpPr>
          <p:spPr>
            <a:xfrm flipH="1">
              <a:off x="0" y="4828032"/>
              <a:ext cx="2032942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54BCEF24-C76B-44E5-A457-E55658E8EB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860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8216784-417D-44A8-8CF1-C0CAF410EB9B}"/>
                </a:ext>
              </a:extLst>
            </p:cNvPr>
            <p:cNvGrpSpPr/>
            <p:nvPr userDrawn="1"/>
          </p:nvGrpSpPr>
          <p:grpSpPr>
            <a:xfrm>
              <a:off x="100242" y="2099803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FFF90BA2-E949-4FDF-A88E-B68F607E3205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41F18930-2C24-4BA6-A1EB-BF1644EE8558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D5953E65-C24C-4C83-86BB-E4A6D2532FD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0B9DA7A8-A66E-4E0E-92DF-B3FF112EBB70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94E74739-1964-4A3C-B2E5-28FEF5EF8E49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E31C22DC-76BD-4E83-8A1A-B7AE70B2E8FE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F63C700C-5749-4BA1-8128-78559312E825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EC81C305-3A69-4634-8A07-56F8272122AF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A14AAEDA-8F87-420D-A6BD-FF115C08EB7A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A1FA4EA0-701D-49A3-8962-1BD0CE6E9C0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E362A8AA-1110-4C1C-9922-60F7D43E82B0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BC8B72EE-335A-4030-B500-7E6FB4D24F18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10167348-D9AA-4440-8569-849A6B0F2C2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A5616AB2-7A83-42C0-883C-FFA27D5468C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6A9CA073-4F0B-4787-B46D-7886261E945E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9AF901A3-1EC5-458F-A653-74CCEAE9A13D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4D5E35A9-4BB5-48F3-AE34-E1BDD3343EB1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A9A549D5-A823-49C4-8C36-D074E6E039B9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6A767C47-7246-4B50-8E78-82766365754A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0AEE1DDC-07C3-4204-A3B1-BB7C77C0622B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 </a:t>
                </a:r>
              </a:p>
            </p:txBody>
          </p:sp>
        </p:grp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5DA288D-BE35-46E8-AA86-9F28D8504DAB}"/>
                </a:ext>
              </a:extLst>
            </p:cNvPr>
            <p:cNvSpPr/>
            <p:nvPr userDrawn="1"/>
          </p:nvSpPr>
          <p:spPr>
            <a:xfrm>
              <a:off x="0" y="4043197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557B54-30A3-4192-9D51-EE28AF522DE9}"/>
                </a:ext>
              </a:extLst>
            </p:cNvPr>
            <p:cNvSpPr/>
            <p:nvPr userDrawn="1"/>
          </p:nvSpPr>
          <p:spPr>
            <a:xfrm>
              <a:off x="0" y="2021358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2208FD0E-034D-4DF3-85D7-F0EBE2775B5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632" y="-7753"/>
              <a:ext cx="4052352" cy="4040860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20239FE-47D0-4B4F-8440-F859F368C141}"/>
                </a:ext>
              </a:extLst>
            </p:cNvPr>
            <p:cNvSpPr/>
            <p:nvPr userDrawn="1"/>
          </p:nvSpPr>
          <p:spPr>
            <a:xfrm>
              <a:off x="3903349" y="3869829"/>
              <a:ext cx="274320" cy="2743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/>
              <a:t>Click to add text </a:t>
            </a:r>
          </a:p>
          <a:p>
            <a:pPr marL="685800" lvl="1" indent="-228600"/>
            <a:r>
              <a:rPr lang="en-US"/>
              <a:t>Second level</a:t>
            </a:r>
          </a:p>
          <a:p>
            <a:pPr marL="1143000" lvl="2" indent="-228600"/>
            <a:r>
              <a:rPr lang="en-US"/>
              <a:t>Third level</a:t>
            </a:r>
          </a:p>
          <a:p>
            <a:pPr marL="1600200" lvl="3" indent="-228600"/>
            <a:r>
              <a:rPr lang="en-US"/>
              <a:t>Fourth level</a:t>
            </a:r>
          </a:p>
          <a:p>
            <a:pPr marL="2057400" lvl="4" indent="-228600"/>
            <a:r>
              <a:rPr lang="en-US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icon to insert table</a:t>
            </a:r>
          </a:p>
          <a:p>
            <a:endParaRPr lang="en-US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3756" y="722711"/>
            <a:ext cx="8315800" cy="2288712"/>
          </a:xfrm>
        </p:spPr>
        <p:txBody>
          <a:bodyPr>
            <a:normAutofit fontScale="90000"/>
          </a:bodyPr>
          <a:lstStyle/>
          <a:p>
            <a:r>
              <a:rPr lang="en-US" dirty="0"/>
              <a:t>Practice Space &amp; </a:t>
            </a:r>
            <a:br>
              <a:rPr lang="en-US" dirty="0"/>
            </a:br>
            <a:r>
              <a:rPr lang="en-US" dirty="0"/>
              <a:t>Show Policy training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F9151EA6-600C-0BE0-3F2F-2475EB1F1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5827" y="3054831"/>
            <a:ext cx="6343650" cy="1112106"/>
          </a:xfrm>
        </p:spPr>
        <p:txBody>
          <a:bodyPr>
            <a:normAutofit/>
          </a:bodyPr>
          <a:lstStyle/>
          <a:p>
            <a:r>
              <a:rPr lang="en-US" sz="5400"/>
              <a:t>Introductions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1389" y="1261065"/>
            <a:ext cx="6594768" cy="134711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Stephanie </a:t>
            </a:r>
            <a:r>
              <a:rPr lang="en-US" sz="2000" dirty="0" err="1"/>
              <a:t>Dooge</a:t>
            </a:r>
            <a:r>
              <a:rPr lang="en-US" sz="2000" dirty="0"/>
              <a:t>- Coordinator for Student Organizations and Campus Activities</a:t>
            </a:r>
          </a:p>
          <a:p>
            <a:endParaRPr lang="en-US" sz="2000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52FDA21-768F-9929-E6D6-D78CD4F8E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-120446" y="1934624"/>
            <a:ext cx="4160955" cy="4149155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A51942BC-CE9D-0B8D-C5DC-20387C2935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31634" y="297049"/>
            <a:ext cx="6594768" cy="906554"/>
          </a:xfrm>
        </p:spPr>
        <p:txBody>
          <a:bodyPr>
            <a:normAutofit/>
          </a:bodyPr>
          <a:lstStyle/>
          <a:p>
            <a:r>
              <a:rPr lang="en-US" sz="4000"/>
              <a:t>Student Engagement</a:t>
            </a: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527F8387-C83F-FD99-21DE-97B6E10078BE}"/>
              </a:ext>
            </a:extLst>
          </p:cNvPr>
          <p:cNvSpPr txBox="1">
            <a:spLocks/>
          </p:cNvSpPr>
          <p:nvPr/>
        </p:nvSpPr>
        <p:spPr>
          <a:xfrm>
            <a:off x="4831634" y="2608184"/>
            <a:ext cx="6594768" cy="906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/>
              <a:t>EVENT SERVICES</a:t>
            </a:r>
          </a:p>
        </p:txBody>
      </p:sp>
      <p:pic>
        <p:nvPicPr>
          <p:cNvPr id="9" name="Picture 8" descr="A building with a picnic table&#10;&#10;Description automatically generated">
            <a:extLst>
              <a:ext uri="{FF2B5EF4-FFF2-40B4-BE49-F238E27FC236}">
                <a16:creationId xmlns:a16="http://schemas.microsoft.com/office/drawing/2014/main" id="{86670727-DFA6-4637-2DC4-CE1E31A957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38" t="155" r="37258" b="45"/>
          <a:stretch/>
        </p:blipFill>
        <p:spPr>
          <a:xfrm>
            <a:off x="-22476" y="1"/>
            <a:ext cx="4160955" cy="6858000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92B5AFB0-9200-30B5-83E5-C1BBF2BA0B55}"/>
              </a:ext>
            </a:extLst>
          </p:cNvPr>
          <p:cNvSpPr txBox="1">
            <a:spLocks/>
          </p:cNvSpPr>
          <p:nvPr/>
        </p:nvSpPr>
        <p:spPr>
          <a:xfrm>
            <a:off x="4931389" y="3572200"/>
            <a:ext cx="6594768" cy="29887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Linda </a:t>
            </a:r>
            <a:r>
              <a:rPr lang="en-US" sz="2200" dirty="0"/>
              <a:t>Lee:</a:t>
            </a:r>
            <a:r>
              <a:rPr lang="en-US" dirty="0"/>
              <a:t> Assistant Director of AMU and Event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Natasha Gordon: Event Coordinator</a:t>
            </a:r>
          </a:p>
          <a:p>
            <a:pPr marL="342900" indent="-342900">
              <a:buChar char="•"/>
            </a:pPr>
            <a:r>
              <a:rPr lang="en-US" dirty="0"/>
              <a:t>Chanel Davis-Carter: Event Coordinator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539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0709" y="1072867"/>
            <a:ext cx="6449786" cy="3140474"/>
          </a:xfrm>
        </p:spPr>
        <p:txBody>
          <a:bodyPr>
            <a:normAutofit/>
          </a:bodyPr>
          <a:lstStyle/>
          <a:p>
            <a:r>
              <a:rPr lang="en-US" sz="8000"/>
              <a:t>Review:</a:t>
            </a:r>
            <a:br>
              <a:rPr lang="en-US" sz="8000"/>
            </a:br>
            <a:r>
              <a:rPr lang="en-US" sz="6000"/>
              <a:t>Practice space policy</a:t>
            </a:r>
          </a:p>
        </p:txBody>
      </p:sp>
    </p:spTree>
    <p:extLst>
      <p:ext uri="{BB962C8B-B14F-4D97-AF65-F5344CB8AC3E}">
        <p14:creationId xmlns:p14="http://schemas.microsoft.com/office/powerpoint/2010/main" val="3003251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634FE-ADF0-4BC3-A0A9-447EA9DD096B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12092" y="484097"/>
            <a:ext cx="7600282" cy="607418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Defined as empty setup, no AV, up to 2 rolling mirrors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Maximum of 6 hours per week (up to 3 times per week)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Add up to 4 hours of practice time on Fridays for the following week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Spaces under this policy: AMU 157,163, 227, </a:t>
            </a:r>
            <a:r>
              <a:rPr lang="en-US" sz="2800" dirty="0" err="1"/>
              <a:t>Weasler</a:t>
            </a:r>
            <a:r>
              <a:rPr lang="en-US" sz="2800" dirty="0"/>
              <a:t>, Varsity, Marquette Place Practice Space, Humphrey Practice Space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Practices </a:t>
            </a:r>
            <a:r>
              <a:rPr lang="en-US" sz="2800" b="1" dirty="0"/>
              <a:t>must </a:t>
            </a:r>
            <a:r>
              <a:rPr lang="en-US" sz="2800" dirty="0"/>
              <a:t>end by 10:30pm at the latest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No sharing practice time with other organizations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3 Strike No-Show Policy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372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78415" y="2189018"/>
            <a:ext cx="7592291" cy="1239982"/>
          </a:xfrm>
        </p:spPr>
        <p:txBody>
          <a:bodyPr>
            <a:normAutofit/>
          </a:bodyPr>
          <a:lstStyle/>
          <a:p>
            <a:r>
              <a:rPr lang="en-US" sz="8000"/>
              <a:t>Show Policy</a:t>
            </a:r>
            <a:endParaRPr lang="en-US" sz="6000"/>
          </a:p>
        </p:txBody>
      </p:sp>
    </p:spTree>
    <p:extLst>
      <p:ext uri="{BB962C8B-B14F-4D97-AF65-F5344CB8AC3E}">
        <p14:creationId xmlns:p14="http://schemas.microsoft.com/office/powerpoint/2010/main" val="462867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3F3455-E568-40C9-9F4D-8C89F4CD95F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771524" y="2277980"/>
            <a:ext cx="9390064" cy="397844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This may include dance performances,  musical concerts, major presentations, cultural shows, fashion shows, etc.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Shows must be scheduled by recognized student organizations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Student organizations will be allowed to book up to 2 shows per academic year</a:t>
            </a:r>
          </a:p>
          <a:p>
            <a:pPr marL="742950" lvl="1" indent="-285750">
              <a:lnSpc>
                <a:spcPct val="100000"/>
              </a:lnSpc>
            </a:pPr>
            <a:r>
              <a:rPr lang="en-US" sz="2400" dirty="0"/>
              <a:t>Groups are allowed one (1) </a:t>
            </a:r>
            <a:r>
              <a:rPr lang="en-US" sz="2400" b="1" dirty="0"/>
              <a:t>Primary Show </a:t>
            </a:r>
            <a:r>
              <a:rPr lang="en-US" sz="2400" dirty="0"/>
              <a:t>with AMU Audio Visual Equipment (AVE) per Academic </a:t>
            </a:r>
          </a:p>
          <a:p>
            <a:pPr marL="742950" lvl="1" indent="-285750">
              <a:lnSpc>
                <a:spcPct val="100000"/>
              </a:lnSpc>
            </a:pPr>
            <a:r>
              <a:rPr lang="en-US" sz="2400" dirty="0"/>
              <a:t>Groups can book one (1) </a:t>
            </a:r>
            <a:r>
              <a:rPr lang="en-US" sz="2400" b="1" dirty="0"/>
              <a:t>Secondary Show</a:t>
            </a:r>
            <a:r>
              <a:rPr lang="en-US" sz="2400" dirty="0"/>
              <a:t>, only if it does not require AMU Audio Visual Technicians to assist</a:t>
            </a:r>
          </a:p>
          <a:p>
            <a:endParaRPr lang="en-US" sz="24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8EE654E-3A6E-3941-EDD4-7230F212D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4" y="318596"/>
            <a:ext cx="9639801" cy="2272204"/>
          </a:xfrm>
        </p:spPr>
        <p:txBody>
          <a:bodyPr>
            <a:normAutofit fontScale="90000"/>
          </a:bodyPr>
          <a:lstStyle/>
          <a:p>
            <a:r>
              <a:rPr lang="en-US"/>
              <a:t>A show is defined as a major event with AV Tech that’s purpose is to draw an audience</a:t>
            </a:r>
          </a:p>
        </p:txBody>
      </p:sp>
    </p:spTree>
    <p:extLst>
      <p:ext uri="{BB962C8B-B14F-4D97-AF65-F5344CB8AC3E}">
        <p14:creationId xmlns:p14="http://schemas.microsoft.com/office/powerpoint/2010/main" val="4151694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3953" y="433304"/>
            <a:ext cx="7606895" cy="1784290"/>
          </a:xfrm>
        </p:spPr>
        <p:txBody>
          <a:bodyPr>
            <a:normAutofit/>
          </a:bodyPr>
          <a:lstStyle/>
          <a:p>
            <a:r>
              <a:rPr lang="en-US" sz="5400"/>
              <a:t>Primary shows vs.</a:t>
            </a:r>
            <a:br>
              <a:rPr lang="en-US" sz="5400"/>
            </a:br>
            <a:r>
              <a:rPr lang="en-US" sz="5400"/>
              <a:t>secondary shows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7441910-6501-5C60-C05A-BAFF34C25798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943809" y="2222417"/>
            <a:ext cx="3666978" cy="46476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Groups are allowed one (1) Primary Show with Audio Visual Equipment (AVE) per Academic Year</a:t>
            </a:r>
            <a:endParaRPr lang="en-US" dirty="0"/>
          </a:p>
          <a:p>
            <a:r>
              <a:rPr lang="en-US" sz="2200" dirty="0"/>
              <a:t>Examples of AVE include microphones, stage uplighting, music, laptop, screen, projector, etc.</a:t>
            </a:r>
            <a:endParaRPr lang="en-US" dirty="0"/>
          </a:p>
          <a:p>
            <a:r>
              <a:rPr lang="en-US" sz="2200" dirty="0"/>
              <a:t>This also includes AMU Tech Staff being present</a:t>
            </a:r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1C668341-39BE-4448-B29D-2594AE6D7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01853" y="2682814"/>
            <a:ext cx="274320" cy="27432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31C374B-40F2-4B1E-A9D8-6E5C932FF1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2824876"/>
            <a:ext cx="2011680" cy="7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Placeholder 8" descr="A building with a picnic table&#10;&#10;Description automatically generated">
            <a:extLst>
              <a:ext uri="{FF2B5EF4-FFF2-40B4-BE49-F238E27FC236}">
                <a16:creationId xmlns:a16="http://schemas.microsoft.com/office/drawing/2014/main" id="{8D20BD7B-4D82-8C87-D60D-1A1F8EB7A4D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36042" r="36042"/>
          <a:stretch>
            <a:fillRect/>
          </a:stretch>
        </p:blipFill>
        <p:spPr/>
      </p:pic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B79DAE33-E5D5-39F6-87AE-E931A07A76B0}"/>
              </a:ext>
            </a:extLst>
          </p:cNvPr>
          <p:cNvSpPr txBox="1">
            <a:spLocks/>
          </p:cNvSpPr>
          <p:nvPr/>
        </p:nvSpPr>
        <p:spPr>
          <a:xfrm>
            <a:off x="7995854" y="2217595"/>
            <a:ext cx="3414994" cy="427505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285750" indent="-28575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800" dirty="0"/>
              <a:t>Groups can book a Secondary Show, only if it does not require AMU Audio Visual Technicians to assist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sz="2800" dirty="0"/>
              <a:t>This means that using AMU’s AVE will not be supported</a:t>
            </a:r>
            <a:endParaRPr lang="en-US" dirty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You may have a show without renting any AVE from the AMU, or you can hire an outside vendor to produce the show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20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4151" y="654914"/>
            <a:ext cx="7592291" cy="1893437"/>
          </a:xfrm>
        </p:spPr>
        <p:txBody>
          <a:bodyPr>
            <a:normAutofit/>
          </a:bodyPr>
          <a:lstStyle/>
          <a:p>
            <a:r>
              <a:rPr lang="en-US" sz="6000" dirty="0"/>
              <a:t>How to request a show</a:t>
            </a:r>
          </a:p>
        </p:txBody>
      </p:sp>
    </p:spTree>
    <p:extLst>
      <p:ext uri="{BB962C8B-B14F-4D97-AF65-F5344CB8AC3E}">
        <p14:creationId xmlns:p14="http://schemas.microsoft.com/office/powerpoint/2010/main" val="3596362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2492136-277B-808E-9D1B-0527359207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56546" y="332874"/>
            <a:ext cx="8486275" cy="6192252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Fill out the Qualtrics “Show Request Form” from the website or your Primary Coordinator (email Natasha for the link)</a:t>
            </a:r>
          </a:p>
          <a:p>
            <a:pPr marL="800100" lvl="1" indent="-34290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2400" dirty="0"/>
              <a:t>Submit your 5 preferred Primary Show dates </a:t>
            </a:r>
            <a:br>
              <a:rPr lang="en-US" sz="2400" dirty="0"/>
            </a:br>
            <a:r>
              <a:rPr lang="en-US" sz="2400" b="1" dirty="0"/>
              <a:t>(mixture of Fall &amp; Spring dates)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You have until the end October 16, 2026 to submit your Primary Show Request form for this school year (if you have not done so already)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If you don’t submit your preferred dates before assignments are sent you can reserve a Primary Show but could be subject to having Event Services pick your show date based on AMU space availability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Your Primary Coordinator will notify you of your show assignment the Monday after Fall Break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Show date assignments will be made based on space availability, and by an org’s top preferences on the “Show Request From”</a:t>
            </a:r>
          </a:p>
          <a:p>
            <a:pPr marL="285750" indent="-285750">
              <a:lnSpc>
                <a:spcPct val="110000"/>
              </a:lnSpc>
              <a:buFont typeface="Arial,Sans-Serif" panose="020B0604020202020204" pitchFamily="34" charset="0"/>
              <a:buChar char="•"/>
            </a:pPr>
            <a:r>
              <a:rPr lang="en-US" sz="2200" dirty="0"/>
              <a:t>Start submitting preferred Primary Show dates on April 1, 2027 for the following Academic Year (2027-2028)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12817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01" y="190237"/>
            <a:ext cx="7889768" cy="804352"/>
          </a:xfrm>
        </p:spPr>
        <p:txBody>
          <a:bodyPr>
            <a:noAutofit/>
          </a:bodyPr>
          <a:lstStyle/>
          <a:p>
            <a:r>
              <a:rPr lang="en-US" sz="6000"/>
              <a:t>Tech rehearsals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2492136-277B-808E-9D1B-0527359207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90901" y="1203159"/>
            <a:ext cx="8331078" cy="546460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10 hours to rehearse with an AMU Audio Visual Technician on top of your 6 hours of weekly practice time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Split your 10 hours of tech time between: </a:t>
            </a:r>
          </a:p>
          <a:p>
            <a:pPr marL="742950" lvl="1" indent="-285750">
              <a:lnSpc>
                <a:spcPct val="100000"/>
              </a:lnSpc>
            </a:pPr>
            <a:r>
              <a:rPr lang="en-US" sz="2000" dirty="0"/>
              <a:t>Tech Rehearsal, scheduled </a:t>
            </a:r>
            <a:r>
              <a:rPr lang="en-US" sz="2000" b="1" dirty="0"/>
              <a:t>separate from the Show date </a:t>
            </a:r>
          </a:p>
          <a:p>
            <a:pPr marL="742950" lvl="1" indent="-285750">
              <a:lnSpc>
                <a:spcPct val="100000"/>
              </a:lnSpc>
            </a:pPr>
            <a:r>
              <a:rPr lang="en-US" sz="2000" dirty="0"/>
              <a:t>The Show date, including </a:t>
            </a:r>
            <a:r>
              <a:rPr lang="en-US" sz="2000" b="1" dirty="0"/>
              <a:t>a pre-show Tech Rehearsal </a:t>
            </a:r>
            <a:r>
              <a:rPr lang="en-US" sz="2000" dirty="0"/>
              <a:t>and</a:t>
            </a:r>
            <a:r>
              <a:rPr lang="en-US" sz="2000" b="1" dirty="0"/>
              <a:t> the run time of the Show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Timeline of your day-of tech rehearsal will be coordinated between Event Services, AMU Technician(s), and the sponsoring organization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Tech rehearsal timeline will be based on the availability of the AMU Technician(s) scheduled to assist with your show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If you have a pre-show Tech Rehearsal, it must be consecutive with the start time of the show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Breaks between rehearsals day-of the show count as Tech Time! </a:t>
            </a:r>
          </a:p>
        </p:txBody>
      </p:sp>
    </p:spTree>
    <p:extLst>
      <p:ext uri="{BB962C8B-B14F-4D97-AF65-F5344CB8AC3E}">
        <p14:creationId xmlns:p14="http://schemas.microsoft.com/office/powerpoint/2010/main" val="1418789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5FB75C3E-5885-49DD-8190-BB1E8C511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4756" y="124136"/>
            <a:ext cx="3349644" cy="887038"/>
          </a:xfrm>
        </p:spPr>
        <p:txBody>
          <a:bodyPr>
            <a:noAutofit/>
          </a:bodyPr>
          <a:lstStyle/>
          <a:p>
            <a:r>
              <a:rPr lang="en-US" sz="4800" dirty="0"/>
              <a:t>EXAMPLE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FF2D739-E475-54F8-C832-F04A983D0F24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347536" y="1203158"/>
            <a:ext cx="10539663" cy="5502442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u="sng"/>
              <a:t>Practice </a:t>
            </a:r>
            <a:r>
              <a:rPr lang="en-US" sz="3200" b="1" u="sng"/>
              <a:t>(for 6 hours)</a:t>
            </a:r>
            <a:r>
              <a:rPr lang="en-US" sz="3200" b="1"/>
              <a:t>: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/>
              <a:t>Monday 5-7pm </a:t>
            </a:r>
            <a:r>
              <a:rPr lang="en-US" sz="3200" b="1"/>
              <a:t>(2 hours)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/>
              <a:t>Tuesday 6:30-9:30pm </a:t>
            </a:r>
            <a:r>
              <a:rPr lang="en-US" sz="3200" b="1"/>
              <a:t>(3 hours)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/>
              <a:t>Wednesday 7-8pm </a:t>
            </a:r>
            <a:r>
              <a:rPr lang="en-US" sz="3200" b="1"/>
              <a:t>(1 hour) </a:t>
            </a:r>
          </a:p>
          <a:p>
            <a:pPr lvl="1" indent="0">
              <a:buNone/>
            </a:pPr>
            <a:endParaRPr lang="en-US" sz="32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u="sng"/>
              <a:t>Tech Assistance </a:t>
            </a:r>
            <a:r>
              <a:rPr lang="en-US" sz="3200" b="1" u="sng"/>
              <a:t>(for 10 hours)</a:t>
            </a:r>
            <a:r>
              <a:rPr lang="en-US" sz="3200" b="1"/>
              <a:t>:</a:t>
            </a:r>
          </a:p>
          <a:p>
            <a:pPr marL="742950" lvl="1" indent="-285750"/>
            <a:r>
              <a:rPr lang="en-US" sz="3200"/>
              <a:t>Thursday: Tech Rehearsal from 5-9pm </a:t>
            </a:r>
            <a:r>
              <a:rPr lang="en-US" sz="3200" b="1"/>
              <a:t>(4 hours)</a:t>
            </a:r>
          </a:p>
          <a:p>
            <a:pPr marL="742950" lvl="1" indent="-285750"/>
            <a:r>
              <a:rPr lang="en-US" sz="3200"/>
              <a:t>Saturday: Performance Day</a:t>
            </a:r>
          </a:p>
          <a:p>
            <a:pPr marL="1200150" lvl="2" indent="-285750"/>
            <a:r>
              <a:rPr lang="en-US" sz="3200"/>
              <a:t>Pre-show Tech Rehearsal from 3-6:30pm </a:t>
            </a:r>
            <a:r>
              <a:rPr lang="en-US" sz="3200" b="1"/>
              <a:t>(3.5 hours)</a:t>
            </a:r>
          </a:p>
          <a:p>
            <a:pPr marL="1200150" lvl="2" indent="-285750"/>
            <a:r>
              <a:rPr lang="en-US" sz="3200"/>
              <a:t>Show run time (with Tech Assistance) </a:t>
            </a:r>
          </a:p>
          <a:p>
            <a:pPr lvl="2" indent="0">
              <a:buNone/>
            </a:pPr>
            <a:r>
              <a:rPr lang="en-US" sz="3200"/>
              <a:t>from 7-9:30pm </a:t>
            </a:r>
            <a:r>
              <a:rPr lang="en-US" sz="3200" b="1"/>
              <a:t>(2.5 hours)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466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6F282-BA2F-89E9-40DC-FED176012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814" y="2722665"/>
            <a:ext cx="4082849" cy="722136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E7BA0B-6A92-EE0B-3774-8824E6B93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532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B4271-B14D-F465-1F3E-99C9A64F2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097DE78-CC71-34F7-323E-608C4FBBEA2D}"/>
              </a:ext>
            </a:extLst>
          </p:cNvPr>
          <p:cNvSpPr txBox="1">
            <a:spLocks/>
          </p:cNvSpPr>
          <p:nvPr/>
        </p:nvSpPr>
        <p:spPr>
          <a:xfrm>
            <a:off x="3051981" y="629063"/>
            <a:ext cx="10054419" cy="30609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r>
              <a:rPr lang="en-US" sz="3600" dirty="0"/>
              <a:t>Contact:</a:t>
            </a:r>
            <a:endParaRPr lang="en-US" sz="3600" b="0" dirty="0">
              <a:solidFill>
                <a:srgbClr val="000000"/>
              </a:solidFill>
            </a:endParaRPr>
          </a:p>
          <a:p>
            <a:r>
              <a:rPr lang="en-US" sz="3600" dirty="0"/>
              <a:t>Natasha.gordon@marquette.edu</a:t>
            </a:r>
            <a:endParaRPr lang="en-US" sz="3600" b="0" dirty="0">
              <a:solidFill>
                <a:srgbClr val="000000"/>
              </a:solidFill>
            </a:endParaRPr>
          </a:p>
          <a:p>
            <a:r>
              <a:rPr lang="en-US" sz="3600" dirty="0"/>
              <a:t>Event services office</a:t>
            </a:r>
            <a:endParaRPr lang="en-US" sz="3600"/>
          </a:p>
          <a:p>
            <a:r>
              <a:rPr lang="en-US" sz="3600" dirty="0"/>
              <a:t>Amu 245</a:t>
            </a:r>
          </a:p>
          <a:p>
            <a:r>
              <a:rPr lang="en-US" sz="3600" dirty="0"/>
              <a:t>414-288-2263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3907615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44226BE1C1BB49A1EC443C65D79DDA" ma:contentTypeVersion="10" ma:contentTypeDescription="Create a new document." ma:contentTypeScope="" ma:versionID="13b02bc34a326c82726f28a9cafa7e47">
  <xsd:schema xmlns:xsd="http://www.w3.org/2001/XMLSchema" xmlns:xs="http://www.w3.org/2001/XMLSchema" xmlns:p="http://schemas.microsoft.com/office/2006/metadata/properties" xmlns:ns2="1cf58002-4bc0-4ffb-8849-c2f2bf860ab6" xmlns:ns3="2a035f44-d973-4c48-8d07-38491263ae35" targetNamespace="http://schemas.microsoft.com/office/2006/metadata/properties" ma:root="true" ma:fieldsID="60697799caed846d77cc4105adce218f" ns2:_="" ns3:_="">
    <xsd:import namespace="1cf58002-4bc0-4ffb-8849-c2f2bf860ab6"/>
    <xsd:import namespace="2a035f44-d973-4c48-8d07-38491263ae3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58002-4bc0-4ffb-8849-c2f2bf860a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6963a87-7139-4f63-9b27-46f0e2e187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035f44-d973-4c48-8d07-38491263ae3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8a14748-1994-4ac7-9360-fc715ceff623}" ma:internalName="TaxCatchAll" ma:showField="CatchAllData" ma:web="2a035f44-d973-4c48-8d07-38491263ae3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a035f44-d973-4c48-8d07-38491263ae35" xsi:nil="true"/>
    <lcf76f155ced4ddcb4097134ff3c332f xmlns="1cf58002-4bc0-4ffb-8849-c2f2bf860ab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451406B-581B-4C29-A833-E33D8A6AB07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F3F631-0CA5-48BF-8018-EE7C5D847E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cf58002-4bc0-4ffb-8849-c2f2bf860ab6"/>
    <ds:schemaRef ds:uri="2a035f44-d973-4c48-8d07-38491263ae3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65614A-92F9-4391-AC3D-F3F5B0704F99}">
  <ds:schemaRefs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2a035f44-d973-4c48-8d07-38491263ae35"/>
    <ds:schemaRef ds:uri="http://purl.org/dc/dcmitype/"/>
    <ds:schemaRef ds:uri="http://schemas.microsoft.com/office/infopath/2007/PartnerControls"/>
    <ds:schemaRef ds:uri="1cf58002-4bc0-4ffb-8849-c2f2bf860ab6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{7A2D877D-E23E-44FA-93D0-02CCEEAA9510}tf33968143_win32</Template>
  <TotalTime>32</TotalTime>
  <Words>733</Words>
  <Application>Microsoft Office PowerPoint</Application>
  <PresentationFormat>Widescreen</PresentationFormat>
  <Paragraphs>83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Arial,Sans-Serif</vt:lpstr>
      <vt:lpstr>Avenir Next LT Pro</vt:lpstr>
      <vt:lpstr>Calibri</vt:lpstr>
      <vt:lpstr>Courier New</vt:lpstr>
      <vt:lpstr>Custom</vt:lpstr>
      <vt:lpstr>Practice Space &amp;  Show Policy training</vt:lpstr>
      <vt:lpstr>Introductions</vt:lpstr>
      <vt:lpstr>Student Engagement</vt:lpstr>
      <vt:lpstr>Review: Practice space policy</vt:lpstr>
      <vt:lpstr>PowerPoint Presentation</vt:lpstr>
      <vt:lpstr>Show Policy</vt:lpstr>
      <vt:lpstr>A show is defined as a major event with AV Tech that’s purpose is to draw an audience</vt:lpstr>
      <vt:lpstr>Primary shows vs. secondary shows</vt:lpstr>
      <vt:lpstr>How to request a show</vt:lpstr>
      <vt:lpstr>PowerPoint Presentation</vt:lpstr>
      <vt:lpstr>Tech rehearsals</vt:lpstr>
      <vt:lpstr>EXAMPLE</vt:lpstr>
      <vt:lpstr>Questions?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Makinster, Maddie</dc:creator>
  <cp:lastModifiedBy>Lee, Linda</cp:lastModifiedBy>
  <cp:revision>81</cp:revision>
  <dcterms:created xsi:type="dcterms:W3CDTF">2024-09-26T15:08:45Z</dcterms:created>
  <dcterms:modified xsi:type="dcterms:W3CDTF">2026-09-28T17:12:06Z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0x0101008344226BE1C1BB49A1EC443C65D79DDA</vt:lpwstr>
  </property>
  <property fmtid="{D5CDD505-2E9C-101B-9397-08002B2CF9AE}" pid="3" name="MediaServiceImageTags">
    <vt:lpwstr/>
  </property>
</Properties>
</file>