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F1C2EC7-5CD7-4077-84C6-1D373B97A292}">
          <p14:sldIdLst>
            <p14:sldId id="256"/>
          </p14:sldIdLst>
        </p14:section>
        <p14:section name="Untitled Section" id="{34062491-6C73-463F-8F3E-473F1BAD16F6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4F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2" d="100"/>
          <a:sy n="92" d="100"/>
        </p:scale>
        <p:origin x="132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8231E-1B0A-4825-963E-218615CB68B3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5B40-A335-4257-89A1-EBE01D353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329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8231E-1B0A-4825-963E-218615CB68B3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5B40-A335-4257-89A1-EBE01D353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07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8231E-1B0A-4825-963E-218615CB68B3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5B40-A335-4257-89A1-EBE01D353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5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8231E-1B0A-4825-963E-218615CB68B3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5B40-A335-4257-89A1-EBE01D353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244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8231E-1B0A-4825-963E-218615CB68B3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5B40-A335-4257-89A1-EBE01D353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902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8231E-1B0A-4825-963E-218615CB68B3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5B40-A335-4257-89A1-EBE01D353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230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8231E-1B0A-4825-963E-218615CB68B3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5B40-A335-4257-89A1-EBE01D353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46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8231E-1B0A-4825-963E-218615CB68B3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5B40-A335-4257-89A1-EBE01D353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153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8231E-1B0A-4825-963E-218615CB68B3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5B40-A335-4257-89A1-EBE01D353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868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8231E-1B0A-4825-963E-218615CB68B3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5B40-A335-4257-89A1-EBE01D353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238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8231E-1B0A-4825-963E-218615CB68B3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5B40-A335-4257-89A1-EBE01D353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492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18231E-1B0A-4825-963E-218615CB68B3}" type="datetimeFigureOut">
              <a:rPr lang="en-US" smtClean="0"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D5B40-A335-4257-89A1-EBE01D353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233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flipH="1">
            <a:off x="457185" y="104827"/>
            <a:ext cx="40187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The Business Model Canvas</a:t>
            </a:r>
          </a:p>
        </p:txBody>
      </p:sp>
      <p:sp>
        <p:nvSpPr>
          <p:cNvPr id="5" name="Rectangle 4"/>
          <p:cNvSpPr/>
          <p:nvPr/>
        </p:nvSpPr>
        <p:spPr>
          <a:xfrm>
            <a:off x="222422" y="657932"/>
            <a:ext cx="8594125" cy="6008044"/>
          </a:xfrm>
          <a:prstGeom prst="rect">
            <a:avLst/>
          </a:prstGeom>
          <a:noFill/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cxnSp>
        <p:nvCxnSpPr>
          <p:cNvPr id="7" name="Straight Connector 6"/>
          <p:cNvCxnSpPr/>
          <p:nvPr/>
        </p:nvCxnSpPr>
        <p:spPr>
          <a:xfrm>
            <a:off x="222421" y="5277216"/>
            <a:ext cx="85941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1813734" y="650662"/>
            <a:ext cx="12323" cy="46064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7105590" y="650662"/>
            <a:ext cx="2907" cy="46265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3709018" y="657932"/>
            <a:ext cx="15322" cy="45991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5328616" y="657932"/>
            <a:ext cx="23172" cy="46265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5352926" y="3319893"/>
            <a:ext cx="1756709" cy="137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1829058" y="3248250"/>
            <a:ext cx="1895282" cy="137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320822" y="5319797"/>
            <a:ext cx="4173678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u="sng" dirty="0" smtClean="0"/>
              <a:t>Cost Structure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What are the most important costs inherent to our business model?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Which key resources are most expensive?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Which key activities are most expensive? </a:t>
            </a:r>
          </a:p>
          <a:p>
            <a:endParaRPr lang="en-US" sz="1200" dirty="0"/>
          </a:p>
        </p:txBody>
      </p:sp>
      <p:sp>
        <p:nvSpPr>
          <p:cNvPr id="45" name="TextBox 44"/>
          <p:cNvSpPr txBox="1"/>
          <p:nvPr/>
        </p:nvSpPr>
        <p:spPr>
          <a:xfrm>
            <a:off x="296257" y="782284"/>
            <a:ext cx="1487587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u="sng" dirty="0"/>
              <a:t>Key </a:t>
            </a:r>
            <a:r>
              <a:rPr lang="en-US" sz="1200" u="sng" dirty="0" smtClean="0"/>
              <a:t>Partners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Who are our key partners?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Who are our key suppliers?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Which key resources are we acquiring from our partners?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Which key activities do partners perform? </a:t>
            </a:r>
          </a:p>
          <a:p>
            <a:endParaRPr lang="en-US" sz="1200" dirty="0" smtClean="0"/>
          </a:p>
          <a:p>
            <a:endParaRPr lang="en-US" sz="1200" dirty="0"/>
          </a:p>
        </p:txBody>
      </p:sp>
      <p:sp>
        <p:nvSpPr>
          <p:cNvPr id="46" name="TextBox 45"/>
          <p:cNvSpPr txBox="1"/>
          <p:nvPr/>
        </p:nvSpPr>
        <p:spPr>
          <a:xfrm>
            <a:off x="1911535" y="782284"/>
            <a:ext cx="1707485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u="sng" dirty="0"/>
              <a:t>Key </a:t>
            </a:r>
            <a:r>
              <a:rPr lang="en-US" sz="1200" u="sng" dirty="0" smtClean="0"/>
              <a:t>Activities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What key activities do our value propositions require?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Our distribution channels?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Customer relationships?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Revenue streams?</a:t>
            </a:r>
          </a:p>
          <a:p>
            <a:endParaRPr lang="en-US" sz="1200" u="sng" dirty="0"/>
          </a:p>
        </p:txBody>
      </p:sp>
      <p:sp>
        <p:nvSpPr>
          <p:cNvPr id="47" name="TextBox 46"/>
          <p:cNvSpPr txBox="1"/>
          <p:nvPr/>
        </p:nvSpPr>
        <p:spPr>
          <a:xfrm>
            <a:off x="1847408" y="3246917"/>
            <a:ext cx="1841054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u="sng" dirty="0"/>
              <a:t>Key </a:t>
            </a:r>
            <a:r>
              <a:rPr lang="en-US" sz="1200" u="sng" dirty="0" smtClean="0"/>
              <a:t>Resources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What key resources do our value propositions require?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Our distribution channels?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Customer relationships?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Revenue streams</a:t>
            </a:r>
          </a:p>
          <a:p>
            <a:endParaRPr lang="en-US" sz="1200" dirty="0"/>
          </a:p>
        </p:txBody>
      </p:sp>
      <p:sp>
        <p:nvSpPr>
          <p:cNvPr id="68" name="TextBox 67"/>
          <p:cNvSpPr txBox="1"/>
          <p:nvPr/>
        </p:nvSpPr>
        <p:spPr>
          <a:xfrm>
            <a:off x="7146673" y="796824"/>
            <a:ext cx="1578541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u="sng" dirty="0" smtClean="0"/>
              <a:t>Customers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How do we get, keep and grow customers?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Which customer relationships have we established?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How are they integrated with the rest of our business model?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How costly are they?</a:t>
            </a:r>
          </a:p>
          <a:p>
            <a:endParaRPr lang="en-US" sz="1200" dirty="0"/>
          </a:p>
        </p:txBody>
      </p:sp>
      <p:sp>
        <p:nvSpPr>
          <p:cNvPr id="69" name="TextBox 68"/>
          <p:cNvSpPr txBox="1"/>
          <p:nvPr/>
        </p:nvSpPr>
        <p:spPr>
          <a:xfrm>
            <a:off x="5372344" y="796824"/>
            <a:ext cx="1682547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u="sng" dirty="0" smtClean="0"/>
              <a:t>Customer Relationships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How do we get, keep and grow customers?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Which customer relationships have we established?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How are they integrated with the rest of our business model?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How costly are they?</a:t>
            </a:r>
          </a:p>
          <a:p>
            <a:endParaRPr lang="en-US" sz="1200" dirty="0"/>
          </a:p>
        </p:txBody>
      </p:sp>
      <p:sp>
        <p:nvSpPr>
          <p:cNvPr id="70" name="TextBox 69"/>
          <p:cNvSpPr txBox="1"/>
          <p:nvPr/>
        </p:nvSpPr>
        <p:spPr>
          <a:xfrm>
            <a:off x="5396901" y="3343079"/>
            <a:ext cx="17075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u="sng" dirty="0" smtClean="0"/>
              <a:t>Channels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Through which channels do our customer segments want to be reached?</a:t>
            </a:r>
          </a:p>
          <a:p>
            <a:endParaRPr lang="en-US" sz="900" dirty="0"/>
          </a:p>
        </p:txBody>
      </p:sp>
      <p:sp>
        <p:nvSpPr>
          <p:cNvPr id="71" name="TextBox 70"/>
          <p:cNvSpPr txBox="1"/>
          <p:nvPr/>
        </p:nvSpPr>
        <p:spPr>
          <a:xfrm>
            <a:off x="3733328" y="790676"/>
            <a:ext cx="161846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u="sng" dirty="0" smtClean="0"/>
              <a:t>Value </a:t>
            </a:r>
            <a:r>
              <a:rPr lang="en-US" sz="1200" u="sng" dirty="0" smtClean="0"/>
              <a:t>Proposition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What value do we deliver to the customer?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Which one of our customers’ problems are we helping to solve?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What bundles of products and services are we offering to each segment?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Which customer needs are we satisfying?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What is the minimum viable product?</a:t>
            </a:r>
          </a:p>
          <a:p>
            <a:endParaRPr lang="en-US" sz="1200" u="sng" dirty="0"/>
          </a:p>
        </p:txBody>
      </p:sp>
      <p:cxnSp>
        <p:nvCxnSpPr>
          <p:cNvPr id="58" name="Straight Connector 57"/>
          <p:cNvCxnSpPr/>
          <p:nvPr/>
        </p:nvCxnSpPr>
        <p:spPr>
          <a:xfrm flipH="1">
            <a:off x="4624109" y="5266199"/>
            <a:ext cx="14511" cy="14070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4765914" y="5328069"/>
            <a:ext cx="380427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u="sng" dirty="0" smtClean="0"/>
              <a:t>Revenue Streams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For what value are our customers really willing to pay?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For what do they currently pay?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What is the revenue model?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What are the pricing tactics? </a:t>
            </a:r>
          </a:p>
          <a:p>
            <a:endParaRPr lang="en-US" sz="1200" dirty="0"/>
          </a:p>
        </p:txBody>
      </p:sp>
      <p:sp>
        <p:nvSpPr>
          <p:cNvPr id="15" name="TextBox 14"/>
          <p:cNvSpPr txBox="1"/>
          <p:nvPr/>
        </p:nvSpPr>
        <p:spPr>
          <a:xfrm>
            <a:off x="542187" y="2350919"/>
            <a:ext cx="1014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</a:rPr>
              <a:t>Text Goes Here</a:t>
            </a:r>
            <a:endParaRPr lang="en-US" sz="12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2104742" y="1829965"/>
            <a:ext cx="1014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</a:rPr>
              <a:t>Text Goes Here</a:t>
            </a:r>
            <a:endParaRPr lang="en-US" sz="12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3952631" y="2698541"/>
            <a:ext cx="1014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</a:rPr>
              <a:t>Text Goes Here</a:t>
            </a:r>
            <a:endParaRPr lang="en-US" sz="12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5509368" y="2285506"/>
            <a:ext cx="1014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</a:rPr>
              <a:t>Text Goes Here</a:t>
            </a:r>
            <a:endParaRPr lang="en-US" sz="12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7336788" y="2360139"/>
            <a:ext cx="1014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</a:rPr>
              <a:t>Text Goes Here</a:t>
            </a:r>
            <a:endParaRPr lang="en-US" sz="12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2145944" y="4210638"/>
            <a:ext cx="1014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</a:rPr>
              <a:t>Text Goes Here</a:t>
            </a:r>
            <a:endParaRPr lang="en-US" sz="12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5425511" y="3978903"/>
            <a:ext cx="1014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</a:rPr>
              <a:t>Text Goes Here</a:t>
            </a:r>
            <a:endParaRPr lang="en-US" sz="12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446182" y="6070433"/>
            <a:ext cx="1014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</a:rPr>
              <a:t>Text Goes Here</a:t>
            </a:r>
            <a:endParaRPr lang="en-US" sz="12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4765914" y="6196960"/>
            <a:ext cx="1014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accent5">
                    <a:lumMod val="75000"/>
                  </a:schemeClr>
                </a:solidFill>
              </a:rPr>
              <a:t>Text Goes Here</a:t>
            </a:r>
            <a:endParaRPr lang="en-US" sz="12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871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468</TotalTime>
  <Words>298</Words>
  <Application>Microsoft Office PowerPoint</Application>
  <PresentationFormat>On-screen Show (4:3)</PresentationFormat>
  <Paragraphs>52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Marquette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Otero, Kelsey</dc:creator>
  <cp:lastModifiedBy>Carver, Megan</cp:lastModifiedBy>
  <cp:revision>22</cp:revision>
  <dcterms:created xsi:type="dcterms:W3CDTF">2015-09-16T19:52:53Z</dcterms:created>
  <dcterms:modified xsi:type="dcterms:W3CDTF">2015-10-21T14:32:59Z</dcterms:modified>
</cp:coreProperties>
</file>