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8" r:id="rId5"/>
    <p:sldMasterId id="2147483707" r:id="rId6"/>
    <p:sldMasterId id="2147483709" r:id="rId7"/>
  </p:sldMasterIdLst>
  <p:notesMasterIdLst>
    <p:notesMasterId r:id="rId20"/>
  </p:notesMasterIdLst>
  <p:sldIdLst>
    <p:sldId id="408" r:id="rId8"/>
    <p:sldId id="432" r:id="rId9"/>
    <p:sldId id="435" r:id="rId10"/>
    <p:sldId id="436" r:id="rId11"/>
    <p:sldId id="437" r:id="rId12"/>
    <p:sldId id="434" r:id="rId13"/>
    <p:sldId id="428" r:id="rId14"/>
    <p:sldId id="438" r:id="rId15"/>
    <p:sldId id="429" r:id="rId16"/>
    <p:sldId id="439" r:id="rId17"/>
    <p:sldId id="440" r:id="rId18"/>
    <p:sldId id="430" r:id="rId19"/>
  </p:sldIdLst>
  <p:sldSz cx="12192000" cy="6858000"/>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70D"/>
    <a:srgbClr val="003E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16C132-2EA2-4C9E-AB4C-FD4FF842322B}" v="56" dt="2026-04-20T21:08:05.1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421" autoAdjust="0"/>
  </p:normalViewPr>
  <p:slideViewPr>
    <p:cSldViewPr snapToGrid="0">
      <p:cViewPr varScale="1">
        <p:scale>
          <a:sx n="46" d="100"/>
          <a:sy n="46" d="100"/>
        </p:scale>
        <p:origin x="586" y="48"/>
      </p:cViewPr>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537534-0ADC-44BC-B11A-4C8AF7A1419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BFEC90B-52A7-4CBE-8F09-3BE59F9444DE}">
      <dgm:prSet phldrT="[Text]" custT="1"/>
      <dgm:spPr/>
      <dgm:t>
        <a:bodyPr/>
        <a:lstStyle/>
        <a:p>
          <a:pPr>
            <a:lnSpc>
              <a:spcPct val="100000"/>
            </a:lnSpc>
          </a:pPr>
          <a:r>
            <a:rPr lang="en-US" sz="3200" dirty="0"/>
            <a:t>Reduce frequent errors and re-work in form submission</a:t>
          </a:r>
        </a:p>
      </dgm:t>
    </dgm:pt>
    <dgm:pt modelId="{38F52A7E-C23B-4368-BB4C-07D80981D375}" type="parTrans" cxnId="{BDD9525D-02D5-4EF3-9DD3-7E907632681D}">
      <dgm:prSet/>
      <dgm:spPr/>
      <dgm:t>
        <a:bodyPr/>
        <a:lstStyle/>
        <a:p>
          <a:endParaRPr lang="en-US"/>
        </a:p>
      </dgm:t>
    </dgm:pt>
    <dgm:pt modelId="{1109A1AF-DD59-4AD1-A0C9-141C363303C1}" type="sibTrans" cxnId="{BDD9525D-02D5-4EF3-9DD3-7E907632681D}">
      <dgm:prSet/>
      <dgm:spPr/>
      <dgm:t>
        <a:bodyPr/>
        <a:lstStyle/>
        <a:p>
          <a:endParaRPr lang="en-US"/>
        </a:p>
      </dgm:t>
    </dgm:pt>
    <dgm:pt modelId="{9B0028D4-1856-4F86-A1DB-D0BF59F6FE4F}">
      <dgm:prSet phldrT="[Text]" custT="1"/>
      <dgm:spPr/>
      <dgm:t>
        <a:bodyPr/>
        <a:lstStyle/>
        <a:p>
          <a:pPr>
            <a:lnSpc>
              <a:spcPct val="100000"/>
            </a:lnSpc>
          </a:pPr>
          <a:r>
            <a:rPr lang="en-US" sz="3200" dirty="0"/>
            <a:t>Improve visibility into form workflow and status</a:t>
          </a:r>
        </a:p>
      </dgm:t>
    </dgm:pt>
    <dgm:pt modelId="{259643D5-7F41-46F3-A90D-63F8BDA44C04}" type="parTrans" cxnId="{BB6BD675-516F-4744-8114-F91D6E47A516}">
      <dgm:prSet/>
      <dgm:spPr/>
      <dgm:t>
        <a:bodyPr/>
        <a:lstStyle/>
        <a:p>
          <a:endParaRPr lang="en-US"/>
        </a:p>
      </dgm:t>
    </dgm:pt>
    <dgm:pt modelId="{72203607-3B50-4162-AFB1-50EBB06C2A4B}" type="sibTrans" cxnId="{BB6BD675-516F-4744-8114-F91D6E47A516}">
      <dgm:prSet/>
      <dgm:spPr/>
      <dgm:t>
        <a:bodyPr/>
        <a:lstStyle/>
        <a:p>
          <a:endParaRPr lang="en-US"/>
        </a:p>
      </dgm:t>
    </dgm:pt>
    <dgm:pt modelId="{6286F90C-69EE-4829-82B2-E7999AB2679E}">
      <dgm:prSet phldrT="[Text]" custT="1"/>
      <dgm:spPr/>
      <dgm:t>
        <a:bodyPr/>
        <a:lstStyle/>
        <a:p>
          <a:pPr>
            <a:lnSpc>
              <a:spcPct val="100000"/>
            </a:lnSpc>
          </a:pPr>
          <a:r>
            <a:rPr lang="en-US" sz="3200" dirty="0"/>
            <a:t>Provide clear guidance and training</a:t>
          </a:r>
        </a:p>
      </dgm:t>
    </dgm:pt>
    <dgm:pt modelId="{C5BAA7AE-6029-4C93-8FC6-6EFA590DEB35}" type="parTrans" cxnId="{958E9487-B7FC-47C4-8FD2-632CBAC36C17}">
      <dgm:prSet/>
      <dgm:spPr/>
      <dgm:t>
        <a:bodyPr/>
        <a:lstStyle/>
        <a:p>
          <a:endParaRPr lang="en-US"/>
        </a:p>
      </dgm:t>
    </dgm:pt>
    <dgm:pt modelId="{D1E2D841-A1D8-41E5-8E88-E85B4CB94E56}" type="sibTrans" cxnId="{958E9487-B7FC-47C4-8FD2-632CBAC36C17}">
      <dgm:prSet/>
      <dgm:spPr/>
      <dgm:t>
        <a:bodyPr/>
        <a:lstStyle/>
        <a:p>
          <a:endParaRPr lang="en-US"/>
        </a:p>
      </dgm:t>
    </dgm:pt>
    <dgm:pt modelId="{C198AA97-A8FD-43A9-A107-16F1F6B4A4C4}" type="pres">
      <dgm:prSet presAssocID="{A7537534-0ADC-44BC-B11A-4C8AF7A1419C}" presName="root" presStyleCnt="0">
        <dgm:presLayoutVars>
          <dgm:dir/>
          <dgm:resizeHandles val="exact"/>
        </dgm:presLayoutVars>
      </dgm:prSet>
      <dgm:spPr/>
    </dgm:pt>
    <dgm:pt modelId="{1E13E0D1-E4A2-4573-9B9C-CD2951B69537}" type="pres">
      <dgm:prSet presAssocID="{BBFEC90B-52A7-4CBE-8F09-3BE59F9444DE}" presName="compNode" presStyleCnt="0"/>
      <dgm:spPr/>
    </dgm:pt>
    <dgm:pt modelId="{EEEFD2D9-24C3-468B-B775-564A1D134E97}" type="pres">
      <dgm:prSet presAssocID="{BBFEC90B-52A7-4CBE-8F09-3BE59F9444DE}" presName="bgRect" presStyleLbl="bgShp" presStyleIdx="0" presStyleCnt="3"/>
      <dgm:spPr/>
    </dgm:pt>
    <dgm:pt modelId="{8B13F432-1715-462E-BDC7-B8070F889F1B}" type="pres">
      <dgm:prSet presAssocID="{BBFEC90B-52A7-4CBE-8F09-3BE59F9444DE}"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Workflow"/>
        </a:ext>
      </dgm:extLst>
    </dgm:pt>
    <dgm:pt modelId="{49388455-71F3-4E65-989B-1DB9922BDCCB}" type="pres">
      <dgm:prSet presAssocID="{BBFEC90B-52A7-4CBE-8F09-3BE59F9444DE}" presName="spaceRect" presStyleCnt="0"/>
      <dgm:spPr/>
    </dgm:pt>
    <dgm:pt modelId="{0A909D79-6DF5-445D-A723-E7AA56E70135}" type="pres">
      <dgm:prSet presAssocID="{BBFEC90B-52A7-4CBE-8F09-3BE59F9444DE}" presName="parTx" presStyleLbl="revTx" presStyleIdx="0" presStyleCnt="3">
        <dgm:presLayoutVars>
          <dgm:chMax val="0"/>
          <dgm:chPref val="0"/>
        </dgm:presLayoutVars>
      </dgm:prSet>
      <dgm:spPr/>
    </dgm:pt>
    <dgm:pt modelId="{918EAFD3-AD1E-444C-9FB9-99BEE62078E1}" type="pres">
      <dgm:prSet presAssocID="{1109A1AF-DD59-4AD1-A0C9-141C363303C1}" presName="sibTrans" presStyleCnt="0"/>
      <dgm:spPr/>
    </dgm:pt>
    <dgm:pt modelId="{DC53EB5B-3C6A-4D0F-B382-FE76E68B440E}" type="pres">
      <dgm:prSet presAssocID="{9B0028D4-1856-4F86-A1DB-D0BF59F6FE4F}" presName="compNode" presStyleCnt="0"/>
      <dgm:spPr/>
    </dgm:pt>
    <dgm:pt modelId="{3506B4CE-5267-4694-B132-54E5CAEAE303}" type="pres">
      <dgm:prSet presAssocID="{9B0028D4-1856-4F86-A1DB-D0BF59F6FE4F}" presName="bgRect" presStyleLbl="bgShp" presStyleIdx="1" presStyleCnt="3"/>
      <dgm:spPr/>
    </dgm:pt>
    <dgm:pt modelId="{90FA5FE0-76D6-434A-A6D3-A21AACAAE32A}" type="pres">
      <dgm:prSet presAssocID="{9B0028D4-1856-4F86-A1DB-D0BF59F6FE4F}"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auge"/>
        </a:ext>
      </dgm:extLst>
    </dgm:pt>
    <dgm:pt modelId="{DA7D2604-DC1A-45E7-8753-86453D5AF1FE}" type="pres">
      <dgm:prSet presAssocID="{9B0028D4-1856-4F86-A1DB-D0BF59F6FE4F}" presName="spaceRect" presStyleCnt="0"/>
      <dgm:spPr/>
    </dgm:pt>
    <dgm:pt modelId="{9EE7DCE6-02C4-4F71-86B0-C8141C1D2E06}" type="pres">
      <dgm:prSet presAssocID="{9B0028D4-1856-4F86-A1DB-D0BF59F6FE4F}" presName="parTx" presStyleLbl="revTx" presStyleIdx="1" presStyleCnt="3">
        <dgm:presLayoutVars>
          <dgm:chMax val="0"/>
          <dgm:chPref val="0"/>
        </dgm:presLayoutVars>
      </dgm:prSet>
      <dgm:spPr/>
    </dgm:pt>
    <dgm:pt modelId="{6DC608E5-920F-4B44-A6BF-504CD50DA67C}" type="pres">
      <dgm:prSet presAssocID="{72203607-3B50-4162-AFB1-50EBB06C2A4B}" presName="sibTrans" presStyleCnt="0"/>
      <dgm:spPr/>
    </dgm:pt>
    <dgm:pt modelId="{47EBF322-C2E1-4414-8579-ECFF774993D7}" type="pres">
      <dgm:prSet presAssocID="{6286F90C-69EE-4829-82B2-E7999AB2679E}" presName="compNode" presStyleCnt="0"/>
      <dgm:spPr/>
    </dgm:pt>
    <dgm:pt modelId="{7426F27F-7635-4253-872C-D94F1DFA27A2}" type="pres">
      <dgm:prSet presAssocID="{6286F90C-69EE-4829-82B2-E7999AB2679E}" presName="bgRect" presStyleLbl="bgShp" presStyleIdx="2" presStyleCnt="3"/>
      <dgm:spPr/>
    </dgm:pt>
    <dgm:pt modelId="{570A540C-D5B0-4D8F-BE68-58D2EA8A080C}" type="pres">
      <dgm:prSet presAssocID="{6286F90C-69EE-4829-82B2-E7999AB2679E}"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Bullseye"/>
        </a:ext>
      </dgm:extLst>
    </dgm:pt>
    <dgm:pt modelId="{E1A4F5CF-4831-4D37-969F-7AD3D0202390}" type="pres">
      <dgm:prSet presAssocID="{6286F90C-69EE-4829-82B2-E7999AB2679E}" presName="spaceRect" presStyleCnt="0"/>
      <dgm:spPr/>
    </dgm:pt>
    <dgm:pt modelId="{5705AEFF-45D7-45CF-A055-540564F8DABE}" type="pres">
      <dgm:prSet presAssocID="{6286F90C-69EE-4829-82B2-E7999AB2679E}" presName="parTx" presStyleLbl="revTx" presStyleIdx="2" presStyleCnt="3">
        <dgm:presLayoutVars>
          <dgm:chMax val="0"/>
          <dgm:chPref val="0"/>
        </dgm:presLayoutVars>
      </dgm:prSet>
      <dgm:spPr/>
    </dgm:pt>
  </dgm:ptLst>
  <dgm:cxnLst>
    <dgm:cxn modelId="{BDD9525D-02D5-4EF3-9DD3-7E907632681D}" srcId="{A7537534-0ADC-44BC-B11A-4C8AF7A1419C}" destId="{BBFEC90B-52A7-4CBE-8F09-3BE59F9444DE}" srcOrd="0" destOrd="0" parTransId="{38F52A7E-C23B-4368-BB4C-07D80981D375}" sibTransId="{1109A1AF-DD59-4AD1-A0C9-141C363303C1}"/>
    <dgm:cxn modelId="{BB6BD675-516F-4744-8114-F91D6E47A516}" srcId="{A7537534-0ADC-44BC-B11A-4C8AF7A1419C}" destId="{9B0028D4-1856-4F86-A1DB-D0BF59F6FE4F}" srcOrd="1" destOrd="0" parTransId="{259643D5-7F41-46F3-A90D-63F8BDA44C04}" sibTransId="{72203607-3B50-4162-AFB1-50EBB06C2A4B}"/>
    <dgm:cxn modelId="{958E9487-B7FC-47C4-8FD2-632CBAC36C17}" srcId="{A7537534-0ADC-44BC-B11A-4C8AF7A1419C}" destId="{6286F90C-69EE-4829-82B2-E7999AB2679E}" srcOrd="2" destOrd="0" parTransId="{C5BAA7AE-6029-4C93-8FC6-6EFA590DEB35}" sibTransId="{D1E2D841-A1D8-41E5-8E88-E85B4CB94E56}"/>
    <dgm:cxn modelId="{F1721191-7E6F-4FB7-A083-72C8B1E673A7}" type="presOf" srcId="{BBFEC90B-52A7-4CBE-8F09-3BE59F9444DE}" destId="{0A909D79-6DF5-445D-A723-E7AA56E70135}" srcOrd="0" destOrd="0" presId="urn:microsoft.com/office/officeart/2018/2/layout/IconVerticalSolidList"/>
    <dgm:cxn modelId="{DA1FB895-733F-4B07-A7AF-075DE69AF855}" type="presOf" srcId="{6286F90C-69EE-4829-82B2-E7999AB2679E}" destId="{5705AEFF-45D7-45CF-A055-540564F8DABE}" srcOrd="0" destOrd="0" presId="urn:microsoft.com/office/officeart/2018/2/layout/IconVerticalSolidList"/>
    <dgm:cxn modelId="{294B109C-85DF-44C2-96AB-F55FFE560A7B}" type="presOf" srcId="{A7537534-0ADC-44BC-B11A-4C8AF7A1419C}" destId="{C198AA97-A8FD-43A9-A107-16F1F6B4A4C4}" srcOrd="0" destOrd="0" presId="urn:microsoft.com/office/officeart/2018/2/layout/IconVerticalSolidList"/>
    <dgm:cxn modelId="{C17AD3E3-2667-41DE-A586-604D83C946CB}" type="presOf" srcId="{9B0028D4-1856-4F86-A1DB-D0BF59F6FE4F}" destId="{9EE7DCE6-02C4-4F71-86B0-C8141C1D2E06}" srcOrd="0" destOrd="0" presId="urn:microsoft.com/office/officeart/2018/2/layout/IconVerticalSolidList"/>
    <dgm:cxn modelId="{A991AB3A-87E7-4185-9122-4049571656F1}" type="presParOf" srcId="{C198AA97-A8FD-43A9-A107-16F1F6B4A4C4}" destId="{1E13E0D1-E4A2-4573-9B9C-CD2951B69537}" srcOrd="0" destOrd="0" presId="urn:microsoft.com/office/officeart/2018/2/layout/IconVerticalSolidList"/>
    <dgm:cxn modelId="{216D7196-05C9-4C12-83CE-66E67F0A58E1}" type="presParOf" srcId="{1E13E0D1-E4A2-4573-9B9C-CD2951B69537}" destId="{EEEFD2D9-24C3-468B-B775-564A1D134E97}" srcOrd="0" destOrd="0" presId="urn:microsoft.com/office/officeart/2018/2/layout/IconVerticalSolidList"/>
    <dgm:cxn modelId="{BDCAE148-8711-4724-A03D-C566D5A672E2}" type="presParOf" srcId="{1E13E0D1-E4A2-4573-9B9C-CD2951B69537}" destId="{8B13F432-1715-462E-BDC7-B8070F889F1B}" srcOrd="1" destOrd="0" presId="urn:microsoft.com/office/officeart/2018/2/layout/IconVerticalSolidList"/>
    <dgm:cxn modelId="{86EDA401-1A5B-4D13-8F4B-D2C8E8DDA160}" type="presParOf" srcId="{1E13E0D1-E4A2-4573-9B9C-CD2951B69537}" destId="{49388455-71F3-4E65-989B-1DB9922BDCCB}" srcOrd="2" destOrd="0" presId="urn:microsoft.com/office/officeart/2018/2/layout/IconVerticalSolidList"/>
    <dgm:cxn modelId="{2E79D76C-CCA5-4305-A7AE-72FF63D7D39F}" type="presParOf" srcId="{1E13E0D1-E4A2-4573-9B9C-CD2951B69537}" destId="{0A909D79-6DF5-445D-A723-E7AA56E70135}" srcOrd="3" destOrd="0" presId="urn:microsoft.com/office/officeart/2018/2/layout/IconVerticalSolidList"/>
    <dgm:cxn modelId="{20D4ED57-7145-412D-B72A-3A1D4260EBA1}" type="presParOf" srcId="{C198AA97-A8FD-43A9-A107-16F1F6B4A4C4}" destId="{918EAFD3-AD1E-444C-9FB9-99BEE62078E1}" srcOrd="1" destOrd="0" presId="urn:microsoft.com/office/officeart/2018/2/layout/IconVerticalSolidList"/>
    <dgm:cxn modelId="{D62A57B7-BD6B-4A50-909E-143567E38148}" type="presParOf" srcId="{C198AA97-A8FD-43A9-A107-16F1F6B4A4C4}" destId="{DC53EB5B-3C6A-4D0F-B382-FE76E68B440E}" srcOrd="2" destOrd="0" presId="urn:microsoft.com/office/officeart/2018/2/layout/IconVerticalSolidList"/>
    <dgm:cxn modelId="{460BD426-BA03-451C-B1CB-C28A51BF19B4}" type="presParOf" srcId="{DC53EB5B-3C6A-4D0F-B382-FE76E68B440E}" destId="{3506B4CE-5267-4694-B132-54E5CAEAE303}" srcOrd="0" destOrd="0" presId="urn:microsoft.com/office/officeart/2018/2/layout/IconVerticalSolidList"/>
    <dgm:cxn modelId="{C940C27D-E04C-4409-A298-5FE411A2242E}" type="presParOf" srcId="{DC53EB5B-3C6A-4D0F-B382-FE76E68B440E}" destId="{90FA5FE0-76D6-434A-A6D3-A21AACAAE32A}" srcOrd="1" destOrd="0" presId="urn:microsoft.com/office/officeart/2018/2/layout/IconVerticalSolidList"/>
    <dgm:cxn modelId="{AF8D3E90-A133-422D-9847-002C1B9E3887}" type="presParOf" srcId="{DC53EB5B-3C6A-4D0F-B382-FE76E68B440E}" destId="{DA7D2604-DC1A-45E7-8753-86453D5AF1FE}" srcOrd="2" destOrd="0" presId="urn:microsoft.com/office/officeart/2018/2/layout/IconVerticalSolidList"/>
    <dgm:cxn modelId="{9433E411-2031-4AB6-B1CD-CFFBC4E7EF2E}" type="presParOf" srcId="{DC53EB5B-3C6A-4D0F-B382-FE76E68B440E}" destId="{9EE7DCE6-02C4-4F71-86B0-C8141C1D2E06}" srcOrd="3" destOrd="0" presId="urn:microsoft.com/office/officeart/2018/2/layout/IconVerticalSolidList"/>
    <dgm:cxn modelId="{22A3C1C5-CDAD-4374-BBE4-82211682B4F0}" type="presParOf" srcId="{C198AA97-A8FD-43A9-A107-16F1F6B4A4C4}" destId="{6DC608E5-920F-4B44-A6BF-504CD50DA67C}" srcOrd="3" destOrd="0" presId="urn:microsoft.com/office/officeart/2018/2/layout/IconVerticalSolidList"/>
    <dgm:cxn modelId="{2F00389F-D737-459F-9952-B155FC6EAF77}" type="presParOf" srcId="{C198AA97-A8FD-43A9-A107-16F1F6B4A4C4}" destId="{47EBF322-C2E1-4414-8579-ECFF774993D7}" srcOrd="4" destOrd="0" presId="urn:microsoft.com/office/officeart/2018/2/layout/IconVerticalSolidList"/>
    <dgm:cxn modelId="{50BD3088-4996-48BD-B35B-26C09D9226AC}" type="presParOf" srcId="{47EBF322-C2E1-4414-8579-ECFF774993D7}" destId="{7426F27F-7635-4253-872C-D94F1DFA27A2}" srcOrd="0" destOrd="0" presId="urn:microsoft.com/office/officeart/2018/2/layout/IconVerticalSolidList"/>
    <dgm:cxn modelId="{B8DD54C6-DD8A-4481-9D76-AF2530FF4F44}" type="presParOf" srcId="{47EBF322-C2E1-4414-8579-ECFF774993D7}" destId="{570A540C-D5B0-4D8F-BE68-58D2EA8A080C}" srcOrd="1" destOrd="0" presId="urn:microsoft.com/office/officeart/2018/2/layout/IconVerticalSolidList"/>
    <dgm:cxn modelId="{5FD1C750-B6B0-4BFA-A5BA-EE2AC1EC3C99}" type="presParOf" srcId="{47EBF322-C2E1-4414-8579-ECFF774993D7}" destId="{E1A4F5CF-4831-4D37-969F-7AD3D0202390}" srcOrd="2" destOrd="0" presId="urn:microsoft.com/office/officeart/2018/2/layout/IconVerticalSolidList"/>
    <dgm:cxn modelId="{B4DB8AE8-D131-492A-9DA4-20D9E1A25CA6}" type="presParOf" srcId="{47EBF322-C2E1-4414-8579-ECFF774993D7}" destId="{5705AEFF-45D7-45CF-A055-540564F8DAB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BC7EF2-0960-4DC1-A661-2F0B0CBA6F19}"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6B1EDC04-3422-47A3-993A-DF96FECB7F39}">
      <dgm:prSet phldrT="[Text]" phldr="0" custT="1"/>
      <dgm:spPr/>
      <dgm:t>
        <a:bodyPr/>
        <a:lstStyle/>
        <a:p>
          <a:r>
            <a:rPr lang="en-US" sz="1600" dirty="0"/>
            <a:t>Lean Process Approach</a:t>
          </a:r>
        </a:p>
      </dgm:t>
    </dgm:pt>
    <dgm:pt modelId="{E8F849E4-ED74-4D2B-B79F-41F5626D6677}" type="parTrans" cxnId="{719C18FD-B0DB-4006-98DB-23A661549120}">
      <dgm:prSet/>
      <dgm:spPr/>
      <dgm:t>
        <a:bodyPr/>
        <a:lstStyle/>
        <a:p>
          <a:endParaRPr lang="en-US" sz="1600"/>
        </a:p>
      </dgm:t>
    </dgm:pt>
    <dgm:pt modelId="{4EA8F8C7-913C-40C9-9B62-107CBA248A02}" type="sibTrans" cxnId="{719C18FD-B0DB-4006-98DB-23A661549120}">
      <dgm:prSet custT="1"/>
      <dgm:spPr/>
      <dgm:t>
        <a:bodyPr/>
        <a:lstStyle/>
        <a:p>
          <a:endParaRPr lang="en-US" sz="1600"/>
        </a:p>
      </dgm:t>
    </dgm:pt>
    <dgm:pt modelId="{60F41555-8D55-4002-B2A2-17EDD94A2016}">
      <dgm:prSet phldrT="[Text]" phldr="0" custT="1"/>
      <dgm:spPr/>
      <dgm:t>
        <a:bodyPr/>
        <a:lstStyle/>
        <a:p>
          <a:r>
            <a:rPr lang="en-US" sz="1600" dirty="0"/>
            <a:t>Fall 2025: two workshops </a:t>
          </a:r>
        </a:p>
      </dgm:t>
    </dgm:pt>
    <dgm:pt modelId="{55078E93-9815-48B7-8035-3F30B415FAA1}" type="parTrans" cxnId="{718A74F2-AB9C-4688-9484-57416DAAC1D4}">
      <dgm:prSet/>
      <dgm:spPr/>
      <dgm:t>
        <a:bodyPr/>
        <a:lstStyle/>
        <a:p>
          <a:endParaRPr lang="en-US" sz="1600"/>
        </a:p>
      </dgm:t>
    </dgm:pt>
    <dgm:pt modelId="{4BAA7E0D-15C8-4842-A455-A8486F657979}" type="sibTrans" cxnId="{718A74F2-AB9C-4688-9484-57416DAAC1D4}">
      <dgm:prSet/>
      <dgm:spPr/>
      <dgm:t>
        <a:bodyPr/>
        <a:lstStyle/>
        <a:p>
          <a:endParaRPr lang="en-US" sz="1600"/>
        </a:p>
      </dgm:t>
    </dgm:pt>
    <dgm:pt modelId="{D1C652FD-61C7-4E84-9C92-90CC38041BF6}">
      <dgm:prSet phldrT="[Text]" phldr="0" custT="1"/>
      <dgm:spPr/>
      <dgm:t>
        <a:bodyPr/>
        <a:lstStyle/>
        <a:p>
          <a:r>
            <a:rPr lang="en-US" sz="1600" dirty="0"/>
            <a:t>Pilot</a:t>
          </a:r>
        </a:p>
      </dgm:t>
    </dgm:pt>
    <dgm:pt modelId="{BC2BB18E-56A6-4410-8FBE-16AD129506AC}" type="parTrans" cxnId="{68A63E3C-8D4C-4B59-AC63-C584A9584542}">
      <dgm:prSet/>
      <dgm:spPr/>
      <dgm:t>
        <a:bodyPr/>
        <a:lstStyle/>
        <a:p>
          <a:endParaRPr lang="en-US" sz="1600"/>
        </a:p>
      </dgm:t>
    </dgm:pt>
    <dgm:pt modelId="{377B39C2-4D06-4E98-909B-5363DE0B6FEC}" type="sibTrans" cxnId="{68A63E3C-8D4C-4B59-AC63-C584A9584542}">
      <dgm:prSet custT="1"/>
      <dgm:spPr/>
      <dgm:t>
        <a:bodyPr/>
        <a:lstStyle/>
        <a:p>
          <a:endParaRPr lang="en-US" sz="1600"/>
        </a:p>
      </dgm:t>
    </dgm:pt>
    <dgm:pt modelId="{C96A42E2-D226-46B5-B4FA-F3EBD4A8F741}">
      <dgm:prSet phldrT="[Text]" phldr="0" custT="1"/>
      <dgm:spPr/>
      <dgm:t>
        <a:bodyPr/>
        <a:lstStyle/>
        <a:p>
          <a:r>
            <a:rPr lang="en-US" sz="1600" dirty="0"/>
            <a:t>Four faculty from two colleges test pilot with their students for Spring 2026</a:t>
          </a:r>
        </a:p>
      </dgm:t>
    </dgm:pt>
    <dgm:pt modelId="{DDD61A4F-351D-495B-B781-A388441F0CC8}" type="parTrans" cxnId="{92A21D01-EF7A-4253-AB95-697E74388608}">
      <dgm:prSet/>
      <dgm:spPr/>
      <dgm:t>
        <a:bodyPr/>
        <a:lstStyle/>
        <a:p>
          <a:endParaRPr lang="en-US" sz="1600"/>
        </a:p>
      </dgm:t>
    </dgm:pt>
    <dgm:pt modelId="{19128BEA-BC02-4FBB-8D33-411E47CD93C2}" type="sibTrans" cxnId="{92A21D01-EF7A-4253-AB95-697E74388608}">
      <dgm:prSet/>
      <dgm:spPr/>
      <dgm:t>
        <a:bodyPr/>
        <a:lstStyle/>
        <a:p>
          <a:endParaRPr lang="en-US" sz="1600"/>
        </a:p>
      </dgm:t>
    </dgm:pt>
    <dgm:pt modelId="{EB34332D-4CC5-4698-AC28-2634C4A88D58}">
      <dgm:prSet phldrT="[Text]" phldr="0" custT="1"/>
      <dgm:spPr/>
      <dgm:t>
        <a:bodyPr/>
        <a:lstStyle/>
        <a:p>
          <a:r>
            <a:rPr lang="en-US" sz="1600" dirty="0"/>
            <a:t>Process Refinement</a:t>
          </a:r>
        </a:p>
      </dgm:t>
    </dgm:pt>
    <dgm:pt modelId="{422CFBD7-EF5D-4B91-84FD-B646ECCB1E63}" type="parTrans" cxnId="{D4387BC5-3EC7-4119-8D20-86E6C25EF0E4}">
      <dgm:prSet/>
      <dgm:spPr/>
      <dgm:t>
        <a:bodyPr/>
        <a:lstStyle/>
        <a:p>
          <a:endParaRPr lang="en-US" sz="1600"/>
        </a:p>
      </dgm:t>
    </dgm:pt>
    <dgm:pt modelId="{E865CE40-3B66-45CB-ADA3-3FEB46E74311}" type="sibTrans" cxnId="{D4387BC5-3EC7-4119-8D20-86E6C25EF0E4}">
      <dgm:prSet custT="1"/>
      <dgm:spPr/>
      <dgm:t>
        <a:bodyPr/>
        <a:lstStyle/>
        <a:p>
          <a:endParaRPr lang="en-US" sz="1600"/>
        </a:p>
      </dgm:t>
    </dgm:pt>
    <dgm:pt modelId="{64184FEB-A6F7-4897-A79D-04DC689FB84C}">
      <dgm:prSet phldrT="[Text]" phldr="0" custT="1"/>
      <dgm:spPr/>
      <dgm:t>
        <a:bodyPr/>
        <a:lstStyle/>
        <a:p>
          <a:r>
            <a:rPr lang="en-US" sz="1600" dirty="0"/>
            <a:t>Debrief on initial pilot</a:t>
          </a:r>
        </a:p>
      </dgm:t>
    </dgm:pt>
    <dgm:pt modelId="{466AB96D-D6CC-4740-9F04-A99DAFA6980C}" type="parTrans" cxnId="{2E942347-078B-4CBF-962A-C3599C096286}">
      <dgm:prSet/>
      <dgm:spPr/>
      <dgm:t>
        <a:bodyPr/>
        <a:lstStyle/>
        <a:p>
          <a:endParaRPr lang="en-US" sz="1600"/>
        </a:p>
      </dgm:t>
    </dgm:pt>
    <dgm:pt modelId="{828215E8-8F68-45F9-BEDE-81B4E9DB6B0C}" type="sibTrans" cxnId="{2E942347-078B-4CBF-962A-C3599C096286}">
      <dgm:prSet/>
      <dgm:spPr/>
      <dgm:t>
        <a:bodyPr/>
        <a:lstStyle/>
        <a:p>
          <a:endParaRPr lang="en-US" sz="1600"/>
        </a:p>
      </dgm:t>
    </dgm:pt>
    <dgm:pt modelId="{73FDBDFD-7AF6-4500-A2F3-1CA3A9565D8C}">
      <dgm:prSet custT="1"/>
      <dgm:spPr/>
      <dgm:t>
        <a:bodyPr/>
        <a:lstStyle/>
        <a:p>
          <a:r>
            <a:rPr lang="en-US" sz="1600" dirty="0"/>
            <a:t>Second pilot</a:t>
          </a:r>
        </a:p>
      </dgm:t>
    </dgm:pt>
    <dgm:pt modelId="{45421222-8ABA-4E03-803F-ECA2024FD351}" type="parTrans" cxnId="{57CD8C0A-2C39-46B4-82F8-DD970235F848}">
      <dgm:prSet/>
      <dgm:spPr/>
      <dgm:t>
        <a:bodyPr/>
        <a:lstStyle/>
        <a:p>
          <a:endParaRPr lang="en-US" sz="1600"/>
        </a:p>
      </dgm:t>
    </dgm:pt>
    <dgm:pt modelId="{48D69249-304D-4417-8C87-F89FDA98CE08}" type="sibTrans" cxnId="{57CD8C0A-2C39-46B4-82F8-DD970235F848}">
      <dgm:prSet custT="1"/>
      <dgm:spPr/>
      <dgm:t>
        <a:bodyPr/>
        <a:lstStyle/>
        <a:p>
          <a:endParaRPr lang="en-US" sz="1600"/>
        </a:p>
      </dgm:t>
    </dgm:pt>
    <dgm:pt modelId="{7FB3326B-801E-4F85-AEA8-5085992EBD18}">
      <dgm:prSet phldrT="[Text]" phldr="0" custT="1"/>
      <dgm:spPr/>
      <dgm:t>
        <a:bodyPr/>
        <a:lstStyle/>
        <a:p>
          <a:r>
            <a:rPr lang="en-US" sz="1600" dirty="0"/>
            <a:t>Refine form</a:t>
          </a:r>
        </a:p>
      </dgm:t>
    </dgm:pt>
    <dgm:pt modelId="{210D86C4-2326-49B5-AA2A-BA4B32F925EE}" type="parTrans" cxnId="{F117E791-5159-404C-ACAF-8A4C7E0F83A0}">
      <dgm:prSet/>
      <dgm:spPr/>
      <dgm:t>
        <a:bodyPr/>
        <a:lstStyle/>
        <a:p>
          <a:endParaRPr lang="en-US" sz="1600"/>
        </a:p>
      </dgm:t>
    </dgm:pt>
    <dgm:pt modelId="{5C80641A-973C-4AE4-B24F-6AD1258A43A5}" type="sibTrans" cxnId="{F117E791-5159-404C-ACAF-8A4C7E0F83A0}">
      <dgm:prSet/>
      <dgm:spPr/>
      <dgm:t>
        <a:bodyPr/>
        <a:lstStyle/>
        <a:p>
          <a:endParaRPr lang="en-US" sz="1600"/>
        </a:p>
      </dgm:t>
    </dgm:pt>
    <dgm:pt modelId="{535BE343-3258-4550-9940-D5AE61193706}">
      <dgm:prSet phldrT="[Text]" phldr="0" custT="1"/>
      <dgm:spPr/>
      <dgm:t>
        <a:bodyPr/>
        <a:lstStyle/>
        <a:p>
          <a:r>
            <a:rPr lang="en-US" sz="1600" dirty="0"/>
            <a:t>Creating supporting materials</a:t>
          </a:r>
        </a:p>
      </dgm:t>
    </dgm:pt>
    <dgm:pt modelId="{B4EFA54B-9DE6-4535-9A9E-E692B9D36951}" type="parTrans" cxnId="{2D4DFE14-B8A9-49C0-B582-258A42778C67}">
      <dgm:prSet/>
      <dgm:spPr/>
      <dgm:t>
        <a:bodyPr/>
        <a:lstStyle/>
        <a:p>
          <a:endParaRPr lang="en-US" sz="1600"/>
        </a:p>
      </dgm:t>
    </dgm:pt>
    <dgm:pt modelId="{000094C3-58E5-4F47-AE85-C448B6277B47}" type="sibTrans" cxnId="{2D4DFE14-B8A9-49C0-B582-258A42778C67}">
      <dgm:prSet/>
      <dgm:spPr/>
      <dgm:t>
        <a:bodyPr/>
        <a:lstStyle/>
        <a:p>
          <a:endParaRPr lang="en-US" sz="1600"/>
        </a:p>
      </dgm:t>
    </dgm:pt>
    <dgm:pt modelId="{A943A1D7-AFFC-4FD2-955D-00F81C8AE4B3}">
      <dgm:prSet custT="1"/>
      <dgm:spPr/>
      <dgm:t>
        <a:bodyPr/>
        <a:lstStyle/>
        <a:p>
          <a:r>
            <a:rPr lang="en-US" sz="1600" dirty="0"/>
            <a:t>Summer 2026 broader pilot test</a:t>
          </a:r>
        </a:p>
      </dgm:t>
    </dgm:pt>
    <dgm:pt modelId="{BAE73C8B-2FF2-406D-9D8F-6AF2D5E8AB9B}" type="parTrans" cxnId="{27F0C8CC-F8E7-4A6D-A996-B9DEF9C0CD4D}">
      <dgm:prSet/>
      <dgm:spPr/>
      <dgm:t>
        <a:bodyPr/>
        <a:lstStyle/>
        <a:p>
          <a:endParaRPr lang="en-US" sz="1600"/>
        </a:p>
      </dgm:t>
    </dgm:pt>
    <dgm:pt modelId="{7A3040AD-C240-4904-869A-FA45350955A3}" type="sibTrans" cxnId="{27F0C8CC-F8E7-4A6D-A996-B9DEF9C0CD4D}">
      <dgm:prSet/>
      <dgm:spPr/>
      <dgm:t>
        <a:bodyPr/>
        <a:lstStyle/>
        <a:p>
          <a:endParaRPr lang="en-US" sz="1600"/>
        </a:p>
      </dgm:t>
    </dgm:pt>
    <dgm:pt modelId="{1A0B7BF6-76D3-43D7-A421-C3ADFDEF219A}">
      <dgm:prSet custT="1"/>
      <dgm:spPr/>
      <dgm:t>
        <a:bodyPr/>
        <a:lstStyle/>
        <a:p>
          <a:r>
            <a:rPr lang="en-US" sz="1600" dirty="0"/>
            <a:t>Planned Full Implementation</a:t>
          </a:r>
        </a:p>
      </dgm:t>
    </dgm:pt>
    <dgm:pt modelId="{5592B6B6-191A-460E-8362-CFC976136A1A}" type="parTrans" cxnId="{79BB837B-A468-4574-82C9-802D01F36647}">
      <dgm:prSet/>
      <dgm:spPr/>
      <dgm:t>
        <a:bodyPr/>
        <a:lstStyle/>
        <a:p>
          <a:endParaRPr lang="en-US" sz="1600"/>
        </a:p>
      </dgm:t>
    </dgm:pt>
    <dgm:pt modelId="{DF42DC34-9BC6-4115-B748-365D5CE0F277}" type="sibTrans" cxnId="{79BB837B-A468-4574-82C9-802D01F36647}">
      <dgm:prSet/>
      <dgm:spPr/>
      <dgm:t>
        <a:bodyPr/>
        <a:lstStyle/>
        <a:p>
          <a:endParaRPr lang="en-US" sz="1600"/>
        </a:p>
      </dgm:t>
    </dgm:pt>
    <dgm:pt modelId="{E79BBE0D-9F7B-44B6-AD09-59D7762B1618}">
      <dgm:prSet custT="1"/>
      <dgm:spPr/>
      <dgm:t>
        <a:bodyPr/>
        <a:lstStyle/>
        <a:p>
          <a:r>
            <a:rPr lang="en-US" sz="1600" dirty="0"/>
            <a:t>Fall 2026</a:t>
          </a:r>
        </a:p>
      </dgm:t>
    </dgm:pt>
    <dgm:pt modelId="{A99246C2-52DD-41A1-BDB0-7E1A4D359CF6}" type="parTrans" cxnId="{83158481-754C-4719-9A97-820890FCA74A}">
      <dgm:prSet/>
      <dgm:spPr/>
      <dgm:t>
        <a:bodyPr/>
        <a:lstStyle/>
        <a:p>
          <a:endParaRPr lang="en-US" sz="1600"/>
        </a:p>
      </dgm:t>
    </dgm:pt>
    <dgm:pt modelId="{62077585-A1CB-41BE-9A47-90D35A6928FC}" type="sibTrans" cxnId="{83158481-754C-4719-9A97-820890FCA74A}">
      <dgm:prSet/>
      <dgm:spPr/>
      <dgm:t>
        <a:bodyPr/>
        <a:lstStyle/>
        <a:p>
          <a:endParaRPr lang="en-US" sz="1600"/>
        </a:p>
      </dgm:t>
    </dgm:pt>
    <dgm:pt modelId="{0D7B6DAA-59BE-4B7B-92CA-C997F38F2B51}" type="pres">
      <dgm:prSet presAssocID="{81BC7EF2-0960-4DC1-A661-2F0B0CBA6F19}" presName="linearFlow" presStyleCnt="0">
        <dgm:presLayoutVars>
          <dgm:dir/>
          <dgm:animLvl val="lvl"/>
          <dgm:resizeHandles val="exact"/>
        </dgm:presLayoutVars>
      </dgm:prSet>
      <dgm:spPr/>
    </dgm:pt>
    <dgm:pt modelId="{18FEDDB3-73FA-4556-B91F-FF535F8FD82B}" type="pres">
      <dgm:prSet presAssocID="{6B1EDC04-3422-47A3-993A-DF96FECB7F39}" presName="composite" presStyleCnt="0"/>
      <dgm:spPr/>
    </dgm:pt>
    <dgm:pt modelId="{7013F97B-D1DF-4AA5-ACC2-1D0D52E03227}" type="pres">
      <dgm:prSet presAssocID="{6B1EDC04-3422-47A3-993A-DF96FECB7F39}" presName="parTx" presStyleLbl="node1" presStyleIdx="0" presStyleCnt="5">
        <dgm:presLayoutVars>
          <dgm:chMax val="0"/>
          <dgm:chPref val="0"/>
          <dgm:bulletEnabled val="1"/>
        </dgm:presLayoutVars>
      </dgm:prSet>
      <dgm:spPr/>
    </dgm:pt>
    <dgm:pt modelId="{B38454E2-40C5-4518-A00C-060B275DA649}" type="pres">
      <dgm:prSet presAssocID="{6B1EDC04-3422-47A3-993A-DF96FECB7F39}" presName="parSh" presStyleLbl="node1" presStyleIdx="0" presStyleCnt="5"/>
      <dgm:spPr/>
    </dgm:pt>
    <dgm:pt modelId="{58CED6EE-7785-4CF5-B98F-8B64435390C0}" type="pres">
      <dgm:prSet presAssocID="{6B1EDC04-3422-47A3-993A-DF96FECB7F39}" presName="desTx" presStyleLbl="fgAcc1" presStyleIdx="0" presStyleCnt="5">
        <dgm:presLayoutVars>
          <dgm:bulletEnabled val="1"/>
        </dgm:presLayoutVars>
      </dgm:prSet>
      <dgm:spPr/>
    </dgm:pt>
    <dgm:pt modelId="{BE25FD1C-C42A-410B-A123-ADACFF0F8314}" type="pres">
      <dgm:prSet presAssocID="{4EA8F8C7-913C-40C9-9B62-107CBA248A02}" presName="sibTrans" presStyleLbl="sibTrans2D1" presStyleIdx="0" presStyleCnt="4"/>
      <dgm:spPr/>
    </dgm:pt>
    <dgm:pt modelId="{57B7E550-2796-4114-9036-9639D8C39E76}" type="pres">
      <dgm:prSet presAssocID="{4EA8F8C7-913C-40C9-9B62-107CBA248A02}" presName="connTx" presStyleLbl="sibTrans2D1" presStyleIdx="0" presStyleCnt="4"/>
      <dgm:spPr/>
    </dgm:pt>
    <dgm:pt modelId="{0F041F25-DADC-4D9B-A8F6-E73AC9140101}" type="pres">
      <dgm:prSet presAssocID="{D1C652FD-61C7-4E84-9C92-90CC38041BF6}" presName="composite" presStyleCnt="0"/>
      <dgm:spPr/>
    </dgm:pt>
    <dgm:pt modelId="{96FEC8ED-D09E-4438-8A32-ED51DEB2238B}" type="pres">
      <dgm:prSet presAssocID="{D1C652FD-61C7-4E84-9C92-90CC38041BF6}" presName="parTx" presStyleLbl="node1" presStyleIdx="0" presStyleCnt="5">
        <dgm:presLayoutVars>
          <dgm:chMax val="0"/>
          <dgm:chPref val="0"/>
          <dgm:bulletEnabled val="1"/>
        </dgm:presLayoutVars>
      </dgm:prSet>
      <dgm:spPr/>
    </dgm:pt>
    <dgm:pt modelId="{2A6B98E9-E0CE-4060-9EB8-772CA9E9F7AE}" type="pres">
      <dgm:prSet presAssocID="{D1C652FD-61C7-4E84-9C92-90CC38041BF6}" presName="parSh" presStyleLbl="node1" presStyleIdx="1" presStyleCnt="5"/>
      <dgm:spPr/>
    </dgm:pt>
    <dgm:pt modelId="{52C40B4D-EADE-4C31-B7F9-913AE81E3823}" type="pres">
      <dgm:prSet presAssocID="{D1C652FD-61C7-4E84-9C92-90CC38041BF6}" presName="desTx" presStyleLbl="fgAcc1" presStyleIdx="1" presStyleCnt="5">
        <dgm:presLayoutVars>
          <dgm:bulletEnabled val="1"/>
        </dgm:presLayoutVars>
      </dgm:prSet>
      <dgm:spPr/>
    </dgm:pt>
    <dgm:pt modelId="{A86B414B-2E29-42BA-A375-987A28152E5F}" type="pres">
      <dgm:prSet presAssocID="{377B39C2-4D06-4E98-909B-5363DE0B6FEC}" presName="sibTrans" presStyleLbl="sibTrans2D1" presStyleIdx="1" presStyleCnt="4"/>
      <dgm:spPr/>
    </dgm:pt>
    <dgm:pt modelId="{49543A88-AF3B-4B91-963C-8D2413086DE0}" type="pres">
      <dgm:prSet presAssocID="{377B39C2-4D06-4E98-909B-5363DE0B6FEC}" presName="connTx" presStyleLbl="sibTrans2D1" presStyleIdx="1" presStyleCnt="4"/>
      <dgm:spPr/>
    </dgm:pt>
    <dgm:pt modelId="{BC1014EA-775C-473F-97AC-32CA3260961A}" type="pres">
      <dgm:prSet presAssocID="{EB34332D-4CC5-4698-AC28-2634C4A88D58}" presName="composite" presStyleCnt="0"/>
      <dgm:spPr/>
    </dgm:pt>
    <dgm:pt modelId="{25BED6C6-B22F-4AAB-B1AD-58B8F7C0E636}" type="pres">
      <dgm:prSet presAssocID="{EB34332D-4CC5-4698-AC28-2634C4A88D58}" presName="parTx" presStyleLbl="node1" presStyleIdx="1" presStyleCnt="5">
        <dgm:presLayoutVars>
          <dgm:chMax val="0"/>
          <dgm:chPref val="0"/>
          <dgm:bulletEnabled val="1"/>
        </dgm:presLayoutVars>
      </dgm:prSet>
      <dgm:spPr/>
    </dgm:pt>
    <dgm:pt modelId="{7AA623EE-3869-4961-A41C-F4A576B10DED}" type="pres">
      <dgm:prSet presAssocID="{EB34332D-4CC5-4698-AC28-2634C4A88D58}" presName="parSh" presStyleLbl="node1" presStyleIdx="2" presStyleCnt="5"/>
      <dgm:spPr/>
    </dgm:pt>
    <dgm:pt modelId="{798404D8-6869-4C04-A901-DAE897EC7814}" type="pres">
      <dgm:prSet presAssocID="{EB34332D-4CC5-4698-AC28-2634C4A88D58}" presName="desTx" presStyleLbl="fgAcc1" presStyleIdx="2" presStyleCnt="5">
        <dgm:presLayoutVars>
          <dgm:bulletEnabled val="1"/>
        </dgm:presLayoutVars>
      </dgm:prSet>
      <dgm:spPr/>
    </dgm:pt>
    <dgm:pt modelId="{F7817D9C-07AA-4CE2-B7D6-7768A8FBAB33}" type="pres">
      <dgm:prSet presAssocID="{E865CE40-3B66-45CB-ADA3-3FEB46E74311}" presName="sibTrans" presStyleLbl="sibTrans2D1" presStyleIdx="2" presStyleCnt="4"/>
      <dgm:spPr/>
    </dgm:pt>
    <dgm:pt modelId="{B8B2D2FF-8F78-4059-835D-8A0DF16C4289}" type="pres">
      <dgm:prSet presAssocID="{E865CE40-3B66-45CB-ADA3-3FEB46E74311}" presName="connTx" presStyleLbl="sibTrans2D1" presStyleIdx="2" presStyleCnt="4"/>
      <dgm:spPr/>
    </dgm:pt>
    <dgm:pt modelId="{E6F3939A-8E5D-40F2-ABB5-69AD93B54252}" type="pres">
      <dgm:prSet presAssocID="{73FDBDFD-7AF6-4500-A2F3-1CA3A9565D8C}" presName="composite" presStyleCnt="0"/>
      <dgm:spPr/>
    </dgm:pt>
    <dgm:pt modelId="{7266FF8E-B2E0-464D-A13C-2B78A28C1BA8}" type="pres">
      <dgm:prSet presAssocID="{73FDBDFD-7AF6-4500-A2F3-1CA3A9565D8C}" presName="parTx" presStyleLbl="node1" presStyleIdx="2" presStyleCnt="5">
        <dgm:presLayoutVars>
          <dgm:chMax val="0"/>
          <dgm:chPref val="0"/>
          <dgm:bulletEnabled val="1"/>
        </dgm:presLayoutVars>
      </dgm:prSet>
      <dgm:spPr/>
    </dgm:pt>
    <dgm:pt modelId="{F71D7A10-30B1-4411-B381-ED89B4AAA3FE}" type="pres">
      <dgm:prSet presAssocID="{73FDBDFD-7AF6-4500-A2F3-1CA3A9565D8C}" presName="parSh" presStyleLbl="node1" presStyleIdx="3" presStyleCnt="5"/>
      <dgm:spPr/>
    </dgm:pt>
    <dgm:pt modelId="{6E36FEC2-534A-4D0A-8CA1-8FFE73758688}" type="pres">
      <dgm:prSet presAssocID="{73FDBDFD-7AF6-4500-A2F3-1CA3A9565D8C}" presName="desTx" presStyleLbl="fgAcc1" presStyleIdx="3" presStyleCnt="5">
        <dgm:presLayoutVars>
          <dgm:bulletEnabled val="1"/>
        </dgm:presLayoutVars>
      </dgm:prSet>
      <dgm:spPr/>
    </dgm:pt>
    <dgm:pt modelId="{EDEEAB1B-5A67-4411-8CEB-A92ACB5C2983}" type="pres">
      <dgm:prSet presAssocID="{48D69249-304D-4417-8C87-F89FDA98CE08}" presName="sibTrans" presStyleLbl="sibTrans2D1" presStyleIdx="3" presStyleCnt="4"/>
      <dgm:spPr/>
    </dgm:pt>
    <dgm:pt modelId="{E7CD7AEF-E1A2-4411-9583-81B00B96EE59}" type="pres">
      <dgm:prSet presAssocID="{48D69249-304D-4417-8C87-F89FDA98CE08}" presName="connTx" presStyleLbl="sibTrans2D1" presStyleIdx="3" presStyleCnt="4"/>
      <dgm:spPr/>
    </dgm:pt>
    <dgm:pt modelId="{35E323BA-9305-4906-95DF-686B17285347}" type="pres">
      <dgm:prSet presAssocID="{1A0B7BF6-76D3-43D7-A421-C3ADFDEF219A}" presName="composite" presStyleCnt="0"/>
      <dgm:spPr/>
    </dgm:pt>
    <dgm:pt modelId="{29DA4C9D-49C4-47C9-94F0-D2AAAEC6291C}" type="pres">
      <dgm:prSet presAssocID="{1A0B7BF6-76D3-43D7-A421-C3ADFDEF219A}" presName="parTx" presStyleLbl="node1" presStyleIdx="3" presStyleCnt="5">
        <dgm:presLayoutVars>
          <dgm:chMax val="0"/>
          <dgm:chPref val="0"/>
          <dgm:bulletEnabled val="1"/>
        </dgm:presLayoutVars>
      </dgm:prSet>
      <dgm:spPr/>
    </dgm:pt>
    <dgm:pt modelId="{B2F5BCE1-B589-4C4F-A1F1-BE5A64EF1622}" type="pres">
      <dgm:prSet presAssocID="{1A0B7BF6-76D3-43D7-A421-C3ADFDEF219A}" presName="parSh" presStyleLbl="node1" presStyleIdx="4" presStyleCnt="5"/>
      <dgm:spPr/>
    </dgm:pt>
    <dgm:pt modelId="{CC58AE5C-BBA8-448A-8F07-9948A4328E6C}" type="pres">
      <dgm:prSet presAssocID="{1A0B7BF6-76D3-43D7-A421-C3ADFDEF219A}" presName="desTx" presStyleLbl="fgAcc1" presStyleIdx="4" presStyleCnt="5">
        <dgm:presLayoutVars>
          <dgm:bulletEnabled val="1"/>
        </dgm:presLayoutVars>
      </dgm:prSet>
      <dgm:spPr/>
    </dgm:pt>
  </dgm:ptLst>
  <dgm:cxnLst>
    <dgm:cxn modelId="{92A21D01-EF7A-4253-AB95-697E74388608}" srcId="{D1C652FD-61C7-4E84-9C92-90CC38041BF6}" destId="{C96A42E2-D226-46B5-B4FA-F3EBD4A8F741}" srcOrd="0" destOrd="0" parTransId="{DDD61A4F-351D-495B-B781-A388441F0CC8}" sibTransId="{19128BEA-BC02-4FBB-8D33-411E47CD93C2}"/>
    <dgm:cxn modelId="{BA6BCE01-A2F6-4A5F-970D-0BE62927FD48}" type="presOf" srcId="{48D69249-304D-4417-8C87-F89FDA98CE08}" destId="{EDEEAB1B-5A67-4411-8CEB-A92ACB5C2983}" srcOrd="0" destOrd="0" presId="urn:microsoft.com/office/officeart/2005/8/layout/process3"/>
    <dgm:cxn modelId="{113AAD02-EBAB-4F66-897B-4FEDA466744E}" type="presOf" srcId="{535BE343-3258-4550-9940-D5AE61193706}" destId="{798404D8-6869-4C04-A901-DAE897EC7814}" srcOrd="0" destOrd="2" presId="urn:microsoft.com/office/officeart/2005/8/layout/process3"/>
    <dgm:cxn modelId="{57CD8C0A-2C39-46B4-82F8-DD970235F848}" srcId="{81BC7EF2-0960-4DC1-A661-2F0B0CBA6F19}" destId="{73FDBDFD-7AF6-4500-A2F3-1CA3A9565D8C}" srcOrd="3" destOrd="0" parTransId="{45421222-8ABA-4E03-803F-ECA2024FD351}" sibTransId="{48D69249-304D-4417-8C87-F89FDA98CE08}"/>
    <dgm:cxn modelId="{50CCC60F-8EBF-4535-B12D-8C866EBF4B5F}" type="presOf" srcId="{81BC7EF2-0960-4DC1-A661-2F0B0CBA6F19}" destId="{0D7B6DAA-59BE-4B7B-92CA-C997F38F2B51}" srcOrd="0" destOrd="0" presId="urn:microsoft.com/office/officeart/2005/8/layout/process3"/>
    <dgm:cxn modelId="{2D4DFE14-B8A9-49C0-B582-258A42778C67}" srcId="{EB34332D-4CC5-4698-AC28-2634C4A88D58}" destId="{535BE343-3258-4550-9940-D5AE61193706}" srcOrd="2" destOrd="0" parTransId="{B4EFA54B-9DE6-4535-9A9E-E692B9D36951}" sibTransId="{000094C3-58E5-4F47-AE85-C448B6277B47}"/>
    <dgm:cxn modelId="{DFFCBD19-1219-4288-842B-81BCDE32351B}" type="presOf" srcId="{7FB3326B-801E-4F85-AEA8-5085992EBD18}" destId="{798404D8-6869-4C04-A901-DAE897EC7814}" srcOrd="0" destOrd="1" presId="urn:microsoft.com/office/officeart/2005/8/layout/process3"/>
    <dgm:cxn modelId="{9931F919-93DC-42C4-8915-D6B454CC3896}" type="presOf" srcId="{E865CE40-3B66-45CB-ADA3-3FEB46E74311}" destId="{F7817D9C-07AA-4CE2-B7D6-7768A8FBAB33}" srcOrd="0" destOrd="0" presId="urn:microsoft.com/office/officeart/2005/8/layout/process3"/>
    <dgm:cxn modelId="{E85A5A27-68A7-4939-87B8-60134E4395E0}" type="presOf" srcId="{C96A42E2-D226-46B5-B4FA-F3EBD4A8F741}" destId="{52C40B4D-EADE-4C31-B7F9-913AE81E3823}" srcOrd="0" destOrd="0" presId="urn:microsoft.com/office/officeart/2005/8/layout/process3"/>
    <dgm:cxn modelId="{44075937-E577-4649-B8C0-869E713349A7}" type="presOf" srcId="{73FDBDFD-7AF6-4500-A2F3-1CA3A9565D8C}" destId="{F71D7A10-30B1-4411-B381-ED89B4AAA3FE}" srcOrd="1" destOrd="0" presId="urn:microsoft.com/office/officeart/2005/8/layout/process3"/>
    <dgm:cxn modelId="{C8C24438-760D-422C-8BCA-E370F3E73B30}" type="presOf" srcId="{D1C652FD-61C7-4E84-9C92-90CC38041BF6}" destId="{96FEC8ED-D09E-4438-8A32-ED51DEB2238B}" srcOrd="0" destOrd="0" presId="urn:microsoft.com/office/officeart/2005/8/layout/process3"/>
    <dgm:cxn modelId="{F8B81B3C-9F67-45F3-95EE-91A6E6B9412F}" type="presOf" srcId="{6B1EDC04-3422-47A3-993A-DF96FECB7F39}" destId="{B38454E2-40C5-4518-A00C-060B275DA649}" srcOrd="1" destOrd="0" presId="urn:microsoft.com/office/officeart/2005/8/layout/process3"/>
    <dgm:cxn modelId="{68A63E3C-8D4C-4B59-AC63-C584A9584542}" srcId="{81BC7EF2-0960-4DC1-A661-2F0B0CBA6F19}" destId="{D1C652FD-61C7-4E84-9C92-90CC38041BF6}" srcOrd="1" destOrd="0" parTransId="{BC2BB18E-56A6-4410-8FBE-16AD129506AC}" sibTransId="{377B39C2-4D06-4E98-909B-5363DE0B6FEC}"/>
    <dgm:cxn modelId="{DC72B73C-041A-42FA-8E2E-CAFC0B769F01}" type="presOf" srcId="{73FDBDFD-7AF6-4500-A2F3-1CA3A9565D8C}" destId="{7266FF8E-B2E0-464D-A13C-2B78A28C1BA8}" srcOrd="0" destOrd="0" presId="urn:microsoft.com/office/officeart/2005/8/layout/process3"/>
    <dgm:cxn modelId="{230AA15D-1C7B-4BBC-B81B-388D13A5DA26}" type="presOf" srcId="{1A0B7BF6-76D3-43D7-A421-C3ADFDEF219A}" destId="{B2F5BCE1-B589-4C4F-A1F1-BE5A64EF1622}" srcOrd="1" destOrd="0" presId="urn:microsoft.com/office/officeart/2005/8/layout/process3"/>
    <dgm:cxn modelId="{44733841-8763-4297-9D65-BC102E9C0040}" type="presOf" srcId="{D1C652FD-61C7-4E84-9C92-90CC38041BF6}" destId="{2A6B98E9-E0CE-4060-9EB8-772CA9E9F7AE}" srcOrd="1" destOrd="0" presId="urn:microsoft.com/office/officeart/2005/8/layout/process3"/>
    <dgm:cxn modelId="{22723C41-1647-499C-AA3C-4F31A8766F31}" type="presOf" srcId="{EB34332D-4CC5-4698-AC28-2634C4A88D58}" destId="{25BED6C6-B22F-4AAB-B1AD-58B8F7C0E636}" srcOrd="0" destOrd="0" presId="urn:microsoft.com/office/officeart/2005/8/layout/process3"/>
    <dgm:cxn modelId="{7E221E64-C68C-4701-A446-1153C8CA598E}" type="presOf" srcId="{377B39C2-4D06-4E98-909B-5363DE0B6FEC}" destId="{49543A88-AF3B-4B91-963C-8D2413086DE0}" srcOrd="1" destOrd="0" presId="urn:microsoft.com/office/officeart/2005/8/layout/process3"/>
    <dgm:cxn modelId="{0433BE46-2465-4459-9FC3-330A49B67A6B}" type="presOf" srcId="{6B1EDC04-3422-47A3-993A-DF96FECB7F39}" destId="{7013F97B-D1DF-4AA5-ACC2-1D0D52E03227}" srcOrd="0" destOrd="0" presId="urn:microsoft.com/office/officeart/2005/8/layout/process3"/>
    <dgm:cxn modelId="{2E942347-078B-4CBF-962A-C3599C096286}" srcId="{EB34332D-4CC5-4698-AC28-2634C4A88D58}" destId="{64184FEB-A6F7-4897-A79D-04DC689FB84C}" srcOrd="0" destOrd="0" parTransId="{466AB96D-D6CC-4740-9F04-A99DAFA6980C}" sibTransId="{828215E8-8F68-45F9-BEDE-81B4E9DB6B0C}"/>
    <dgm:cxn modelId="{86316452-5EAF-4F04-BE79-E37A5CF9011D}" type="presOf" srcId="{377B39C2-4D06-4E98-909B-5363DE0B6FEC}" destId="{A86B414B-2E29-42BA-A375-987A28152E5F}" srcOrd="0" destOrd="0" presId="urn:microsoft.com/office/officeart/2005/8/layout/process3"/>
    <dgm:cxn modelId="{79BB837B-A468-4574-82C9-802D01F36647}" srcId="{81BC7EF2-0960-4DC1-A661-2F0B0CBA6F19}" destId="{1A0B7BF6-76D3-43D7-A421-C3ADFDEF219A}" srcOrd="4" destOrd="0" parTransId="{5592B6B6-191A-460E-8362-CFC976136A1A}" sibTransId="{DF42DC34-9BC6-4115-B748-365D5CE0F277}"/>
    <dgm:cxn modelId="{83158481-754C-4719-9A97-820890FCA74A}" srcId="{1A0B7BF6-76D3-43D7-A421-C3ADFDEF219A}" destId="{E79BBE0D-9F7B-44B6-AD09-59D7762B1618}" srcOrd="0" destOrd="0" parTransId="{A99246C2-52DD-41A1-BDB0-7E1A4D359CF6}" sibTransId="{62077585-A1CB-41BE-9A47-90D35A6928FC}"/>
    <dgm:cxn modelId="{F117E791-5159-404C-ACAF-8A4C7E0F83A0}" srcId="{EB34332D-4CC5-4698-AC28-2634C4A88D58}" destId="{7FB3326B-801E-4F85-AEA8-5085992EBD18}" srcOrd="1" destOrd="0" parTransId="{210D86C4-2326-49B5-AA2A-BA4B32F925EE}" sibTransId="{5C80641A-973C-4AE4-B24F-6AD1258A43A5}"/>
    <dgm:cxn modelId="{8F15CA99-D6D2-4DD4-B7D6-2D1B692D9908}" type="presOf" srcId="{64184FEB-A6F7-4897-A79D-04DC689FB84C}" destId="{798404D8-6869-4C04-A901-DAE897EC7814}" srcOrd="0" destOrd="0" presId="urn:microsoft.com/office/officeart/2005/8/layout/process3"/>
    <dgm:cxn modelId="{4BBED19F-58B6-4CE5-BE43-40A0E91FBD34}" type="presOf" srcId="{1A0B7BF6-76D3-43D7-A421-C3ADFDEF219A}" destId="{29DA4C9D-49C4-47C9-94F0-D2AAAEC6291C}" srcOrd="0" destOrd="0" presId="urn:microsoft.com/office/officeart/2005/8/layout/process3"/>
    <dgm:cxn modelId="{7A764CAD-7431-409E-A8AD-A105751CCFBD}" type="presOf" srcId="{4EA8F8C7-913C-40C9-9B62-107CBA248A02}" destId="{57B7E550-2796-4114-9036-9639D8C39E76}" srcOrd="1" destOrd="0" presId="urn:microsoft.com/office/officeart/2005/8/layout/process3"/>
    <dgm:cxn modelId="{812862AF-4907-4344-A1DA-6CFDC5E01E6D}" type="presOf" srcId="{E865CE40-3B66-45CB-ADA3-3FEB46E74311}" destId="{B8B2D2FF-8F78-4059-835D-8A0DF16C4289}" srcOrd="1" destOrd="0" presId="urn:microsoft.com/office/officeart/2005/8/layout/process3"/>
    <dgm:cxn modelId="{46B4B7AF-1B55-4972-BC0A-A6E41AD80F33}" type="presOf" srcId="{60F41555-8D55-4002-B2A2-17EDD94A2016}" destId="{58CED6EE-7785-4CF5-B98F-8B64435390C0}" srcOrd="0" destOrd="0" presId="urn:microsoft.com/office/officeart/2005/8/layout/process3"/>
    <dgm:cxn modelId="{D25BC6B3-9BF7-4F6A-BB12-2EF360890A1B}" type="presOf" srcId="{4EA8F8C7-913C-40C9-9B62-107CBA248A02}" destId="{BE25FD1C-C42A-410B-A123-ADACFF0F8314}" srcOrd="0" destOrd="0" presId="urn:microsoft.com/office/officeart/2005/8/layout/process3"/>
    <dgm:cxn modelId="{A2BC08B9-779B-4F2A-A5B2-C42210EDA795}" type="presOf" srcId="{EB34332D-4CC5-4698-AC28-2634C4A88D58}" destId="{7AA623EE-3869-4961-A41C-F4A576B10DED}" srcOrd="1" destOrd="0" presId="urn:microsoft.com/office/officeart/2005/8/layout/process3"/>
    <dgm:cxn modelId="{23EB55C1-4FBB-47C2-9055-845C58EFF14E}" type="presOf" srcId="{E79BBE0D-9F7B-44B6-AD09-59D7762B1618}" destId="{CC58AE5C-BBA8-448A-8F07-9948A4328E6C}" srcOrd="0" destOrd="0" presId="urn:microsoft.com/office/officeart/2005/8/layout/process3"/>
    <dgm:cxn modelId="{D4387BC5-3EC7-4119-8D20-86E6C25EF0E4}" srcId="{81BC7EF2-0960-4DC1-A661-2F0B0CBA6F19}" destId="{EB34332D-4CC5-4698-AC28-2634C4A88D58}" srcOrd="2" destOrd="0" parTransId="{422CFBD7-EF5D-4B91-84FD-B646ECCB1E63}" sibTransId="{E865CE40-3B66-45CB-ADA3-3FEB46E74311}"/>
    <dgm:cxn modelId="{27F0C8CC-F8E7-4A6D-A996-B9DEF9C0CD4D}" srcId="{73FDBDFD-7AF6-4500-A2F3-1CA3A9565D8C}" destId="{A943A1D7-AFFC-4FD2-955D-00F81C8AE4B3}" srcOrd="0" destOrd="0" parTransId="{BAE73C8B-2FF2-406D-9D8F-6AF2D5E8AB9B}" sibTransId="{7A3040AD-C240-4904-869A-FA45350955A3}"/>
    <dgm:cxn modelId="{5BF1C7E6-426B-44DE-97D8-A05D11C0CDFD}" type="presOf" srcId="{48D69249-304D-4417-8C87-F89FDA98CE08}" destId="{E7CD7AEF-E1A2-4411-9583-81B00B96EE59}" srcOrd="1" destOrd="0" presId="urn:microsoft.com/office/officeart/2005/8/layout/process3"/>
    <dgm:cxn modelId="{88E97CE8-6E96-4C14-A99B-E82881B38E9A}" type="presOf" srcId="{A943A1D7-AFFC-4FD2-955D-00F81C8AE4B3}" destId="{6E36FEC2-534A-4D0A-8CA1-8FFE73758688}" srcOrd="0" destOrd="0" presId="urn:microsoft.com/office/officeart/2005/8/layout/process3"/>
    <dgm:cxn modelId="{718A74F2-AB9C-4688-9484-57416DAAC1D4}" srcId="{6B1EDC04-3422-47A3-993A-DF96FECB7F39}" destId="{60F41555-8D55-4002-B2A2-17EDD94A2016}" srcOrd="0" destOrd="0" parTransId="{55078E93-9815-48B7-8035-3F30B415FAA1}" sibTransId="{4BAA7E0D-15C8-4842-A455-A8486F657979}"/>
    <dgm:cxn modelId="{719C18FD-B0DB-4006-98DB-23A661549120}" srcId="{81BC7EF2-0960-4DC1-A661-2F0B0CBA6F19}" destId="{6B1EDC04-3422-47A3-993A-DF96FECB7F39}" srcOrd="0" destOrd="0" parTransId="{E8F849E4-ED74-4D2B-B79F-41F5626D6677}" sibTransId="{4EA8F8C7-913C-40C9-9B62-107CBA248A02}"/>
    <dgm:cxn modelId="{1A5FE8FE-EFB5-422A-9B3C-58BC5AF038AA}" type="presParOf" srcId="{0D7B6DAA-59BE-4B7B-92CA-C997F38F2B51}" destId="{18FEDDB3-73FA-4556-B91F-FF535F8FD82B}" srcOrd="0" destOrd="0" presId="urn:microsoft.com/office/officeart/2005/8/layout/process3"/>
    <dgm:cxn modelId="{0A086358-D55D-4950-8216-85319287CCF8}" type="presParOf" srcId="{18FEDDB3-73FA-4556-B91F-FF535F8FD82B}" destId="{7013F97B-D1DF-4AA5-ACC2-1D0D52E03227}" srcOrd="0" destOrd="0" presId="urn:microsoft.com/office/officeart/2005/8/layout/process3"/>
    <dgm:cxn modelId="{69A5606C-864D-421D-9BCD-E33AEBA6A128}" type="presParOf" srcId="{18FEDDB3-73FA-4556-B91F-FF535F8FD82B}" destId="{B38454E2-40C5-4518-A00C-060B275DA649}" srcOrd="1" destOrd="0" presId="urn:microsoft.com/office/officeart/2005/8/layout/process3"/>
    <dgm:cxn modelId="{6BF8DF5B-AA58-43F4-86D6-DBCFBE2EB10B}" type="presParOf" srcId="{18FEDDB3-73FA-4556-B91F-FF535F8FD82B}" destId="{58CED6EE-7785-4CF5-B98F-8B64435390C0}" srcOrd="2" destOrd="0" presId="urn:microsoft.com/office/officeart/2005/8/layout/process3"/>
    <dgm:cxn modelId="{B07F958D-27DF-41C6-8C72-C55A4EBA74F0}" type="presParOf" srcId="{0D7B6DAA-59BE-4B7B-92CA-C997F38F2B51}" destId="{BE25FD1C-C42A-410B-A123-ADACFF0F8314}" srcOrd="1" destOrd="0" presId="urn:microsoft.com/office/officeart/2005/8/layout/process3"/>
    <dgm:cxn modelId="{EA29F5BA-E520-4D0A-A490-3170DFDF3C46}" type="presParOf" srcId="{BE25FD1C-C42A-410B-A123-ADACFF0F8314}" destId="{57B7E550-2796-4114-9036-9639D8C39E76}" srcOrd="0" destOrd="0" presId="urn:microsoft.com/office/officeart/2005/8/layout/process3"/>
    <dgm:cxn modelId="{565E07B1-2E1D-44A7-8A0D-736F699A9C1A}" type="presParOf" srcId="{0D7B6DAA-59BE-4B7B-92CA-C997F38F2B51}" destId="{0F041F25-DADC-4D9B-A8F6-E73AC9140101}" srcOrd="2" destOrd="0" presId="urn:microsoft.com/office/officeart/2005/8/layout/process3"/>
    <dgm:cxn modelId="{7CB48296-7F58-4E2C-8C51-24C1D9771640}" type="presParOf" srcId="{0F041F25-DADC-4D9B-A8F6-E73AC9140101}" destId="{96FEC8ED-D09E-4438-8A32-ED51DEB2238B}" srcOrd="0" destOrd="0" presId="urn:microsoft.com/office/officeart/2005/8/layout/process3"/>
    <dgm:cxn modelId="{27626769-0E77-4C4C-9E97-57BB8B3FB4EC}" type="presParOf" srcId="{0F041F25-DADC-4D9B-A8F6-E73AC9140101}" destId="{2A6B98E9-E0CE-4060-9EB8-772CA9E9F7AE}" srcOrd="1" destOrd="0" presId="urn:microsoft.com/office/officeart/2005/8/layout/process3"/>
    <dgm:cxn modelId="{CCD4F2C5-7033-4CDA-8FCA-157FF1371948}" type="presParOf" srcId="{0F041F25-DADC-4D9B-A8F6-E73AC9140101}" destId="{52C40B4D-EADE-4C31-B7F9-913AE81E3823}" srcOrd="2" destOrd="0" presId="urn:microsoft.com/office/officeart/2005/8/layout/process3"/>
    <dgm:cxn modelId="{5553DFEF-D3AB-4B74-A518-D3F0B560B05E}" type="presParOf" srcId="{0D7B6DAA-59BE-4B7B-92CA-C997F38F2B51}" destId="{A86B414B-2E29-42BA-A375-987A28152E5F}" srcOrd="3" destOrd="0" presId="urn:microsoft.com/office/officeart/2005/8/layout/process3"/>
    <dgm:cxn modelId="{FCA889E0-F3F3-4CF9-A4A3-C53876CC3CBD}" type="presParOf" srcId="{A86B414B-2E29-42BA-A375-987A28152E5F}" destId="{49543A88-AF3B-4B91-963C-8D2413086DE0}" srcOrd="0" destOrd="0" presId="urn:microsoft.com/office/officeart/2005/8/layout/process3"/>
    <dgm:cxn modelId="{D05B580B-A4D9-4E71-81D5-E5023CC831AA}" type="presParOf" srcId="{0D7B6DAA-59BE-4B7B-92CA-C997F38F2B51}" destId="{BC1014EA-775C-473F-97AC-32CA3260961A}" srcOrd="4" destOrd="0" presId="urn:microsoft.com/office/officeart/2005/8/layout/process3"/>
    <dgm:cxn modelId="{0FAFBD50-9A0D-4F64-B364-B23FBE241F92}" type="presParOf" srcId="{BC1014EA-775C-473F-97AC-32CA3260961A}" destId="{25BED6C6-B22F-4AAB-B1AD-58B8F7C0E636}" srcOrd="0" destOrd="0" presId="urn:microsoft.com/office/officeart/2005/8/layout/process3"/>
    <dgm:cxn modelId="{6B984E40-4259-4AB2-A849-BE58C847E2F3}" type="presParOf" srcId="{BC1014EA-775C-473F-97AC-32CA3260961A}" destId="{7AA623EE-3869-4961-A41C-F4A576B10DED}" srcOrd="1" destOrd="0" presId="urn:microsoft.com/office/officeart/2005/8/layout/process3"/>
    <dgm:cxn modelId="{EB1158DA-BE10-4BE2-8F20-F8F432A226A7}" type="presParOf" srcId="{BC1014EA-775C-473F-97AC-32CA3260961A}" destId="{798404D8-6869-4C04-A901-DAE897EC7814}" srcOrd="2" destOrd="0" presId="urn:microsoft.com/office/officeart/2005/8/layout/process3"/>
    <dgm:cxn modelId="{40964120-704B-4D63-816E-CA0F2147B37C}" type="presParOf" srcId="{0D7B6DAA-59BE-4B7B-92CA-C997F38F2B51}" destId="{F7817D9C-07AA-4CE2-B7D6-7768A8FBAB33}" srcOrd="5" destOrd="0" presId="urn:microsoft.com/office/officeart/2005/8/layout/process3"/>
    <dgm:cxn modelId="{B3AB77BC-5C66-4B6E-B519-96C60A42ACE9}" type="presParOf" srcId="{F7817D9C-07AA-4CE2-B7D6-7768A8FBAB33}" destId="{B8B2D2FF-8F78-4059-835D-8A0DF16C4289}" srcOrd="0" destOrd="0" presId="urn:microsoft.com/office/officeart/2005/8/layout/process3"/>
    <dgm:cxn modelId="{037AAA4E-53EE-4732-AB94-D9DE6E1B0B28}" type="presParOf" srcId="{0D7B6DAA-59BE-4B7B-92CA-C997F38F2B51}" destId="{E6F3939A-8E5D-40F2-ABB5-69AD93B54252}" srcOrd="6" destOrd="0" presId="urn:microsoft.com/office/officeart/2005/8/layout/process3"/>
    <dgm:cxn modelId="{6C36364B-F844-4F12-97EF-4DB9667D0094}" type="presParOf" srcId="{E6F3939A-8E5D-40F2-ABB5-69AD93B54252}" destId="{7266FF8E-B2E0-464D-A13C-2B78A28C1BA8}" srcOrd="0" destOrd="0" presId="urn:microsoft.com/office/officeart/2005/8/layout/process3"/>
    <dgm:cxn modelId="{5AD9C2CF-8959-444E-AD29-8FC979BC2AF6}" type="presParOf" srcId="{E6F3939A-8E5D-40F2-ABB5-69AD93B54252}" destId="{F71D7A10-30B1-4411-B381-ED89B4AAA3FE}" srcOrd="1" destOrd="0" presId="urn:microsoft.com/office/officeart/2005/8/layout/process3"/>
    <dgm:cxn modelId="{40ECD1CE-0EEF-41F6-B8FD-F742347B34B2}" type="presParOf" srcId="{E6F3939A-8E5D-40F2-ABB5-69AD93B54252}" destId="{6E36FEC2-534A-4D0A-8CA1-8FFE73758688}" srcOrd="2" destOrd="0" presId="urn:microsoft.com/office/officeart/2005/8/layout/process3"/>
    <dgm:cxn modelId="{26B0725D-3E15-4750-A037-BF65F1DFAA39}" type="presParOf" srcId="{0D7B6DAA-59BE-4B7B-92CA-C997F38F2B51}" destId="{EDEEAB1B-5A67-4411-8CEB-A92ACB5C2983}" srcOrd="7" destOrd="0" presId="urn:microsoft.com/office/officeart/2005/8/layout/process3"/>
    <dgm:cxn modelId="{2353CED8-5F5E-4464-A530-37D5372874BA}" type="presParOf" srcId="{EDEEAB1B-5A67-4411-8CEB-A92ACB5C2983}" destId="{E7CD7AEF-E1A2-4411-9583-81B00B96EE59}" srcOrd="0" destOrd="0" presId="urn:microsoft.com/office/officeart/2005/8/layout/process3"/>
    <dgm:cxn modelId="{0297FE6B-50E3-4FCC-992D-DB9BAE1F835D}" type="presParOf" srcId="{0D7B6DAA-59BE-4B7B-92CA-C997F38F2B51}" destId="{35E323BA-9305-4906-95DF-686B17285347}" srcOrd="8" destOrd="0" presId="urn:microsoft.com/office/officeart/2005/8/layout/process3"/>
    <dgm:cxn modelId="{3F093F08-FA11-48D2-B7FE-338D7963B388}" type="presParOf" srcId="{35E323BA-9305-4906-95DF-686B17285347}" destId="{29DA4C9D-49C4-47C9-94F0-D2AAAEC6291C}" srcOrd="0" destOrd="0" presId="urn:microsoft.com/office/officeart/2005/8/layout/process3"/>
    <dgm:cxn modelId="{8B3D1102-5524-43D0-B17D-FA4D11A960DF}" type="presParOf" srcId="{35E323BA-9305-4906-95DF-686B17285347}" destId="{B2F5BCE1-B589-4C4F-A1F1-BE5A64EF1622}" srcOrd="1" destOrd="0" presId="urn:microsoft.com/office/officeart/2005/8/layout/process3"/>
    <dgm:cxn modelId="{D73FAF6A-D2CF-4878-B7D8-34D369A04D90}" type="presParOf" srcId="{35E323BA-9305-4906-95DF-686B17285347}" destId="{CC58AE5C-BBA8-448A-8F07-9948A4328E6C}"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0672BD-FFF8-4F19-BC36-D22CB6D19330}"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0FD1BB0D-70AC-459E-B15B-5C5EC82CEA84}">
      <dgm:prSet phldrT="[Text]" phldr="0"/>
      <dgm:spPr/>
      <dgm:t>
        <a:bodyPr/>
        <a:lstStyle/>
        <a:p>
          <a:r>
            <a:rPr lang="en-US" dirty="0"/>
            <a:t>Many stakeholder pain points </a:t>
          </a:r>
          <a:r>
            <a:rPr lang="en-US" dirty="0">
              <a:sym typeface="Wingdings" panose="05000000000000000000" pitchFamily="2" charset="2"/>
            </a:rPr>
            <a:t> progress not always evident</a:t>
          </a:r>
          <a:endParaRPr lang="en-US" dirty="0"/>
        </a:p>
      </dgm:t>
    </dgm:pt>
    <dgm:pt modelId="{BFF56B85-4C6D-4565-88EC-A1F7FAEAA196}" type="parTrans" cxnId="{4489C651-6FE2-41FC-8DAB-BCA1DDDD6EDB}">
      <dgm:prSet/>
      <dgm:spPr/>
      <dgm:t>
        <a:bodyPr/>
        <a:lstStyle/>
        <a:p>
          <a:endParaRPr lang="en-US"/>
        </a:p>
      </dgm:t>
    </dgm:pt>
    <dgm:pt modelId="{07BC8877-44C8-44EC-AE1C-14F5F9AC21F0}" type="sibTrans" cxnId="{4489C651-6FE2-41FC-8DAB-BCA1DDDD6EDB}">
      <dgm:prSet/>
      <dgm:spPr/>
      <dgm:t>
        <a:bodyPr/>
        <a:lstStyle/>
        <a:p>
          <a:endParaRPr lang="en-US"/>
        </a:p>
      </dgm:t>
    </dgm:pt>
    <dgm:pt modelId="{B0E27BFA-532F-4D13-B3EA-C247DD7226F9}">
      <dgm:prSet phldrT="[Text]" phldr="0"/>
      <dgm:spPr/>
      <dgm:t>
        <a:bodyPr/>
        <a:lstStyle/>
        <a:p>
          <a:r>
            <a:rPr lang="en-US" dirty="0"/>
            <a:t>Capacity building takes time, challenging to balance with pressing day-to-day work</a:t>
          </a:r>
        </a:p>
      </dgm:t>
    </dgm:pt>
    <dgm:pt modelId="{05C70BAB-7E1A-4F69-9A77-66E0D033847A}" type="parTrans" cxnId="{1BB07791-5AB6-48A6-B488-8086A7AAD44B}">
      <dgm:prSet/>
      <dgm:spPr/>
      <dgm:t>
        <a:bodyPr/>
        <a:lstStyle/>
        <a:p>
          <a:endParaRPr lang="en-US"/>
        </a:p>
      </dgm:t>
    </dgm:pt>
    <dgm:pt modelId="{13773C3D-4B19-47D5-AE5A-333D186DE69D}" type="sibTrans" cxnId="{1BB07791-5AB6-48A6-B488-8086A7AAD44B}">
      <dgm:prSet/>
      <dgm:spPr/>
      <dgm:t>
        <a:bodyPr/>
        <a:lstStyle/>
        <a:p>
          <a:endParaRPr lang="en-US"/>
        </a:p>
      </dgm:t>
    </dgm:pt>
    <dgm:pt modelId="{9F56C98D-BE40-4D70-812A-DDCE72C28177}" type="pres">
      <dgm:prSet presAssocID="{140672BD-FFF8-4F19-BC36-D22CB6D19330}" presName="compositeShape" presStyleCnt="0">
        <dgm:presLayoutVars>
          <dgm:chMax val="2"/>
          <dgm:dir/>
          <dgm:resizeHandles val="exact"/>
        </dgm:presLayoutVars>
      </dgm:prSet>
      <dgm:spPr/>
    </dgm:pt>
    <dgm:pt modelId="{7CAB52A4-F5B5-44FE-BCDA-280189BC7646}" type="pres">
      <dgm:prSet presAssocID="{140672BD-FFF8-4F19-BC36-D22CB6D19330}" presName="divider" presStyleLbl="fgShp" presStyleIdx="0" presStyleCnt="1"/>
      <dgm:spPr/>
    </dgm:pt>
    <dgm:pt modelId="{F25ADF25-64C8-48E9-97AE-242E43C3DF0E}" type="pres">
      <dgm:prSet presAssocID="{0FD1BB0D-70AC-459E-B15B-5C5EC82CEA84}" presName="downArrow" presStyleLbl="node1" presStyleIdx="0" presStyleCnt="2"/>
      <dgm:spPr/>
    </dgm:pt>
    <dgm:pt modelId="{BF1BDA06-E53A-4DFF-B638-D3AD982EF2B1}" type="pres">
      <dgm:prSet presAssocID="{0FD1BB0D-70AC-459E-B15B-5C5EC82CEA84}" presName="downArrowText" presStyleLbl="revTx" presStyleIdx="0" presStyleCnt="2">
        <dgm:presLayoutVars>
          <dgm:bulletEnabled val="1"/>
        </dgm:presLayoutVars>
      </dgm:prSet>
      <dgm:spPr/>
    </dgm:pt>
    <dgm:pt modelId="{9305AFE2-BE4D-4F11-9539-08A38BA40B81}" type="pres">
      <dgm:prSet presAssocID="{B0E27BFA-532F-4D13-B3EA-C247DD7226F9}" presName="upArrow" presStyleLbl="node1" presStyleIdx="1" presStyleCnt="2"/>
      <dgm:spPr/>
    </dgm:pt>
    <dgm:pt modelId="{2CA03FAC-9E88-47D5-987A-DA1E950396E2}" type="pres">
      <dgm:prSet presAssocID="{B0E27BFA-532F-4D13-B3EA-C247DD7226F9}" presName="upArrowText" presStyleLbl="revTx" presStyleIdx="1" presStyleCnt="2">
        <dgm:presLayoutVars>
          <dgm:bulletEnabled val="1"/>
        </dgm:presLayoutVars>
      </dgm:prSet>
      <dgm:spPr/>
    </dgm:pt>
  </dgm:ptLst>
  <dgm:cxnLst>
    <dgm:cxn modelId="{6D5CD215-4E88-4F2F-8E54-960146C7F926}" type="presOf" srcId="{B0E27BFA-532F-4D13-B3EA-C247DD7226F9}" destId="{2CA03FAC-9E88-47D5-987A-DA1E950396E2}" srcOrd="0" destOrd="0" presId="urn:microsoft.com/office/officeart/2005/8/layout/arrow3"/>
    <dgm:cxn modelId="{E0BD1D3E-9AB0-471B-BFA4-4B3D266535E8}" type="presOf" srcId="{0FD1BB0D-70AC-459E-B15B-5C5EC82CEA84}" destId="{BF1BDA06-E53A-4DFF-B638-D3AD982EF2B1}" srcOrd="0" destOrd="0" presId="urn:microsoft.com/office/officeart/2005/8/layout/arrow3"/>
    <dgm:cxn modelId="{837DC148-E037-430C-A90D-EAC2AA4F3184}" type="presOf" srcId="{140672BD-FFF8-4F19-BC36-D22CB6D19330}" destId="{9F56C98D-BE40-4D70-812A-DDCE72C28177}" srcOrd="0" destOrd="0" presId="urn:microsoft.com/office/officeart/2005/8/layout/arrow3"/>
    <dgm:cxn modelId="{4489C651-6FE2-41FC-8DAB-BCA1DDDD6EDB}" srcId="{140672BD-FFF8-4F19-BC36-D22CB6D19330}" destId="{0FD1BB0D-70AC-459E-B15B-5C5EC82CEA84}" srcOrd="0" destOrd="0" parTransId="{BFF56B85-4C6D-4565-88EC-A1F7FAEAA196}" sibTransId="{07BC8877-44C8-44EC-AE1C-14F5F9AC21F0}"/>
    <dgm:cxn modelId="{1BB07791-5AB6-48A6-B488-8086A7AAD44B}" srcId="{140672BD-FFF8-4F19-BC36-D22CB6D19330}" destId="{B0E27BFA-532F-4D13-B3EA-C247DD7226F9}" srcOrd="1" destOrd="0" parTransId="{05C70BAB-7E1A-4F69-9A77-66E0D033847A}" sibTransId="{13773C3D-4B19-47D5-AE5A-333D186DE69D}"/>
    <dgm:cxn modelId="{A1B8F606-6A10-40AA-B51E-12C6EB1D6208}" type="presParOf" srcId="{9F56C98D-BE40-4D70-812A-DDCE72C28177}" destId="{7CAB52A4-F5B5-44FE-BCDA-280189BC7646}" srcOrd="0" destOrd="0" presId="urn:microsoft.com/office/officeart/2005/8/layout/arrow3"/>
    <dgm:cxn modelId="{57985D73-D364-4618-AF24-84173A091A7A}" type="presParOf" srcId="{9F56C98D-BE40-4D70-812A-DDCE72C28177}" destId="{F25ADF25-64C8-48E9-97AE-242E43C3DF0E}" srcOrd="1" destOrd="0" presId="urn:microsoft.com/office/officeart/2005/8/layout/arrow3"/>
    <dgm:cxn modelId="{55A9A324-7F59-48F5-AD90-E383FA637908}" type="presParOf" srcId="{9F56C98D-BE40-4D70-812A-DDCE72C28177}" destId="{BF1BDA06-E53A-4DFF-B638-D3AD982EF2B1}" srcOrd="2" destOrd="0" presId="urn:microsoft.com/office/officeart/2005/8/layout/arrow3"/>
    <dgm:cxn modelId="{35CAE106-805E-4FFD-A2AF-38636A51E395}" type="presParOf" srcId="{9F56C98D-BE40-4D70-812A-DDCE72C28177}" destId="{9305AFE2-BE4D-4F11-9539-08A38BA40B81}" srcOrd="3" destOrd="0" presId="urn:microsoft.com/office/officeart/2005/8/layout/arrow3"/>
    <dgm:cxn modelId="{38028E75-E4C4-4F3F-8E0D-5E7F4339DCFF}" type="presParOf" srcId="{9F56C98D-BE40-4D70-812A-DDCE72C28177}" destId="{2CA03FAC-9E88-47D5-987A-DA1E950396E2}"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FD2D9-24C3-468B-B775-564A1D134E97}">
      <dsp:nvSpPr>
        <dsp:cNvPr id="0" name=""/>
        <dsp:cNvSpPr/>
      </dsp:nvSpPr>
      <dsp:spPr>
        <a:xfrm>
          <a:off x="0" y="2655"/>
          <a:ext cx="10515600" cy="120409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13F432-1715-462E-BDC7-B8070F889F1B}">
      <dsp:nvSpPr>
        <dsp:cNvPr id="0" name=""/>
        <dsp:cNvSpPr/>
      </dsp:nvSpPr>
      <dsp:spPr>
        <a:xfrm>
          <a:off x="364238" y="273576"/>
          <a:ext cx="662898" cy="66225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909D79-6DF5-445D-A723-E7AA56E70135}">
      <dsp:nvSpPr>
        <dsp:cNvPr id="0" name=""/>
        <dsp:cNvSpPr/>
      </dsp:nvSpPr>
      <dsp:spPr>
        <a:xfrm>
          <a:off x="1391375" y="2655"/>
          <a:ext cx="9102796" cy="1241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16" tIns="131416" rIns="131416" bIns="131416" numCol="1" spcCol="1270" anchor="ctr" anchorCtr="0">
          <a:noAutofit/>
        </a:bodyPr>
        <a:lstStyle/>
        <a:p>
          <a:pPr marL="0" lvl="0" indent="0" algn="l" defTabSz="1422400">
            <a:lnSpc>
              <a:spcPct val="100000"/>
            </a:lnSpc>
            <a:spcBef>
              <a:spcPct val="0"/>
            </a:spcBef>
            <a:spcAft>
              <a:spcPct val="35000"/>
            </a:spcAft>
            <a:buNone/>
          </a:pPr>
          <a:r>
            <a:rPr lang="en-US" sz="3200" kern="1200" dirty="0"/>
            <a:t>Reduce frequent errors and re-work in form submission</a:t>
          </a:r>
        </a:p>
      </dsp:txBody>
      <dsp:txXfrm>
        <a:off x="1391375" y="2655"/>
        <a:ext cx="9102796" cy="1241721"/>
      </dsp:txXfrm>
    </dsp:sp>
    <dsp:sp modelId="{3506B4CE-5267-4694-B132-54E5CAEAE303}">
      <dsp:nvSpPr>
        <dsp:cNvPr id="0" name=""/>
        <dsp:cNvSpPr/>
      </dsp:nvSpPr>
      <dsp:spPr>
        <a:xfrm>
          <a:off x="0" y="1554807"/>
          <a:ext cx="10515600" cy="120409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FA5FE0-76D6-434A-A6D3-A21AACAAE32A}">
      <dsp:nvSpPr>
        <dsp:cNvPr id="0" name=""/>
        <dsp:cNvSpPr/>
      </dsp:nvSpPr>
      <dsp:spPr>
        <a:xfrm>
          <a:off x="364238" y="1825728"/>
          <a:ext cx="662898" cy="66225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E7DCE6-02C4-4F71-86B0-C8141C1D2E06}">
      <dsp:nvSpPr>
        <dsp:cNvPr id="0" name=""/>
        <dsp:cNvSpPr/>
      </dsp:nvSpPr>
      <dsp:spPr>
        <a:xfrm>
          <a:off x="1391375" y="1554807"/>
          <a:ext cx="9102796" cy="1241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16" tIns="131416" rIns="131416" bIns="131416" numCol="1" spcCol="1270" anchor="ctr" anchorCtr="0">
          <a:noAutofit/>
        </a:bodyPr>
        <a:lstStyle/>
        <a:p>
          <a:pPr marL="0" lvl="0" indent="0" algn="l" defTabSz="1422400">
            <a:lnSpc>
              <a:spcPct val="100000"/>
            </a:lnSpc>
            <a:spcBef>
              <a:spcPct val="0"/>
            </a:spcBef>
            <a:spcAft>
              <a:spcPct val="35000"/>
            </a:spcAft>
            <a:buNone/>
          </a:pPr>
          <a:r>
            <a:rPr lang="en-US" sz="3200" kern="1200" dirty="0"/>
            <a:t>Improve visibility into form workflow and status</a:t>
          </a:r>
        </a:p>
      </dsp:txBody>
      <dsp:txXfrm>
        <a:off x="1391375" y="1554807"/>
        <a:ext cx="9102796" cy="1241721"/>
      </dsp:txXfrm>
    </dsp:sp>
    <dsp:sp modelId="{7426F27F-7635-4253-872C-D94F1DFA27A2}">
      <dsp:nvSpPr>
        <dsp:cNvPr id="0" name=""/>
        <dsp:cNvSpPr/>
      </dsp:nvSpPr>
      <dsp:spPr>
        <a:xfrm>
          <a:off x="0" y="3106959"/>
          <a:ext cx="10515600" cy="120409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0A540C-D5B0-4D8F-BE68-58D2EA8A080C}">
      <dsp:nvSpPr>
        <dsp:cNvPr id="0" name=""/>
        <dsp:cNvSpPr/>
      </dsp:nvSpPr>
      <dsp:spPr>
        <a:xfrm>
          <a:off x="364238" y="3377880"/>
          <a:ext cx="662898" cy="66225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05AEFF-45D7-45CF-A055-540564F8DABE}">
      <dsp:nvSpPr>
        <dsp:cNvPr id="0" name=""/>
        <dsp:cNvSpPr/>
      </dsp:nvSpPr>
      <dsp:spPr>
        <a:xfrm>
          <a:off x="1391375" y="3106959"/>
          <a:ext cx="9102796" cy="1241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16" tIns="131416" rIns="131416" bIns="131416" numCol="1" spcCol="1270" anchor="ctr" anchorCtr="0">
          <a:noAutofit/>
        </a:bodyPr>
        <a:lstStyle/>
        <a:p>
          <a:pPr marL="0" lvl="0" indent="0" algn="l" defTabSz="1422400">
            <a:lnSpc>
              <a:spcPct val="100000"/>
            </a:lnSpc>
            <a:spcBef>
              <a:spcPct val="0"/>
            </a:spcBef>
            <a:spcAft>
              <a:spcPct val="35000"/>
            </a:spcAft>
            <a:buNone/>
          </a:pPr>
          <a:r>
            <a:rPr lang="en-US" sz="3200" kern="1200" dirty="0"/>
            <a:t>Provide clear guidance and training</a:t>
          </a:r>
        </a:p>
      </dsp:txBody>
      <dsp:txXfrm>
        <a:off x="1391375" y="3106959"/>
        <a:ext cx="9102796" cy="12417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454E2-40C5-4518-A00C-060B275DA649}">
      <dsp:nvSpPr>
        <dsp:cNvPr id="0" name=""/>
        <dsp:cNvSpPr/>
      </dsp:nvSpPr>
      <dsp:spPr>
        <a:xfrm>
          <a:off x="6918" y="5902"/>
          <a:ext cx="1560993" cy="1512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US" sz="1600" kern="1200" dirty="0"/>
            <a:t>Lean Process Approach</a:t>
          </a:r>
        </a:p>
      </dsp:txBody>
      <dsp:txXfrm>
        <a:off x="6918" y="5902"/>
        <a:ext cx="1560993" cy="624397"/>
      </dsp:txXfrm>
    </dsp:sp>
    <dsp:sp modelId="{58CED6EE-7785-4CF5-B98F-8B64435390C0}">
      <dsp:nvSpPr>
        <dsp:cNvPr id="0" name=""/>
        <dsp:cNvSpPr/>
      </dsp:nvSpPr>
      <dsp:spPr>
        <a:xfrm>
          <a:off x="326639" y="630299"/>
          <a:ext cx="1560993" cy="2016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Fall 2025: two workshops </a:t>
          </a:r>
        </a:p>
      </dsp:txBody>
      <dsp:txXfrm>
        <a:off x="372359" y="676019"/>
        <a:ext cx="1469553" cy="1924560"/>
      </dsp:txXfrm>
    </dsp:sp>
    <dsp:sp modelId="{BE25FD1C-C42A-410B-A123-ADACFF0F8314}">
      <dsp:nvSpPr>
        <dsp:cNvPr id="0" name=""/>
        <dsp:cNvSpPr/>
      </dsp:nvSpPr>
      <dsp:spPr>
        <a:xfrm>
          <a:off x="1804552" y="123779"/>
          <a:ext cx="501678" cy="3886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804552" y="201507"/>
        <a:ext cx="385085" cy="233186"/>
      </dsp:txXfrm>
    </dsp:sp>
    <dsp:sp modelId="{2A6B98E9-E0CE-4060-9EB8-772CA9E9F7AE}">
      <dsp:nvSpPr>
        <dsp:cNvPr id="0" name=""/>
        <dsp:cNvSpPr/>
      </dsp:nvSpPr>
      <dsp:spPr>
        <a:xfrm>
          <a:off x="2514475" y="5902"/>
          <a:ext cx="1560993" cy="1512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US" sz="1600" kern="1200" dirty="0"/>
            <a:t>Pilot</a:t>
          </a:r>
        </a:p>
      </dsp:txBody>
      <dsp:txXfrm>
        <a:off x="2514475" y="5902"/>
        <a:ext cx="1560993" cy="624397"/>
      </dsp:txXfrm>
    </dsp:sp>
    <dsp:sp modelId="{52C40B4D-EADE-4C31-B7F9-913AE81E3823}">
      <dsp:nvSpPr>
        <dsp:cNvPr id="0" name=""/>
        <dsp:cNvSpPr/>
      </dsp:nvSpPr>
      <dsp:spPr>
        <a:xfrm>
          <a:off x="2834196" y="630299"/>
          <a:ext cx="1560993" cy="2016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Four faculty from two colleges test pilot with their students for Spring 2026</a:t>
          </a:r>
        </a:p>
      </dsp:txBody>
      <dsp:txXfrm>
        <a:off x="2879916" y="676019"/>
        <a:ext cx="1469553" cy="1924560"/>
      </dsp:txXfrm>
    </dsp:sp>
    <dsp:sp modelId="{A86B414B-2E29-42BA-A375-987A28152E5F}">
      <dsp:nvSpPr>
        <dsp:cNvPr id="0" name=""/>
        <dsp:cNvSpPr/>
      </dsp:nvSpPr>
      <dsp:spPr>
        <a:xfrm>
          <a:off x="4312109" y="123779"/>
          <a:ext cx="501678" cy="3886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312109" y="201507"/>
        <a:ext cx="385085" cy="233186"/>
      </dsp:txXfrm>
    </dsp:sp>
    <dsp:sp modelId="{7AA623EE-3869-4961-A41C-F4A576B10DED}">
      <dsp:nvSpPr>
        <dsp:cNvPr id="0" name=""/>
        <dsp:cNvSpPr/>
      </dsp:nvSpPr>
      <dsp:spPr>
        <a:xfrm>
          <a:off x="5022031" y="5902"/>
          <a:ext cx="1560993" cy="1512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US" sz="1600" kern="1200" dirty="0"/>
            <a:t>Process Refinement</a:t>
          </a:r>
        </a:p>
      </dsp:txBody>
      <dsp:txXfrm>
        <a:off x="5022031" y="5902"/>
        <a:ext cx="1560993" cy="624397"/>
      </dsp:txXfrm>
    </dsp:sp>
    <dsp:sp modelId="{798404D8-6869-4C04-A901-DAE897EC7814}">
      <dsp:nvSpPr>
        <dsp:cNvPr id="0" name=""/>
        <dsp:cNvSpPr/>
      </dsp:nvSpPr>
      <dsp:spPr>
        <a:xfrm>
          <a:off x="5341753" y="630299"/>
          <a:ext cx="1560993" cy="2016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Debrief on initial pilot</a:t>
          </a:r>
        </a:p>
        <a:p>
          <a:pPr marL="171450" lvl="1" indent="-171450" algn="l" defTabSz="711200">
            <a:lnSpc>
              <a:spcPct val="90000"/>
            </a:lnSpc>
            <a:spcBef>
              <a:spcPct val="0"/>
            </a:spcBef>
            <a:spcAft>
              <a:spcPct val="15000"/>
            </a:spcAft>
            <a:buChar char="•"/>
          </a:pPr>
          <a:r>
            <a:rPr lang="en-US" sz="1600" kern="1200" dirty="0"/>
            <a:t>Refine form</a:t>
          </a:r>
        </a:p>
        <a:p>
          <a:pPr marL="171450" lvl="1" indent="-171450" algn="l" defTabSz="711200">
            <a:lnSpc>
              <a:spcPct val="90000"/>
            </a:lnSpc>
            <a:spcBef>
              <a:spcPct val="0"/>
            </a:spcBef>
            <a:spcAft>
              <a:spcPct val="15000"/>
            </a:spcAft>
            <a:buChar char="•"/>
          </a:pPr>
          <a:r>
            <a:rPr lang="en-US" sz="1600" kern="1200" dirty="0"/>
            <a:t>Creating supporting materials</a:t>
          </a:r>
        </a:p>
      </dsp:txBody>
      <dsp:txXfrm>
        <a:off x="5387473" y="676019"/>
        <a:ext cx="1469553" cy="1924560"/>
      </dsp:txXfrm>
    </dsp:sp>
    <dsp:sp modelId="{F7817D9C-07AA-4CE2-B7D6-7768A8FBAB33}">
      <dsp:nvSpPr>
        <dsp:cNvPr id="0" name=""/>
        <dsp:cNvSpPr/>
      </dsp:nvSpPr>
      <dsp:spPr>
        <a:xfrm>
          <a:off x="6819665" y="123779"/>
          <a:ext cx="501678" cy="3886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819665" y="201507"/>
        <a:ext cx="385085" cy="233186"/>
      </dsp:txXfrm>
    </dsp:sp>
    <dsp:sp modelId="{F71D7A10-30B1-4411-B381-ED89B4AAA3FE}">
      <dsp:nvSpPr>
        <dsp:cNvPr id="0" name=""/>
        <dsp:cNvSpPr/>
      </dsp:nvSpPr>
      <dsp:spPr>
        <a:xfrm>
          <a:off x="7529588" y="5902"/>
          <a:ext cx="1560993" cy="1512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US" sz="1600" kern="1200" dirty="0"/>
            <a:t>Second pilot</a:t>
          </a:r>
        </a:p>
      </dsp:txBody>
      <dsp:txXfrm>
        <a:off x="7529588" y="5902"/>
        <a:ext cx="1560993" cy="624397"/>
      </dsp:txXfrm>
    </dsp:sp>
    <dsp:sp modelId="{6E36FEC2-534A-4D0A-8CA1-8FFE73758688}">
      <dsp:nvSpPr>
        <dsp:cNvPr id="0" name=""/>
        <dsp:cNvSpPr/>
      </dsp:nvSpPr>
      <dsp:spPr>
        <a:xfrm>
          <a:off x="7849309" y="630299"/>
          <a:ext cx="1560993" cy="2016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Summer 2026 broader pilot test</a:t>
          </a:r>
        </a:p>
      </dsp:txBody>
      <dsp:txXfrm>
        <a:off x="7895029" y="676019"/>
        <a:ext cx="1469553" cy="1924560"/>
      </dsp:txXfrm>
    </dsp:sp>
    <dsp:sp modelId="{EDEEAB1B-5A67-4411-8CEB-A92ACB5C2983}">
      <dsp:nvSpPr>
        <dsp:cNvPr id="0" name=""/>
        <dsp:cNvSpPr/>
      </dsp:nvSpPr>
      <dsp:spPr>
        <a:xfrm>
          <a:off x="9327222" y="123779"/>
          <a:ext cx="501678" cy="3886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9327222" y="201507"/>
        <a:ext cx="385085" cy="233186"/>
      </dsp:txXfrm>
    </dsp:sp>
    <dsp:sp modelId="{B2F5BCE1-B589-4C4F-A1F1-BE5A64EF1622}">
      <dsp:nvSpPr>
        <dsp:cNvPr id="0" name=""/>
        <dsp:cNvSpPr/>
      </dsp:nvSpPr>
      <dsp:spPr>
        <a:xfrm>
          <a:off x="10037145" y="5902"/>
          <a:ext cx="1560993" cy="1512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US" sz="1600" kern="1200" dirty="0"/>
            <a:t>Planned Full Implementation</a:t>
          </a:r>
        </a:p>
      </dsp:txBody>
      <dsp:txXfrm>
        <a:off x="10037145" y="5902"/>
        <a:ext cx="1560993" cy="624397"/>
      </dsp:txXfrm>
    </dsp:sp>
    <dsp:sp modelId="{CC58AE5C-BBA8-448A-8F07-9948A4328E6C}">
      <dsp:nvSpPr>
        <dsp:cNvPr id="0" name=""/>
        <dsp:cNvSpPr/>
      </dsp:nvSpPr>
      <dsp:spPr>
        <a:xfrm>
          <a:off x="10356866" y="630299"/>
          <a:ext cx="1560993" cy="2016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Fall 2026</a:t>
          </a:r>
        </a:p>
      </dsp:txBody>
      <dsp:txXfrm>
        <a:off x="10402586" y="676019"/>
        <a:ext cx="1469553" cy="19245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B52A4-F5B5-44FE-BCDA-280189BC7646}">
      <dsp:nvSpPr>
        <dsp:cNvPr id="0" name=""/>
        <dsp:cNvSpPr/>
      </dsp:nvSpPr>
      <dsp:spPr>
        <a:xfrm rot="21300000">
          <a:off x="265200" y="1738872"/>
          <a:ext cx="9985198" cy="873591"/>
        </a:xfrm>
        <a:prstGeom prst="mathMinus">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5ADF25-64C8-48E9-97AE-242E43C3DF0E}">
      <dsp:nvSpPr>
        <dsp:cNvPr id="0" name=""/>
        <dsp:cNvSpPr/>
      </dsp:nvSpPr>
      <dsp:spPr>
        <a:xfrm>
          <a:off x="1261872" y="217566"/>
          <a:ext cx="3154680" cy="1740534"/>
        </a:xfrm>
        <a:prstGeom prst="down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1BDA06-E53A-4DFF-B638-D3AD982EF2B1}">
      <dsp:nvSpPr>
        <dsp:cNvPr id="0" name=""/>
        <dsp:cNvSpPr/>
      </dsp:nvSpPr>
      <dsp:spPr>
        <a:xfrm>
          <a:off x="5573268" y="0"/>
          <a:ext cx="3364992" cy="1827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Many stakeholder pain points </a:t>
          </a:r>
          <a:r>
            <a:rPr lang="en-US" sz="2500" kern="1200" dirty="0">
              <a:sym typeface="Wingdings" panose="05000000000000000000" pitchFamily="2" charset="2"/>
            </a:rPr>
            <a:t> progress not always evident</a:t>
          </a:r>
          <a:endParaRPr lang="en-US" sz="2500" kern="1200" dirty="0"/>
        </a:p>
      </dsp:txBody>
      <dsp:txXfrm>
        <a:off x="5573268" y="0"/>
        <a:ext cx="3364992" cy="1827561"/>
      </dsp:txXfrm>
    </dsp:sp>
    <dsp:sp modelId="{9305AFE2-BE4D-4F11-9539-08A38BA40B81}">
      <dsp:nvSpPr>
        <dsp:cNvPr id="0" name=""/>
        <dsp:cNvSpPr/>
      </dsp:nvSpPr>
      <dsp:spPr>
        <a:xfrm>
          <a:off x="6099048" y="2393235"/>
          <a:ext cx="3154680" cy="1740534"/>
        </a:xfrm>
        <a:prstGeom prst="up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A03FAC-9E88-47D5-987A-DA1E950396E2}">
      <dsp:nvSpPr>
        <dsp:cNvPr id="0" name=""/>
        <dsp:cNvSpPr/>
      </dsp:nvSpPr>
      <dsp:spPr>
        <a:xfrm>
          <a:off x="1577340" y="2523775"/>
          <a:ext cx="3364992" cy="1827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Capacity building takes time, challenging to balance with pressing day-to-day work</a:t>
          </a:r>
        </a:p>
      </dsp:txBody>
      <dsp:txXfrm>
        <a:off x="1577340" y="2523775"/>
        <a:ext cx="3364992" cy="182756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7231"/>
          </a:xfrm>
          <a:prstGeom prst="rect">
            <a:avLst/>
          </a:prstGeom>
        </p:spPr>
        <p:txBody>
          <a:bodyPr vert="horz" lIns="93360" tIns="46680" rIns="93360" bIns="46680" rtlCol="0"/>
          <a:lstStyle>
            <a:lvl1pPr algn="r">
              <a:defRPr sz="1200"/>
            </a:lvl1pPr>
          </a:lstStyle>
          <a:p>
            <a:fld id="{B1DA2301-2DB4-8F46-BB36-9DFF3F872147}" type="datetimeFigureOut">
              <a:rPr lang="en-US" smtClean="0"/>
              <a:t>4/28/2026</a:t>
            </a:fld>
            <a:endParaRPr lang="en-US"/>
          </a:p>
        </p:txBody>
      </p:sp>
      <p:sp>
        <p:nvSpPr>
          <p:cNvPr id="4" name="Slide Image Placeholder 3"/>
          <p:cNvSpPr>
            <a:spLocks noGrp="1" noRot="1" noChangeAspect="1"/>
          </p:cNvSpPr>
          <p:nvPr>
            <p:ph type="sldImg" idx="2"/>
          </p:nvPr>
        </p:nvSpPr>
        <p:spPr>
          <a:xfrm>
            <a:off x="719138" y="1163638"/>
            <a:ext cx="5588000" cy="314325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81532"/>
            <a:ext cx="5621020" cy="3666708"/>
          </a:xfrm>
          <a:prstGeom prst="rect">
            <a:avLst/>
          </a:prstGeom>
        </p:spPr>
        <p:txBody>
          <a:bodyPr vert="horz" lIns="93360" tIns="46680" rIns="93360" bIns="466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6"/>
            <a:ext cx="3044719" cy="467230"/>
          </a:xfrm>
          <a:prstGeom prst="rect">
            <a:avLst/>
          </a:prstGeom>
        </p:spPr>
        <p:txBody>
          <a:bodyPr vert="horz" lIns="93360" tIns="46680" rIns="93360" bIns="46680" rtlCol="0" anchor="b"/>
          <a:lstStyle>
            <a:lvl1pPr algn="r">
              <a:defRPr sz="1200"/>
            </a:lvl1pPr>
          </a:lstStyle>
          <a:p>
            <a:fld id="{0B35DF83-B7EC-DC43-90FD-0FFD121E26BC}" type="slidenum">
              <a:rPr lang="en-US" smtClean="0"/>
              <a:t>‹#›</a:t>
            </a:fld>
            <a:endParaRPr lang="en-US"/>
          </a:p>
        </p:txBody>
      </p:sp>
    </p:spTree>
    <p:extLst>
      <p:ext uri="{BB962C8B-B14F-4D97-AF65-F5344CB8AC3E}">
        <p14:creationId xmlns:p14="http://schemas.microsoft.com/office/powerpoint/2010/main" val="979099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5DF83-B7EC-DC43-90FD-0FFD121E26BC}" type="slidenum">
              <a:rPr lang="en-US" smtClean="0"/>
              <a:t>1</a:t>
            </a:fld>
            <a:endParaRPr lang="en-US"/>
          </a:p>
        </p:txBody>
      </p:sp>
    </p:spTree>
    <p:extLst>
      <p:ext uri="{BB962C8B-B14F-4D97-AF65-F5344CB8AC3E}">
        <p14:creationId xmlns:p14="http://schemas.microsoft.com/office/powerpoint/2010/main" val="522597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863D9-D05E-7174-7A2E-3187B100B3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D55C68-B3F4-DA3C-B336-24E5878F38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3E2CC5-D771-9031-DFC8-EDF73F4D35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02C194-47A8-BEB5-F13F-E5AF563120FC}"/>
              </a:ext>
            </a:extLst>
          </p:cNvPr>
          <p:cNvSpPr>
            <a:spLocks noGrp="1"/>
          </p:cNvSpPr>
          <p:nvPr>
            <p:ph type="sldNum" sz="quarter" idx="5"/>
          </p:nvPr>
        </p:nvSpPr>
        <p:spPr/>
        <p:txBody>
          <a:bodyPr/>
          <a:lstStyle/>
          <a:p>
            <a:fld id="{0B35DF83-B7EC-DC43-90FD-0FFD121E26BC}" type="slidenum">
              <a:rPr lang="en-US" smtClean="0"/>
              <a:t>10</a:t>
            </a:fld>
            <a:endParaRPr lang="en-US"/>
          </a:p>
        </p:txBody>
      </p:sp>
    </p:spTree>
    <p:extLst>
      <p:ext uri="{BB962C8B-B14F-4D97-AF65-F5344CB8AC3E}">
        <p14:creationId xmlns:p14="http://schemas.microsoft.com/office/powerpoint/2010/main" val="1469654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5DF83-B7EC-DC43-90FD-0FFD121E26BC}" type="slidenum">
              <a:rPr lang="en-US" smtClean="0"/>
              <a:t>2</a:t>
            </a:fld>
            <a:endParaRPr lang="en-US"/>
          </a:p>
        </p:txBody>
      </p:sp>
    </p:spTree>
    <p:extLst>
      <p:ext uri="{BB962C8B-B14F-4D97-AF65-F5344CB8AC3E}">
        <p14:creationId xmlns:p14="http://schemas.microsoft.com/office/powerpoint/2010/main" val="1764674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D847B-12A7-9FC7-439B-AF2EF3A74D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0CE09E-2C24-C7D3-0C62-EF397D6D62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6F0A86-9587-68FF-2425-C7558FACE164}"/>
              </a:ext>
            </a:extLst>
          </p:cNvPr>
          <p:cNvSpPr>
            <a:spLocks noGrp="1"/>
          </p:cNvSpPr>
          <p:nvPr>
            <p:ph type="body" idx="1"/>
          </p:nvPr>
        </p:nvSpPr>
        <p:spPr/>
        <p:txBody>
          <a:bodyPr/>
          <a:lstStyle/>
          <a:p>
            <a:r>
              <a:rPr lang="en-US" dirty="0"/>
              <a:t>Closeout materials new since last fall (one area highlighted in summer survey)</a:t>
            </a:r>
          </a:p>
          <a:p>
            <a:r>
              <a:rPr lang="en-US" dirty="0"/>
              <a:t>Kick-off meetings launched September 2025, 26 participants to date</a:t>
            </a:r>
          </a:p>
        </p:txBody>
      </p:sp>
      <p:sp>
        <p:nvSpPr>
          <p:cNvPr id="4" name="Slide Number Placeholder 3">
            <a:extLst>
              <a:ext uri="{FF2B5EF4-FFF2-40B4-BE49-F238E27FC236}">
                <a16:creationId xmlns:a16="http://schemas.microsoft.com/office/drawing/2014/main" id="{64C28836-D349-EEDF-30BB-8F4574EF536D}"/>
              </a:ext>
            </a:extLst>
          </p:cNvPr>
          <p:cNvSpPr>
            <a:spLocks noGrp="1"/>
          </p:cNvSpPr>
          <p:nvPr>
            <p:ph type="sldNum" sz="quarter" idx="5"/>
          </p:nvPr>
        </p:nvSpPr>
        <p:spPr/>
        <p:txBody>
          <a:bodyPr/>
          <a:lstStyle/>
          <a:p>
            <a:fld id="{0B35DF83-B7EC-DC43-90FD-0FFD121E26BC}" type="slidenum">
              <a:rPr lang="en-US" smtClean="0"/>
              <a:t>3</a:t>
            </a:fld>
            <a:endParaRPr lang="en-US"/>
          </a:p>
        </p:txBody>
      </p:sp>
    </p:spTree>
    <p:extLst>
      <p:ext uri="{BB962C8B-B14F-4D97-AF65-F5344CB8AC3E}">
        <p14:creationId xmlns:p14="http://schemas.microsoft.com/office/powerpoint/2010/main" val="1855422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CC0B6-526E-D3A5-6FE1-C0EC1A4795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7EE236-C856-0C1D-8AC7-9D1E2335CA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6687D7-7B0F-0DE0-85CC-9D8AF3341E60}"/>
              </a:ext>
            </a:extLst>
          </p:cNvPr>
          <p:cNvSpPr>
            <a:spLocks noGrp="1"/>
          </p:cNvSpPr>
          <p:nvPr>
            <p:ph type="body" idx="1"/>
          </p:nvPr>
        </p:nvSpPr>
        <p:spPr/>
        <p:txBody>
          <a:bodyPr/>
          <a:lstStyle/>
          <a:p>
            <a:r>
              <a:rPr lang="en-US" dirty="0"/>
              <a:t>Videos linked to in closeout guidance</a:t>
            </a:r>
          </a:p>
          <a:p>
            <a:endParaRPr lang="en-US" dirty="0"/>
          </a:p>
          <a:p>
            <a:r>
              <a:rPr lang="en-US" dirty="0"/>
              <a:t>RST – responding to new federal requirements</a:t>
            </a:r>
          </a:p>
        </p:txBody>
      </p:sp>
      <p:sp>
        <p:nvSpPr>
          <p:cNvPr id="4" name="Slide Number Placeholder 3">
            <a:extLst>
              <a:ext uri="{FF2B5EF4-FFF2-40B4-BE49-F238E27FC236}">
                <a16:creationId xmlns:a16="http://schemas.microsoft.com/office/drawing/2014/main" id="{72F66EDA-D562-894E-79E7-7A88C734ED3D}"/>
              </a:ext>
            </a:extLst>
          </p:cNvPr>
          <p:cNvSpPr>
            <a:spLocks noGrp="1"/>
          </p:cNvSpPr>
          <p:nvPr>
            <p:ph type="sldNum" sz="quarter" idx="5"/>
          </p:nvPr>
        </p:nvSpPr>
        <p:spPr/>
        <p:txBody>
          <a:bodyPr/>
          <a:lstStyle/>
          <a:p>
            <a:fld id="{0B35DF83-B7EC-DC43-90FD-0FFD121E26BC}" type="slidenum">
              <a:rPr lang="en-US" smtClean="0"/>
              <a:t>4</a:t>
            </a:fld>
            <a:endParaRPr lang="en-US"/>
          </a:p>
        </p:txBody>
      </p:sp>
    </p:spTree>
    <p:extLst>
      <p:ext uri="{BB962C8B-B14F-4D97-AF65-F5344CB8AC3E}">
        <p14:creationId xmlns:p14="http://schemas.microsoft.com/office/powerpoint/2010/main" val="3543680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6BF6E-A425-619F-C5C0-718A762E86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171FC9-1FB1-7159-EE28-81E3EC116C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3791C4-8F7C-9A45-BA01-E27FCEF4A221}"/>
              </a:ext>
            </a:extLst>
          </p:cNvPr>
          <p:cNvSpPr>
            <a:spLocks noGrp="1"/>
          </p:cNvSpPr>
          <p:nvPr>
            <p:ph type="body" idx="1"/>
          </p:nvPr>
        </p:nvSpPr>
        <p:spPr/>
        <p:txBody>
          <a:bodyPr/>
          <a:lstStyle/>
          <a:p>
            <a:r>
              <a:rPr lang="en-US" dirty="0"/>
              <a:t>Participant support – pre-award considerations to improve post-award implementation and ensure compliance</a:t>
            </a:r>
          </a:p>
        </p:txBody>
      </p:sp>
      <p:sp>
        <p:nvSpPr>
          <p:cNvPr id="4" name="Slide Number Placeholder 3">
            <a:extLst>
              <a:ext uri="{FF2B5EF4-FFF2-40B4-BE49-F238E27FC236}">
                <a16:creationId xmlns:a16="http://schemas.microsoft.com/office/drawing/2014/main" id="{EB0B3D75-554C-6C76-23CE-70E24E3EEF5A}"/>
              </a:ext>
            </a:extLst>
          </p:cNvPr>
          <p:cNvSpPr>
            <a:spLocks noGrp="1"/>
          </p:cNvSpPr>
          <p:nvPr>
            <p:ph type="sldNum" sz="quarter" idx="5"/>
          </p:nvPr>
        </p:nvSpPr>
        <p:spPr/>
        <p:txBody>
          <a:bodyPr/>
          <a:lstStyle/>
          <a:p>
            <a:fld id="{0B35DF83-B7EC-DC43-90FD-0FFD121E26BC}" type="slidenum">
              <a:rPr lang="en-US" smtClean="0"/>
              <a:t>5</a:t>
            </a:fld>
            <a:endParaRPr lang="en-US"/>
          </a:p>
        </p:txBody>
      </p:sp>
    </p:spTree>
    <p:extLst>
      <p:ext uri="{BB962C8B-B14F-4D97-AF65-F5344CB8AC3E}">
        <p14:creationId xmlns:p14="http://schemas.microsoft.com/office/powerpoint/2010/main" val="1798760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5DF83-B7EC-DC43-90FD-0FFD121E26BC}" type="slidenum">
              <a:rPr lang="en-US" smtClean="0"/>
              <a:t>6</a:t>
            </a:fld>
            <a:endParaRPr lang="en-US"/>
          </a:p>
        </p:txBody>
      </p:sp>
    </p:spTree>
    <p:extLst>
      <p:ext uri="{BB962C8B-B14F-4D97-AF65-F5344CB8AC3E}">
        <p14:creationId xmlns:p14="http://schemas.microsoft.com/office/powerpoint/2010/main" val="649947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5DF83-B7EC-DC43-90FD-0FFD121E26BC}" type="slidenum">
              <a:rPr lang="en-US" smtClean="0"/>
              <a:t>7</a:t>
            </a:fld>
            <a:endParaRPr lang="en-US"/>
          </a:p>
        </p:txBody>
      </p:sp>
    </p:spTree>
    <p:extLst>
      <p:ext uri="{BB962C8B-B14F-4D97-AF65-F5344CB8AC3E}">
        <p14:creationId xmlns:p14="http://schemas.microsoft.com/office/powerpoint/2010/main" val="3293210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3DAC8-F8C1-F48D-F4AD-BB9695EF7E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FA9C88-3877-BBD7-BFA0-7DD7F080C8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19854B-C473-B4EE-20DD-E4D5C78F64D9}"/>
              </a:ext>
            </a:extLst>
          </p:cNvPr>
          <p:cNvSpPr>
            <a:spLocks noGrp="1"/>
          </p:cNvSpPr>
          <p:nvPr>
            <p:ph type="body" idx="1"/>
          </p:nvPr>
        </p:nvSpPr>
        <p:spPr/>
        <p:txBody>
          <a:bodyPr/>
          <a:lstStyle/>
          <a:p>
            <a:r>
              <a:rPr lang="en-US" dirty="0"/>
              <a:t>Online initiation – no more emailed pdf</a:t>
            </a:r>
          </a:p>
          <a:p>
            <a:r>
              <a:rPr lang="en-US" dirty="0"/>
              <a:t>Student part of process</a:t>
            </a:r>
          </a:p>
        </p:txBody>
      </p:sp>
      <p:sp>
        <p:nvSpPr>
          <p:cNvPr id="4" name="Slide Number Placeholder 3">
            <a:extLst>
              <a:ext uri="{FF2B5EF4-FFF2-40B4-BE49-F238E27FC236}">
                <a16:creationId xmlns:a16="http://schemas.microsoft.com/office/drawing/2014/main" id="{E240B019-DB5E-FB00-1658-D2129516F774}"/>
              </a:ext>
            </a:extLst>
          </p:cNvPr>
          <p:cNvSpPr>
            <a:spLocks noGrp="1"/>
          </p:cNvSpPr>
          <p:nvPr>
            <p:ph type="sldNum" sz="quarter" idx="5"/>
          </p:nvPr>
        </p:nvSpPr>
        <p:spPr/>
        <p:txBody>
          <a:bodyPr/>
          <a:lstStyle/>
          <a:p>
            <a:fld id="{0B35DF83-B7EC-DC43-90FD-0FFD121E26BC}" type="slidenum">
              <a:rPr lang="en-US" smtClean="0"/>
              <a:t>8</a:t>
            </a:fld>
            <a:endParaRPr lang="en-US"/>
          </a:p>
        </p:txBody>
      </p:sp>
    </p:spTree>
    <p:extLst>
      <p:ext uri="{BB962C8B-B14F-4D97-AF65-F5344CB8AC3E}">
        <p14:creationId xmlns:p14="http://schemas.microsoft.com/office/powerpoint/2010/main" val="839300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the exception report make sense?</a:t>
            </a:r>
          </a:p>
        </p:txBody>
      </p:sp>
      <p:sp>
        <p:nvSpPr>
          <p:cNvPr id="4" name="Slide Number Placeholder 3"/>
          <p:cNvSpPr>
            <a:spLocks noGrp="1"/>
          </p:cNvSpPr>
          <p:nvPr>
            <p:ph type="sldNum" sz="quarter" idx="5"/>
          </p:nvPr>
        </p:nvSpPr>
        <p:spPr/>
        <p:txBody>
          <a:bodyPr/>
          <a:lstStyle/>
          <a:p>
            <a:fld id="{0B35DF83-B7EC-DC43-90FD-0FFD121E26BC}" type="slidenum">
              <a:rPr lang="en-US" smtClean="0"/>
              <a:t>9</a:t>
            </a:fld>
            <a:endParaRPr lang="en-US"/>
          </a:p>
        </p:txBody>
      </p:sp>
    </p:spTree>
    <p:extLst>
      <p:ext uri="{BB962C8B-B14F-4D97-AF65-F5344CB8AC3E}">
        <p14:creationId xmlns:p14="http://schemas.microsoft.com/office/powerpoint/2010/main" val="7270047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Marquette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FB4F9-4852-C508-DB51-1DCA72C0150E}"/>
              </a:ext>
            </a:extLst>
          </p:cNvPr>
          <p:cNvSpPr>
            <a:spLocks noGrp="1"/>
          </p:cNvSpPr>
          <p:nvPr>
            <p:ph type="ctrTitle"/>
          </p:nvPr>
        </p:nvSpPr>
        <p:spPr>
          <a:xfrm>
            <a:off x="516826" y="-1"/>
            <a:ext cx="11168726" cy="1810373"/>
          </a:xfrm>
        </p:spPr>
        <p:txBody>
          <a:bodyPr anchor="b">
            <a:normAutofit/>
          </a:bodyPr>
          <a:lstStyle>
            <a:lvl1pPr algn="l">
              <a:defRPr sz="4400" b="0" i="0">
                <a:solidFill>
                  <a:schemeClr val="bg1"/>
                </a:solidFill>
                <a:latin typeface="Open Sans SemiBold" pitchFamily="2" charset="0"/>
                <a:ea typeface="Open Sans SemiBold" pitchFamily="2" charset="0"/>
                <a:cs typeface="Open Sans SemiBold" pitchFamily="2" charset="0"/>
              </a:defRPr>
            </a:lvl1pPr>
          </a:lstStyle>
          <a:p>
            <a:r>
              <a:rPr lang="en-US"/>
              <a:t>Click to edit Master title style</a:t>
            </a:r>
          </a:p>
        </p:txBody>
      </p:sp>
      <p:sp>
        <p:nvSpPr>
          <p:cNvPr id="3" name="Subtitle 2">
            <a:extLst>
              <a:ext uri="{FF2B5EF4-FFF2-40B4-BE49-F238E27FC236}">
                <a16:creationId xmlns:a16="http://schemas.microsoft.com/office/drawing/2014/main" id="{828CAE15-C884-BD73-2108-741E534555F8}"/>
              </a:ext>
            </a:extLst>
          </p:cNvPr>
          <p:cNvSpPr>
            <a:spLocks noGrp="1"/>
          </p:cNvSpPr>
          <p:nvPr>
            <p:ph type="subTitle" idx="1"/>
          </p:nvPr>
        </p:nvSpPr>
        <p:spPr>
          <a:xfrm>
            <a:off x="516824" y="1842814"/>
            <a:ext cx="11168726" cy="1655762"/>
          </a:xfrm>
        </p:spPr>
        <p:txBody>
          <a:bodyPr/>
          <a:lstStyle>
            <a:lvl1pPr marL="0" indent="0" algn="l">
              <a:buNone/>
              <a:defRPr sz="2400" b="1" i="0">
                <a:solidFill>
                  <a:srgbClr val="FFC70D"/>
                </a:solidFill>
                <a:latin typeface="Open Sans SemiBold" pitchFamily="2" charset="0"/>
                <a:ea typeface="Open Sans SemiBold" pitchFamily="2" charset="0"/>
                <a:cs typeface="Open Sans SemiBol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a:extLst>
              <a:ext uri="{FF2B5EF4-FFF2-40B4-BE49-F238E27FC236}">
                <a16:creationId xmlns:a16="http://schemas.microsoft.com/office/drawing/2014/main" id="{6C615EE8-A970-F485-12F5-5C2FD63613D1}"/>
              </a:ext>
            </a:extLst>
          </p:cNvPr>
          <p:cNvSpPr/>
          <p:nvPr userDrawn="1"/>
        </p:nvSpPr>
        <p:spPr>
          <a:xfrm>
            <a:off x="9711559" y="4382814"/>
            <a:ext cx="2123089" cy="2123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CD08753-F2FD-2B6C-00FF-7AE2F717CCE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888599" y="4746065"/>
            <a:ext cx="1769008" cy="1396585"/>
          </a:xfrm>
          <a:prstGeom prst="rect">
            <a:avLst/>
          </a:prstGeom>
        </p:spPr>
      </p:pic>
    </p:spTree>
    <p:extLst>
      <p:ext uri="{BB962C8B-B14F-4D97-AF65-F5344CB8AC3E}">
        <p14:creationId xmlns:p14="http://schemas.microsoft.com/office/powerpoint/2010/main" val="2486882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Single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76BAB-9802-F2B2-3F0D-3A9A781EB3BF}"/>
              </a:ext>
            </a:extLst>
          </p:cNvPr>
          <p:cNvSpPr>
            <a:spLocks noGrp="1"/>
          </p:cNvSpPr>
          <p:nvPr>
            <p:ph type="title"/>
          </p:nvPr>
        </p:nvSpPr>
        <p:spPr>
          <a:xfrm>
            <a:off x="838200" y="613600"/>
            <a:ext cx="10515600" cy="1325563"/>
          </a:xfrm>
        </p:spPr>
        <p:txBody>
          <a:bodyPr/>
          <a:lstStyle>
            <a:lvl1pPr>
              <a:defRPr b="0" i="0">
                <a:latin typeface="Open Sans SemiBold" pitchFamily="2" charset="0"/>
                <a:ea typeface="Open Sans SemiBold" pitchFamily="2" charset="0"/>
                <a:cs typeface="Open Sans SemiBold"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C060C23-FF00-2277-57A6-44D99894D972}"/>
              </a:ext>
            </a:extLst>
          </p:cNvPr>
          <p:cNvSpPr>
            <a:spLocks noGrp="1"/>
          </p:cNvSpPr>
          <p:nvPr>
            <p:ph idx="1"/>
          </p:nvPr>
        </p:nvSpPr>
        <p:spPr>
          <a:xfrm>
            <a:off x="838200" y="207410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60D88B81-3A1F-16FA-2D04-D54457202AE2}"/>
              </a:ext>
            </a:extLst>
          </p:cNvPr>
          <p:cNvCxnSpPr>
            <a:cxnSpLocks/>
          </p:cNvCxnSpPr>
          <p:nvPr userDrawn="1"/>
        </p:nvCxnSpPr>
        <p:spPr>
          <a:xfrm>
            <a:off x="324290" y="0"/>
            <a:ext cx="0" cy="6561437"/>
          </a:xfrm>
          <a:prstGeom prst="line">
            <a:avLst/>
          </a:prstGeom>
          <a:ln w="19050">
            <a:solidFill>
              <a:srgbClr val="013E7D"/>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087B500-37F4-942D-BDCE-01513063EAAD}"/>
              </a:ext>
            </a:extLst>
          </p:cNvPr>
          <p:cNvCxnSpPr>
            <a:cxnSpLocks/>
          </p:cNvCxnSpPr>
          <p:nvPr userDrawn="1"/>
        </p:nvCxnSpPr>
        <p:spPr>
          <a:xfrm flipH="1">
            <a:off x="0" y="3257550"/>
            <a:ext cx="324290" cy="0"/>
          </a:xfrm>
          <a:prstGeom prst="line">
            <a:avLst/>
          </a:prstGeom>
          <a:ln w="19050">
            <a:solidFill>
              <a:srgbClr val="013E7D"/>
            </a:solidFill>
          </a:ln>
        </p:spPr>
        <p:style>
          <a:lnRef idx="1">
            <a:schemeClr val="accent1"/>
          </a:lnRef>
          <a:fillRef idx="0">
            <a:schemeClr val="accent1"/>
          </a:fillRef>
          <a:effectRef idx="0">
            <a:schemeClr val="accent1"/>
          </a:effectRef>
          <a:fontRef idx="minor">
            <a:schemeClr val="tx1"/>
          </a:fontRef>
        </p:style>
      </p:cxnSp>
      <p:sp>
        <p:nvSpPr>
          <p:cNvPr id="9" name="Text Placeholder 18">
            <a:extLst>
              <a:ext uri="{FF2B5EF4-FFF2-40B4-BE49-F238E27FC236}">
                <a16:creationId xmlns:a16="http://schemas.microsoft.com/office/drawing/2014/main" id="{70D8CEC9-9D49-06B5-65F1-E381DCD269E1}"/>
              </a:ext>
            </a:extLst>
          </p:cNvPr>
          <p:cNvSpPr>
            <a:spLocks noGrp="1"/>
          </p:cNvSpPr>
          <p:nvPr>
            <p:ph type="body" sz="quarter" idx="10" hasCustomPrompt="1"/>
          </p:nvPr>
        </p:nvSpPr>
        <p:spPr>
          <a:xfrm>
            <a:off x="506413" y="6519863"/>
            <a:ext cx="8220144" cy="338137"/>
          </a:xfrm>
        </p:spPr>
        <p:txBody>
          <a:bodyPr anchor="ctr">
            <a:noAutofit/>
          </a:bodyPr>
          <a:lstStyle>
            <a:lvl1pPr marL="0" indent="0">
              <a:buNone/>
              <a:defRPr sz="900" b="0">
                <a:solidFill>
                  <a:schemeClr val="bg1"/>
                </a:solidFill>
                <a:latin typeface="Open Sans Light" pitchFamily="2" charset="0"/>
                <a:ea typeface="Open Sans Light" pitchFamily="2" charset="0"/>
                <a:cs typeface="Open Sans Light" pitchFamily="2" charset="0"/>
              </a:defRPr>
            </a:lvl1pPr>
            <a:lvl2pPr>
              <a:defRPr sz="900">
                <a:solidFill>
                  <a:srgbClr val="003E7D"/>
                </a:solidFill>
                <a:latin typeface="Open Sans Light" pitchFamily="2" charset="0"/>
                <a:ea typeface="Open Sans Light" pitchFamily="2" charset="0"/>
                <a:cs typeface="Open Sans Light" pitchFamily="2" charset="0"/>
              </a:defRPr>
            </a:lvl2pPr>
            <a:lvl3pPr>
              <a:defRPr sz="900">
                <a:solidFill>
                  <a:srgbClr val="003E7D"/>
                </a:solidFill>
                <a:latin typeface="Open Sans Light" pitchFamily="2" charset="0"/>
                <a:ea typeface="Open Sans Light" pitchFamily="2" charset="0"/>
                <a:cs typeface="Open Sans Light" pitchFamily="2" charset="0"/>
              </a:defRPr>
            </a:lvl3pPr>
            <a:lvl4pPr>
              <a:defRPr sz="900">
                <a:solidFill>
                  <a:srgbClr val="003E7D"/>
                </a:solidFill>
                <a:latin typeface="Open Sans Light" pitchFamily="2" charset="0"/>
                <a:ea typeface="Open Sans Light" pitchFamily="2" charset="0"/>
                <a:cs typeface="Open Sans Light" pitchFamily="2" charset="0"/>
              </a:defRPr>
            </a:lvl4pPr>
            <a:lvl5pPr>
              <a:defRPr sz="900">
                <a:solidFill>
                  <a:srgbClr val="003E7D"/>
                </a:solidFill>
                <a:latin typeface="Open Sans Light" pitchFamily="2" charset="0"/>
                <a:ea typeface="Open Sans Light" pitchFamily="2" charset="0"/>
                <a:cs typeface="Open Sans Light" pitchFamily="2" charset="0"/>
              </a:defRPr>
            </a:lvl5pPr>
          </a:lstStyle>
          <a:p>
            <a:pPr lvl="0"/>
            <a:r>
              <a:rPr lang="en-US"/>
              <a:t>MARQUETTE UNIVERSITY | College/University Name</a:t>
            </a:r>
          </a:p>
        </p:txBody>
      </p:sp>
    </p:spTree>
    <p:extLst>
      <p:ext uri="{BB962C8B-B14F-4D97-AF65-F5344CB8AC3E}">
        <p14:creationId xmlns:p14="http://schemas.microsoft.com/office/powerpoint/2010/main" val="236676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 Double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76BAB-9802-F2B2-3F0D-3A9A781EB3BF}"/>
              </a:ext>
            </a:extLst>
          </p:cNvPr>
          <p:cNvSpPr>
            <a:spLocks noGrp="1"/>
          </p:cNvSpPr>
          <p:nvPr>
            <p:ph type="title"/>
          </p:nvPr>
        </p:nvSpPr>
        <p:spPr>
          <a:xfrm>
            <a:off x="838200" y="613600"/>
            <a:ext cx="10515600" cy="1325563"/>
          </a:xfrm>
        </p:spPr>
        <p:txBody>
          <a:bodyPr/>
          <a:lstStyle>
            <a:lvl1pPr>
              <a:defRPr b="0" i="0">
                <a:latin typeface="Open Sans SemiBold" pitchFamily="2" charset="0"/>
                <a:ea typeface="Open Sans SemiBold" pitchFamily="2" charset="0"/>
                <a:cs typeface="Open Sans SemiBold"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C060C23-FF00-2277-57A6-44D99894D972}"/>
              </a:ext>
            </a:extLst>
          </p:cNvPr>
          <p:cNvSpPr>
            <a:spLocks noGrp="1"/>
          </p:cNvSpPr>
          <p:nvPr>
            <p:ph idx="1"/>
          </p:nvPr>
        </p:nvSpPr>
        <p:spPr>
          <a:xfrm>
            <a:off x="838200" y="207410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33043B4A-A692-436C-D4AC-5AA44DCC05BE}"/>
              </a:ext>
            </a:extLst>
          </p:cNvPr>
          <p:cNvCxnSpPr>
            <a:cxnSpLocks/>
          </p:cNvCxnSpPr>
          <p:nvPr userDrawn="1"/>
        </p:nvCxnSpPr>
        <p:spPr>
          <a:xfrm>
            <a:off x="324290" y="0"/>
            <a:ext cx="0" cy="6561437"/>
          </a:xfrm>
          <a:prstGeom prst="line">
            <a:avLst/>
          </a:prstGeom>
          <a:ln w="19050">
            <a:solidFill>
              <a:srgbClr val="013E7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7D244FD-0F8B-F901-9E39-AD92237FDAF5}"/>
              </a:ext>
            </a:extLst>
          </p:cNvPr>
          <p:cNvCxnSpPr>
            <a:cxnSpLocks/>
          </p:cNvCxnSpPr>
          <p:nvPr userDrawn="1"/>
        </p:nvCxnSpPr>
        <p:spPr>
          <a:xfrm flipH="1">
            <a:off x="0" y="1480601"/>
            <a:ext cx="500553" cy="0"/>
          </a:xfrm>
          <a:prstGeom prst="line">
            <a:avLst/>
          </a:prstGeom>
          <a:ln w="19050">
            <a:solidFill>
              <a:srgbClr val="013E7D"/>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47769E7-D523-36A6-ABD0-C99B56410B23}"/>
              </a:ext>
            </a:extLst>
          </p:cNvPr>
          <p:cNvCxnSpPr>
            <a:cxnSpLocks/>
          </p:cNvCxnSpPr>
          <p:nvPr userDrawn="1"/>
        </p:nvCxnSpPr>
        <p:spPr>
          <a:xfrm>
            <a:off x="500553" y="-19056"/>
            <a:ext cx="0" cy="6561437"/>
          </a:xfrm>
          <a:prstGeom prst="line">
            <a:avLst/>
          </a:prstGeom>
          <a:ln w="19050">
            <a:solidFill>
              <a:srgbClr val="013E7D"/>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EF954B2-979E-E93F-FF4F-F09136AA89F8}"/>
              </a:ext>
            </a:extLst>
          </p:cNvPr>
          <p:cNvCxnSpPr>
            <a:cxnSpLocks/>
          </p:cNvCxnSpPr>
          <p:nvPr userDrawn="1"/>
        </p:nvCxnSpPr>
        <p:spPr>
          <a:xfrm flipH="1">
            <a:off x="0" y="942427"/>
            <a:ext cx="500553" cy="0"/>
          </a:xfrm>
          <a:prstGeom prst="line">
            <a:avLst/>
          </a:prstGeom>
          <a:ln w="19050">
            <a:solidFill>
              <a:srgbClr val="013E7D"/>
            </a:solidFill>
          </a:ln>
        </p:spPr>
        <p:style>
          <a:lnRef idx="1">
            <a:schemeClr val="accent1"/>
          </a:lnRef>
          <a:fillRef idx="0">
            <a:schemeClr val="accent1"/>
          </a:fillRef>
          <a:effectRef idx="0">
            <a:schemeClr val="accent1"/>
          </a:effectRef>
          <a:fontRef idx="minor">
            <a:schemeClr val="tx1"/>
          </a:fontRef>
        </p:style>
      </p:cxnSp>
      <p:sp>
        <p:nvSpPr>
          <p:cNvPr id="11" name="Text Placeholder 18">
            <a:extLst>
              <a:ext uri="{FF2B5EF4-FFF2-40B4-BE49-F238E27FC236}">
                <a16:creationId xmlns:a16="http://schemas.microsoft.com/office/drawing/2014/main" id="{448B8DB3-4134-64D8-C4A6-872F7F953301}"/>
              </a:ext>
            </a:extLst>
          </p:cNvPr>
          <p:cNvSpPr>
            <a:spLocks noGrp="1"/>
          </p:cNvSpPr>
          <p:nvPr>
            <p:ph type="body" sz="quarter" idx="10" hasCustomPrompt="1"/>
          </p:nvPr>
        </p:nvSpPr>
        <p:spPr>
          <a:xfrm>
            <a:off x="506413" y="6519863"/>
            <a:ext cx="8220144" cy="338137"/>
          </a:xfrm>
        </p:spPr>
        <p:txBody>
          <a:bodyPr anchor="ctr">
            <a:noAutofit/>
          </a:bodyPr>
          <a:lstStyle>
            <a:lvl1pPr marL="0" indent="0">
              <a:buNone/>
              <a:defRPr sz="900" b="0">
                <a:solidFill>
                  <a:schemeClr val="bg1"/>
                </a:solidFill>
                <a:latin typeface="Open Sans Light" pitchFamily="2" charset="0"/>
                <a:ea typeface="Open Sans Light" pitchFamily="2" charset="0"/>
                <a:cs typeface="Open Sans Light" pitchFamily="2" charset="0"/>
              </a:defRPr>
            </a:lvl1pPr>
            <a:lvl2pPr>
              <a:defRPr sz="900">
                <a:solidFill>
                  <a:srgbClr val="003E7D"/>
                </a:solidFill>
                <a:latin typeface="Open Sans Light" pitchFamily="2" charset="0"/>
                <a:ea typeface="Open Sans Light" pitchFamily="2" charset="0"/>
                <a:cs typeface="Open Sans Light" pitchFamily="2" charset="0"/>
              </a:defRPr>
            </a:lvl2pPr>
            <a:lvl3pPr>
              <a:defRPr sz="900">
                <a:solidFill>
                  <a:srgbClr val="003E7D"/>
                </a:solidFill>
                <a:latin typeface="Open Sans Light" pitchFamily="2" charset="0"/>
                <a:ea typeface="Open Sans Light" pitchFamily="2" charset="0"/>
                <a:cs typeface="Open Sans Light" pitchFamily="2" charset="0"/>
              </a:defRPr>
            </a:lvl3pPr>
            <a:lvl4pPr>
              <a:defRPr sz="900">
                <a:solidFill>
                  <a:srgbClr val="003E7D"/>
                </a:solidFill>
                <a:latin typeface="Open Sans Light" pitchFamily="2" charset="0"/>
                <a:ea typeface="Open Sans Light" pitchFamily="2" charset="0"/>
                <a:cs typeface="Open Sans Light" pitchFamily="2" charset="0"/>
              </a:defRPr>
            </a:lvl4pPr>
            <a:lvl5pPr>
              <a:defRPr sz="900">
                <a:solidFill>
                  <a:srgbClr val="003E7D"/>
                </a:solidFill>
                <a:latin typeface="Open Sans Light" pitchFamily="2" charset="0"/>
                <a:ea typeface="Open Sans Light" pitchFamily="2" charset="0"/>
                <a:cs typeface="Open Sans Light" pitchFamily="2" charset="0"/>
              </a:defRPr>
            </a:lvl5pPr>
          </a:lstStyle>
          <a:p>
            <a:pPr lvl="0"/>
            <a:r>
              <a:rPr lang="en-US"/>
              <a:t>MARQUETTE UNIVERSITY | College/University Name</a:t>
            </a:r>
          </a:p>
        </p:txBody>
      </p:sp>
    </p:spTree>
    <p:extLst>
      <p:ext uri="{BB962C8B-B14F-4D97-AF65-F5344CB8AC3E}">
        <p14:creationId xmlns:p14="http://schemas.microsoft.com/office/powerpoint/2010/main" val="1245577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Slide - Blue Bottom Ba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862ABF-686B-2AFA-14B1-968358930E07}"/>
              </a:ext>
            </a:extLst>
          </p:cNvPr>
          <p:cNvPicPr>
            <a:picLocks noChangeAspect="1"/>
          </p:cNvPicPr>
          <p:nvPr userDrawn="1"/>
        </p:nvPicPr>
        <p:blipFill>
          <a:blip r:embed="rId2"/>
          <a:srcRect/>
          <a:stretch/>
        </p:blipFill>
        <p:spPr>
          <a:xfrm>
            <a:off x="4165600" y="1521883"/>
            <a:ext cx="3860800" cy="3081866"/>
          </a:xfrm>
          <a:prstGeom prst="rect">
            <a:avLst/>
          </a:prstGeom>
        </p:spPr>
      </p:pic>
    </p:spTree>
    <p:extLst>
      <p:ext uri="{BB962C8B-B14F-4D97-AF65-F5344CB8AC3E}">
        <p14:creationId xmlns:p14="http://schemas.microsoft.com/office/powerpoint/2010/main" val="845502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Slide - Gold Corn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C223DC-A96A-6C33-56D3-1356C201D60F}"/>
              </a:ext>
            </a:extLst>
          </p:cNvPr>
          <p:cNvSpPr/>
          <p:nvPr userDrawn="1"/>
        </p:nvSpPr>
        <p:spPr>
          <a:xfrm>
            <a:off x="0" y="6528110"/>
            <a:ext cx="9711559" cy="342144"/>
          </a:xfrm>
          <a:prstGeom prst="rect">
            <a:avLst/>
          </a:prstGeom>
          <a:solidFill>
            <a:srgbClr val="01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FED9240-E73A-9A45-06ED-E4C55D7243CE}"/>
              </a:ext>
            </a:extLst>
          </p:cNvPr>
          <p:cNvSpPr/>
          <p:nvPr userDrawn="1"/>
        </p:nvSpPr>
        <p:spPr>
          <a:xfrm>
            <a:off x="9711559" y="4377559"/>
            <a:ext cx="2480441" cy="2480441"/>
          </a:xfrm>
          <a:prstGeom prst="rect">
            <a:avLst/>
          </a:prstGeom>
          <a:solidFill>
            <a:srgbClr val="FFC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BCF253B-643B-C975-B74D-F9B6D81DD650}"/>
              </a:ext>
            </a:extLst>
          </p:cNvPr>
          <p:cNvSpPr/>
          <p:nvPr userDrawn="1"/>
        </p:nvSpPr>
        <p:spPr>
          <a:xfrm>
            <a:off x="-1" y="0"/>
            <a:ext cx="11855879" cy="6515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B809ECA1-A6AD-6ACA-508D-278D2315BCDB}"/>
              </a:ext>
            </a:extLst>
          </p:cNvPr>
          <p:cNvCxnSpPr>
            <a:cxnSpLocks/>
          </p:cNvCxnSpPr>
          <p:nvPr userDrawn="1"/>
        </p:nvCxnSpPr>
        <p:spPr>
          <a:xfrm>
            <a:off x="11868590" y="0"/>
            <a:ext cx="0" cy="4377559"/>
          </a:xfrm>
          <a:prstGeom prst="line">
            <a:avLst/>
          </a:prstGeom>
          <a:ln w="19050">
            <a:solidFill>
              <a:srgbClr val="013E7D"/>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46BC2C1-1DCB-36C5-7748-0229DD9708D8}"/>
              </a:ext>
            </a:extLst>
          </p:cNvPr>
          <p:cNvPicPr>
            <a:picLocks noChangeAspect="1"/>
          </p:cNvPicPr>
          <p:nvPr userDrawn="1"/>
        </p:nvPicPr>
        <p:blipFill>
          <a:blip r:embed="rId2"/>
          <a:srcRect/>
          <a:stretch/>
        </p:blipFill>
        <p:spPr>
          <a:xfrm>
            <a:off x="4165600" y="1521883"/>
            <a:ext cx="3860800" cy="3081866"/>
          </a:xfrm>
          <a:prstGeom prst="rect">
            <a:avLst/>
          </a:prstGeom>
        </p:spPr>
      </p:pic>
    </p:spTree>
    <p:extLst>
      <p:ext uri="{BB962C8B-B14F-4D97-AF65-F5344CB8AC3E}">
        <p14:creationId xmlns:p14="http://schemas.microsoft.com/office/powerpoint/2010/main" val="3476784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owerPoint Section Photo Slide 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0D16FC-6A17-A4F2-CB4E-8A215573114B}"/>
              </a:ext>
            </a:extLst>
          </p:cNvPr>
          <p:cNvSpPr/>
          <p:nvPr userDrawn="1"/>
        </p:nvSpPr>
        <p:spPr>
          <a:xfrm>
            <a:off x="0" y="0"/>
            <a:ext cx="11836400" cy="6489700"/>
          </a:xfrm>
          <a:prstGeom prst="rect">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F5BD303A-55A5-3318-1EFB-0EDA69A66417}"/>
              </a:ext>
            </a:extLst>
          </p:cNvPr>
          <p:cNvSpPr>
            <a:spLocks noGrp="1"/>
          </p:cNvSpPr>
          <p:nvPr>
            <p:ph type="pic" sz="quarter" idx="10"/>
          </p:nvPr>
        </p:nvSpPr>
        <p:spPr>
          <a:xfrm>
            <a:off x="0" y="0"/>
            <a:ext cx="11836400" cy="6489700"/>
          </a:xfrm>
          <a:prstGeom prst="rect">
            <a:avLst/>
          </a:prstGeom>
        </p:spPr>
        <p:txBody>
          <a:bodyPr/>
          <a:lstStyle/>
          <a:p>
            <a:endParaRPr lang="en-US"/>
          </a:p>
        </p:txBody>
      </p:sp>
    </p:spTree>
    <p:extLst>
      <p:ext uri="{BB962C8B-B14F-4D97-AF65-F5344CB8AC3E}">
        <p14:creationId xmlns:p14="http://schemas.microsoft.com/office/powerpoint/2010/main" val="1979424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owerPoint Section Photo Slide B">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D39385-6FFC-0201-D90B-D3BC5E103F78}"/>
              </a:ext>
            </a:extLst>
          </p:cNvPr>
          <p:cNvSpPr/>
          <p:nvPr userDrawn="1"/>
        </p:nvSpPr>
        <p:spPr>
          <a:xfrm>
            <a:off x="342900" y="368300"/>
            <a:ext cx="11506200" cy="61341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19255049-3B89-3964-4FC7-C4F1185B17E0}"/>
              </a:ext>
            </a:extLst>
          </p:cNvPr>
          <p:cNvSpPr>
            <a:spLocks noGrp="1"/>
          </p:cNvSpPr>
          <p:nvPr>
            <p:ph type="pic" sz="quarter" idx="10"/>
          </p:nvPr>
        </p:nvSpPr>
        <p:spPr>
          <a:xfrm>
            <a:off x="342900" y="368300"/>
            <a:ext cx="11506200" cy="6134100"/>
          </a:xfrm>
          <a:prstGeom prst="rect">
            <a:avLst/>
          </a:prstGeom>
        </p:spPr>
        <p:txBody>
          <a:bodyPr/>
          <a:lstStyle/>
          <a:p>
            <a:endParaRPr lang="en-US"/>
          </a:p>
        </p:txBody>
      </p:sp>
    </p:spTree>
    <p:extLst>
      <p:ext uri="{BB962C8B-B14F-4D97-AF65-F5344CB8AC3E}">
        <p14:creationId xmlns:p14="http://schemas.microsoft.com/office/powerpoint/2010/main" val="2085149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Tower Center">
    <p:spTree>
      <p:nvGrpSpPr>
        <p:cNvPr id="1" name=""/>
        <p:cNvGrpSpPr/>
        <p:nvPr/>
      </p:nvGrpSpPr>
      <p:grpSpPr>
        <a:xfrm>
          <a:off x="0" y="0"/>
          <a:ext cx="0" cy="0"/>
          <a:chOff x="0" y="0"/>
          <a:chExt cx="0" cy="0"/>
        </a:xfrm>
      </p:grpSpPr>
      <p:pic>
        <p:nvPicPr>
          <p:cNvPr id="4" name="Picture 3" descr="A picture containing outdoor, building, church, place of worship&#10;&#10;Description automatically generated">
            <a:extLst>
              <a:ext uri="{FF2B5EF4-FFF2-40B4-BE49-F238E27FC236}">
                <a16:creationId xmlns:a16="http://schemas.microsoft.com/office/drawing/2014/main" id="{FAF23188-B2CC-DB95-013F-040D6FE7D08F}"/>
              </a:ext>
            </a:extLst>
          </p:cNvPr>
          <p:cNvPicPr>
            <a:picLocks noChangeAspect="1"/>
          </p:cNvPicPr>
          <p:nvPr userDrawn="1"/>
        </p:nvPicPr>
        <p:blipFill>
          <a:blip r:embed="rId2">
            <a:alphaModFix amt="13000"/>
            <a:extLst>
              <a:ext uri="{BEBA8EAE-BF5A-486C-A8C5-ECC9F3942E4B}">
                <a14:imgProps xmlns:a14="http://schemas.microsoft.com/office/drawing/2010/main">
                  <a14:imgLayer r:embed="rId3">
                    <a14:imgEffect>
                      <a14:sharpenSoften amount="100000"/>
                    </a14:imgEffect>
                    <a14:imgEffect>
                      <a14:colorTemperature colorTemp="7876"/>
                    </a14:imgEffect>
                    <a14:imgEffect>
                      <a14:brightnessContrast bright="-45000" contrast="42000"/>
                    </a14:imgEffect>
                  </a14:imgLayer>
                </a14:imgProps>
              </a:ext>
            </a:extLst>
          </a:blip>
          <a:stretch>
            <a:fillRect/>
          </a:stretch>
        </p:blipFill>
        <p:spPr>
          <a:xfrm>
            <a:off x="3428130" y="0"/>
            <a:ext cx="4978400" cy="6489700"/>
          </a:xfrm>
          <a:prstGeom prst="rect">
            <a:avLst/>
          </a:prstGeom>
        </p:spPr>
      </p:pic>
      <p:sp>
        <p:nvSpPr>
          <p:cNvPr id="7" name="Rectangle 6">
            <a:extLst>
              <a:ext uri="{FF2B5EF4-FFF2-40B4-BE49-F238E27FC236}">
                <a16:creationId xmlns:a16="http://schemas.microsoft.com/office/drawing/2014/main" id="{6C615EE8-A970-F485-12F5-5C2FD63613D1}"/>
              </a:ext>
            </a:extLst>
          </p:cNvPr>
          <p:cNvSpPr/>
          <p:nvPr userDrawn="1"/>
        </p:nvSpPr>
        <p:spPr>
          <a:xfrm>
            <a:off x="9711559" y="4382814"/>
            <a:ext cx="2123089" cy="2123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CD08753-F2FD-2B6C-00FF-7AE2F717CCE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9888599" y="4746065"/>
            <a:ext cx="1769008" cy="1396585"/>
          </a:xfrm>
          <a:prstGeom prst="rect">
            <a:avLst/>
          </a:prstGeom>
        </p:spPr>
      </p:pic>
      <p:sp>
        <p:nvSpPr>
          <p:cNvPr id="5" name="Title 1">
            <a:extLst>
              <a:ext uri="{FF2B5EF4-FFF2-40B4-BE49-F238E27FC236}">
                <a16:creationId xmlns:a16="http://schemas.microsoft.com/office/drawing/2014/main" id="{FF402BFB-1168-1001-D810-566394957B48}"/>
              </a:ext>
            </a:extLst>
          </p:cNvPr>
          <p:cNvSpPr>
            <a:spLocks noGrp="1"/>
          </p:cNvSpPr>
          <p:nvPr>
            <p:ph type="ctrTitle"/>
          </p:nvPr>
        </p:nvSpPr>
        <p:spPr>
          <a:xfrm>
            <a:off x="516826" y="-1"/>
            <a:ext cx="11168726" cy="1810373"/>
          </a:xfrm>
        </p:spPr>
        <p:txBody>
          <a:bodyPr anchor="b">
            <a:normAutofit/>
          </a:bodyPr>
          <a:lstStyle>
            <a:lvl1pPr algn="l">
              <a:defRPr sz="4400" b="1" i="0">
                <a:solidFill>
                  <a:schemeClr val="bg1"/>
                </a:solidFill>
                <a:latin typeface="Open Sans SemiBold" pitchFamily="2" charset="0"/>
                <a:ea typeface="Open Sans SemiBold" pitchFamily="2" charset="0"/>
                <a:cs typeface="Open Sans SemiBold" pitchFamily="2" charset="0"/>
              </a:defRPr>
            </a:lvl1pPr>
          </a:lstStyle>
          <a:p>
            <a:r>
              <a:rPr lang="en-US"/>
              <a:t>Click to edit Master title style</a:t>
            </a:r>
          </a:p>
        </p:txBody>
      </p:sp>
      <p:sp>
        <p:nvSpPr>
          <p:cNvPr id="6" name="Subtitle 2">
            <a:extLst>
              <a:ext uri="{FF2B5EF4-FFF2-40B4-BE49-F238E27FC236}">
                <a16:creationId xmlns:a16="http://schemas.microsoft.com/office/drawing/2014/main" id="{5982ADFC-9C1B-087B-8B90-436F389EAE78}"/>
              </a:ext>
            </a:extLst>
          </p:cNvPr>
          <p:cNvSpPr>
            <a:spLocks noGrp="1"/>
          </p:cNvSpPr>
          <p:nvPr>
            <p:ph type="subTitle" idx="1"/>
          </p:nvPr>
        </p:nvSpPr>
        <p:spPr>
          <a:xfrm>
            <a:off x="516824" y="1842814"/>
            <a:ext cx="11168726" cy="1655762"/>
          </a:xfrm>
        </p:spPr>
        <p:txBody>
          <a:bodyPr/>
          <a:lstStyle>
            <a:lvl1pPr marL="0" indent="0" algn="l">
              <a:buNone/>
              <a:defRPr sz="2400" b="1" i="0">
                <a:solidFill>
                  <a:srgbClr val="FFC70D"/>
                </a:solidFill>
                <a:latin typeface="Open Sans SemiBold" pitchFamily="2" charset="0"/>
                <a:ea typeface="Open Sans SemiBold" pitchFamily="2" charset="0"/>
                <a:cs typeface="Open Sans SemiBol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24153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Tower Left">
    <p:spTree>
      <p:nvGrpSpPr>
        <p:cNvPr id="1" name=""/>
        <p:cNvGrpSpPr/>
        <p:nvPr/>
      </p:nvGrpSpPr>
      <p:grpSpPr>
        <a:xfrm>
          <a:off x="0" y="0"/>
          <a:ext cx="0" cy="0"/>
          <a:chOff x="0" y="0"/>
          <a:chExt cx="0" cy="0"/>
        </a:xfrm>
      </p:grpSpPr>
      <p:pic>
        <p:nvPicPr>
          <p:cNvPr id="5" name="Picture 4" descr="A picture containing outdoor, building, church, place of worship&#10;&#10;Description automatically generated">
            <a:extLst>
              <a:ext uri="{FF2B5EF4-FFF2-40B4-BE49-F238E27FC236}">
                <a16:creationId xmlns:a16="http://schemas.microsoft.com/office/drawing/2014/main" id="{21E7209F-2C92-D71A-8CB7-BA4E1506BF6E}"/>
              </a:ext>
            </a:extLst>
          </p:cNvPr>
          <p:cNvPicPr>
            <a:picLocks noChangeAspect="1"/>
          </p:cNvPicPr>
          <p:nvPr userDrawn="1"/>
        </p:nvPicPr>
        <p:blipFill>
          <a:blip r:embed="rId2">
            <a:alphaModFix amt="13000"/>
            <a:extLst>
              <a:ext uri="{BEBA8EAE-BF5A-486C-A8C5-ECC9F3942E4B}">
                <a14:imgProps xmlns:a14="http://schemas.microsoft.com/office/drawing/2010/main">
                  <a14:imgLayer r:embed="rId3">
                    <a14:imgEffect>
                      <a14:sharpenSoften amount="100000"/>
                    </a14:imgEffect>
                    <a14:imgEffect>
                      <a14:colorTemperature colorTemp="7876"/>
                    </a14:imgEffect>
                    <a14:imgEffect>
                      <a14:brightnessContrast bright="-45000" contrast="42000"/>
                    </a14:imgEffect>
                  </a14:imgLayer>
                </a14:imgProps>
              </a:ext>
            </a:extLst>
          </a:blip>
          <a:stretch>
            <a:fillRect/>
          </a:stretch>
        </p:blipFill>
        <p:spPr>
          <a:xfrm>
            <a:off x="407837" y="0"/>
            <a:ext cx="4978400" cy="6489700"/>
          </a:xfrm>
          <a:prstGeom prst="rect">
            <a:avLst/>
          </a:prstGeom>
        </p:spPr>
      </p:pic>
      <p:sp>
        <p:nvSpPr>
          <p:cNvPr id="7" name="Rectangle 6">
            <a:extLst>
              <a:ext uri="{FF2B5EF4-FFF2-40B4-BE49-F238E27FC236}">
                <a16:creationId xmlns:a16="http://schemas.microsoft.com/office/drawing/2014/main" id="{6C615EE8-A970-F485-12F5-5C2FD63613D1}"/>
              </a:ext>
            </a:extLst>
          </p:cNvPr>
          <p:cNvSpPr/>
          <p:nvPr userDrawn="1"/>
        </p:nvSpPr>
        <p:spPr>
          <a:xfrm>
            <a:off x="9711559" y="4382814"/>
            <a:ext cx="2123089" cy="2123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CD08753-F2FD-2B6C-00FF-7AE2F717CCE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9888599" y="4746065"/>
            <a:ext cx="1769008" cy="1396585"/>
          </a:xfrm>
          <a:prstGeom prst="rect">
            <a:avLst/>
          </a:prstGeom>
        </p:spPr>
      </p:pic>
      <p:sp>
        <p:nvSpPr>
          <p:cNvPr id="4" name="Title 1">
            <a:extLst>
              <a:ext uri="{FF2B5EF4-FFF2-40B4-BE49-F238E27FC236}">
                <a16:creationId xmlns:a16="http://schemas.microsoft.com/office/drawing/2014/main" id="{748A82BD-CDE6-61A4-3E22-2E0D4E497F57}"/>
              </a:ext>
            </a:extLst>
          </p:cNvPr>
          <p:cNvSpPr>
            <a:spLocks noGrp="1"/>
          </p:cNvSpPr>
          <p:nvPr>
            <p:ph type="ctrTitle"/>
          </p:nvPr>
        </p:nvSpPr>
        <p:spPr>
          <a:xfrm>
            <a:off x="0" y="1233019"/>
            <a:ext cx="11834648" cy="1810373"/>
          </a:xfrm>
        </p:spPr>
        <p:txBody>
          <a:bodyPr anchor="b">
            <a:normAutofit/>
          </a:bodyPr>
          <a:lstStyle>
            <a:lvl1pPr algn="ctr">
              <a:defRPr sz="4400" b="0" i="0">
                <a:solidFill>
                  <a:schemeClr val="bg1"/>
                </a:solidFill>
                <a:latin typeface="Open Sans SemiBold" pitchFamily="2" charset="0"/>
                <a:ea typeface="Open Sans SemiBold" pitchFamily="2" charset="0"/>
                <a:cs typeface="Open Sans SemiBold" pitchFamily="2" charset="0"/>
              </a:defRPr>
            </a:lvl1pPr>
          </a:lstStyle>
          <a:p>
            <a:r>
              <a:rPr lang="en-US"/>
              <a:t>Click to edit Master title style</a:t>
            </a:r>
          </a:p>
        </p:txBody>
      </p:sp>
      <p:sp>
        <p:nvSpPr>
          <p:cNvPr id="6" name="Subtitle 2">
            <a:extLst>
              <a:ext uri="{FF2B5EF4-FFF2-40B4-BE49-F238E27FC236}">
                <a16:creationId xmlns:a16="http://schemas.microsoft.com/office/drawing/2014/main" id="{FB8A639D-E1E8-171B-B725-8826CE161F7B}"/>
              </a:ext>
            </a:extLst>
          </p:cNvPr>
          <p:cNvSpPr>
            <a:spLocks noGrp="1"/>
          </p:cNvSpPr>
          <p:nvPr>
            <p:ph type="subTitle" idx="1"/>
          </p:nvPr>
        </p:nvSpPr>
        <p:spPr>
          <a:xfrm>
            <a:off x="0" y="3075834"/>
            <a:ext cx="11834648" cy="1655762"/>
          </a:xfrm>
        </p:spPr>
        <p:txBody>
          <a:bodyPr/>
          <a:lstStyle>
            <a:lvl1pPr marL="0" indent="0" algn="ctr">
              <a:buNone/>
              <a:defRPr sz="2400" b="1" i="0">
                <a:solidFill>
                  <a:srgbClr val="FFC70D"/>
                </a:solidFill>
                <a:latin typeface="Open Sans SemiBold" pitchFamily="2" charset="0"/>
                <a:ea typeface="Open Sans SemiBold" pitchFamily="2" charset="0"/>
                <a:cs typeface="Open Sans SemiBol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07853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Marquette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5312A-28F5-0469-6BF3-769B71BF3F4E}"/>
              </a:ext>
            </a:extLst>
          </p:cNvPr>
          <p:cNvSpPr>
            <a:spLocks noGrp="1"/>
          </p:cNvSpPr>
          <p:nvPr>
            <p:ph type="title"/>
          </p:nvPr>
        </p:nvSpPr>
        <p:spPr>
          <a:xfrm>
            <a:off x="838200" y="613600"/>
            <a:ext cx="10515600" cy="1325563"/>
          </a:xfrm>
        </p:spPr>
        <p:txBody>
          <a:bodyPr>
            <a:normAutofit/>
          </a:bodyPr>
          <a:lstStyle>
            <a:lvl1pPr>
              <a:defRPr sz="4000" b="0" i="0">
                <a:solidFill>
                  <a:srgbClr val="FFC70D"/>
                </a:solidFill>
                <a:latin typeface="Open Sans SemiBold" pitchFamily="2" charset="0"/>
                <a:ea typeface="Open Sans SemiBold" pitchFamily="2" charset="0"/>
                <a:cs typeface="Open Sans SemiBold"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E3B45514-8F4E-0F95-2C57-2E9EB23556B6}"/>
              </a:ext>
            </a:extLst>
          </p:cNvPr>
          <p:cNvSpPr>
            <a:spLocks noGrp="1"/>
          </p:cNvSpPr>
          <p:nvPr>
            <p:ph idx="1"/>
          </p:nvPr>
        </p:nvSpPr>
        <p:spPr>
          <a:xfrm>
            <a:off x="838200" y="2074100"/>
            <a:ext cx="10515600" cy="4351338"/>
          </a:xfrm>
        </p:spPr>
        <p:txBody>
          <a:bodyPr/>
          <a:lstStyle>
            <a:lvl1pPr marL="0" indent="0">
              <a:buClr>
                <a:srgbClr val="FFC70D"/>
              </a:buClr>
              <a:buFontTx/>
              <a:buNone/>
              <a:defRPr>
                <a:solidFill>
                  <a:schemeClr val="bg1"/>
                </a:solidFill>
                <a:latin typeface="Open Sans Light" pitchFamily="2" charset="0"/>
                <a:ea typeface="Open Sans Light" pitchFamily="2" charset="0"/>
                <a:cs typeface="Open Sans Light" pitchFamily="2" charset="0"/>
              </a:defRPr>
            </a:lvl1pPr>
            <a:lvl2pPr marL="685800" indent="-228600">
              <a:buClr>
                <a:srgbClr val="FFC70D"/>
              </a:buClr>
              <a:buFont typeface="Wingdings" pitchFamily="2" charset="2"/>
              <a:buChar char="§"/>
              <a:defRPr>
                <a:solidFill>
                  <a:schemeClr val="bg1"/>
                </a:solidFill>
                <a:latin typeface="Open Sans Light" pitchFamily="2" charset="0"/>
                <a:ea typeface="Open Sans Light" pitchFamily="2" charset="0"/>
                <a:cs typeface="Open Sans Light" pitchFamily="2" charset="0"/>
              </a:defRPr>
            </a:lvl2pPr>
            <a:lvl3pPr marL="1143000" indent="-228600">
              <a:buClr>
                <a:srgbClr val="FFC70D"/>
              </a:buClr>
              <a:buFont typeface="Wingdings" pitchFamily="2" charset="2"/>
              <a:buChar char="§"/>
              <a:defRPr>
                <a:solidFill>
                  <a:schemeClr val="bg1"/>
                </a:solidFill>
                <a:latin typeface="Open Sans Light" pitchFamily="2" charset="0"/>
                <a:ea typeface="Open Sans Light" pitchFamily="2" charset="0"/>
                <a:cs typeface="Open Sans Light" pitchFamily="2" charset="0"/>
              </a:defRPr>
            </a:lvl3pPr>
            <a:lvl4pPr marL="1600200" indent="-228600">
              <a:buClr>
                <a:srgbClr val="FFC70D"/>
              </a:buClr>
              <a:buFont typeface="Wingdings" pitchFamily="2" charset="2"/>
              <a:buChar char="§"/>
              <a:defRPr>
                <a:solidFill>
                  <a:schemeClr val="bg1"/>
                </a:solidFill>
                <a:latin typeface="Open Sans Light" pitchFamily="2" charset="0"/>
                <a:ea typeface="Open Sans Light" pitchFamily="2" charset="0"/>
                <a:cs typeface="Open Sans Light" pitchFamily="2" charset="0"/>
              </a:defRPr>
            </a:lvl4pPr>
            <a:lvl5pPr marL="2057400" indent="-228600">
              <a:buClr>
                <a:srgbClr val="FFC70D"/>
              </a:buClr>
              <a:buFont typeface="Wingdings" pitchFamily="2" charset="2"/>
              <a:buChar char="§"/>
              <a:defRPr>
                <a:solidFill>
                  <a:schemeClr val="bg1"/>
                </a:solidFill>
                <a:latin typeface="Open Sans Light" pitchFamily="2" charset="0"/>
                <a:ea typeface="Open Sans Light" pitchFamily="2" charset="0"/>
                <a:cs typeface="Open Sans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8">
            <a:extLst>
              <a:ext uri="{FF2B5EF4-FFF2-40B4-BE49-F238E27FC236}">
                <a16:creationId xmlns:a16="http://schemas.microsoft.com/office/drawing/2014/main" id="{E738CAD2-104E-DDB8-D862-8E753FADEEB5}"/>
              </a:ext>
            </a:extLst>
          </p:cNvPr>
          <p:cNvSpPr>
            <a:spLocks noGrp="1"/>
          </p:cNvSpPr>
          <p:nvPr>
            <p:ph type="body" sz="quarter" idx="10" hasCustomPrompt="1"/>
          </p:nvPr>
        </p:nvSpPr>
        <p:spPr>
          <a:xfrm>
            <a:off x="506413" y="6519863"/>
            <a:ext cx="8220144" cy="338137"/>
          </a:xfrm>
        </p:spPr>
        <p:txBody>
          <a:bodyPr anchor="ctr">
            <a:noAutofit/>
          </a:bodyPr>
          <a:lstStyle>
            <a:lvl1pPr marL="0" indent="0">
              <a:buNone/>
              <a:defRPr sz="900" b="1" i="0">
                <a:solidFill>
                  <a:srgbClr val="003E7D"/>
                </a:solidFill>
                <a:latin typeface="Open Sans SemiBold" pitchFamily="2" charset="0"/>
                <a:ea typeface="Open Sans SemiBold" pitchFamily="2" charset="0"/>
                <a:cs typeface="Open Sans SemiBold" pitchFamily="2" charset="0"/>
              </a:defRPr>
            </a:lvl1pPr>
            <a:lvl2pPr>
              <a:defRPr sz="900">
                <a:solidFill>
                  <a:srgbClr val="003E7D"/>
                </a:solidFill>
                <a:latin typeface="Open Sans Light" pitchFamily="2" charset="0"/>
                <a:ea typeface="Open Sans Light" pitchFamily="2" charset="0"/>
                <a:cs typeface="Open Sans Light" pitchFamily="2" charset="0"/>
              </a:defRPr>
            </a:lvl2pPr>
            <a:lvl3pPr>
              <a:defRPr sz="900">
                <a:solidFill>
                  <a:srgbClr val="003E7D"/>
                </a:solidFill>
                <a:latin typeface="Open Sans Light" pitchFamily="2" charset="0"/>
                <a:ea typeface="Open Sans Light" pitchFamily="2" charset="0"/>
                <a:cs typeface="Open Sans Light" pitchFamily="2" charset="0"/>
              </a:defRPr>
            </a:lvl3pPr>
            <a:lvl4pPr>
              <a:defRPr sz="900">
                <a:solidFill>
                  <a:srgbClr val="003E7D"/>
                </a:solidFill>
                <a:latin typeface="Open Sans Light" pitchFamily="2" charset="0"/>
                <a:ea typeface="Open Sans Light" pitchFamily="2" charset="0"/>
                <a:cs typeface="Open Sans Light" pitchFamily="2" charset="0"/>
              </a:defRPr>
            </a:lvl4pPr>
            <a:lvl5pPr>
              <a:defRPr sz="900">
                <a:solidFill>
                  <a:srgbClr val="003E7D"/>
                </a:solidFill>
                <a:latin typeface="Open Sans Light" pitchFamily="2" charset="0"/>
                <a:ea typeface="Open Sans Light" pitchFamily="2" charset="0"/>
                <a:cs typeface="Open Sans Light" pitchFamily="2" charset="0"/>
              </a:defRPr>
            </a:lvl5pPr>
          </a:lstStyle>
          <a:p>
            <a:pPr lvl="0"/>
            <a:r>
              <a:rPr lang="en-US"/>
              <a:t>MARQUETTE UNIVERSITY | College/University Name</a:t>
            </a:r>
          </a:p>
        </p:txBody>
      </p:sp>
    </p:spTree>
    <p:extLst>
      <p:ext uri="{BB962C8B-B14F-4D97-AF65-F5344CB8AC3E}">
        <p14:creationId xmlns:p14="http://schemas.microsoft.com/office/powerpoint/2010/main" val="1355841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Tower Center">
    <p:spTree>
      <p:nvGrpSpPr>
        <p:cNvPr id="1" name=""/>
        <p:cNvGrpSpPr/>
        <p:nvPr/>
      </p:nvGrpSpPr>
      <p:grpSpPr>
        <a:xfrm>
          <a:off x="0" y="0"/>
          <a:ext cx="0" cy="0"/>
          <a:chOff x="0" y="0"/>
          <a:chExt cx="0" cy="0"/>
        </a:xfrm>
      </p:grpSpPr>
      <p:pic>
        <p:nvPicPr>
          <p:cNvPr id="4" name="Picture 3" descr="A picture containing outdoor, building, church, place of worship&#10;&#10;Description automatically generated">
            <a:extLst>
              <a:ext uri="{FF2B5EF4-FFF2-40B4-BE49-F238E27FC236}">
                <a16:creationId xmlns:a16="http://schemas.microsoft.com/office/drawing/2014/main" id="{A239F714-33B1-E36B-9772-8B22BA7A4B8E}"/>
              </a:ext>
            </a:extLst>
          </p:cNvPr>
          <p:cNvPicPr>
            <a:picLocks noChangeAspect="1"/>
          </p:cNvPicPr>
          <p:nvPr userDrawn="1"/>
        </p:nvPicPr>
        <p:blipFill>
          <a:blip r:embed="rId2">
            <a:alphaModFix amt="13000"/>
            <a:extLst>
              <a:ext uri="{BEBA8EAE-BF5A-486C-A8C5-ECC9F3942E4B}">
                <a14:imgProps xmlns:a14="http://schemas.microsoft.com/office/drawing/2010/main">
                  <a14:imgLayer r:embed="rId3">
                    <a14:imgEffect>
                      <a14:sharpenSoften amount="100000"/>
                    </a14:imgEffect>
                    <a14:imgEffect>
                      <a14:colorTemperature colorTemp="7876"/>
                    </a14:imgEffect>
                    <a14:imgEffect>
                      <a14:brightnessContrast bright="-45000" contrast="42000"/>
                    </a14:imgEffect>
                  </a14:imgLayer>
                </a14:imgProps>
              </a:ext>
            </a:extLst>
          </a:blip>
          <a:stretch>
            <a:fillRect/>
          </a:stretch>
        </p:blipFill>
        <p:spPr>
          <a:xfrm>
            <a:off x="3428130" y="0"/>
            <a:ext cx="4978400" cy="6489700"/>
          </a:xfrm>
          <a:prstGeom prst="rect">
            <a:avLst/>
          </a:prstGeom>
        </p:spPr>
      </p:pic>
      <p:sp>
        <p:nvSpPr>
          <p:cNvPr id="2" name="Title 1">
            <a:extLst>
              <a:ext uri="{FF2B5EF4-FFF2-40B4-BE49-F238E27FC236}">
                <a16:creationId xmlns:a16="http://schemas.microsoft.com/office/drawing/2014/main" id="{FE65312A-28F5-0469-6BF3-769B71BF3F4E}"/>
              </a:ext>
            </a:extLst>
          </p:cNvPr>
          <p:cNvSpPr>
            <a:spLocks noGrp="1"/>
          </p:cNvSpPr>
          <p:nvPr>
            <p:ph type="title"/>
          </p:nvPr>
        </p:nvSpPr>
        <p:spPr>
          <a:xfrm>
            <a:off x="838200" y="613600"/>
            <a:ext cx="10515600" cy="1325563"/>
          </a:xfrm>
        </p:spPr>
        <p:txBody>
          <a:bodyPr>
            <a:normAutofit/>
          </a:bodyPr>
          <a:lstStyle>
            <a:lvl1pPr>
              <a:defRPr sz="4000" b="0" i="0">
                <a:solidFill>
                  <a:srgbClr val="FFC70D"/>
                </a:solidFill>
                <a:latin typeface="Open Sans SemiBold" pitchFamily="2" charset="0"/>
                <a:ea typeface="Open Sans SemiBold" pitchFamily="2" charset="0"/>
                <a:cs typeface="Open Sans SemiBold"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E3B45514-8F4E-0F95-2C57-2E9EB23556B6}"/>
              </a:ext>
            </a:extLst>
          </p:cNvPr>
          <p:cNvSpPr>
            <a:spLocks noGrp="1"/>
          </p:cNvSpPr>
          <p:nvPr>
            <p:ph idx="1"/>
          </p:nvPr>
        </p:nvSpPr>
        <p:spPr>
          <a:xfrm>
            <a:off x="838200" y="2074100"/>
            <a:ext cx="10515600" cy="4351338"/>
          </a:xfrm>
        </p:spPr>
        <p:txBody>
          <a:bodyPr/>
          <a:lstStyle>
            <a:lvl1pPr marL="0" indent="0">
              <a:buClr>
                <a:srgbClr val="FFC70D"/>
              </a:buClr>
              <a:buFontTx/>
              <a:buNone/>
              <a:defRPr b="0" i="0">
                <a:solidFill>
                  <a:schemeClr val="bg1"/>
                </a:solidFill>
                <a:latin typeface="Open Sans Light" pitchFamily="2" charset="0"/>
                <a:ea typeface="Open Sans Light" pitchFamily="2" charset="0"/>
                <a:cs typeface="Open Sans Light" pitchFamily="2" charset="0"/>
              </a:defRPr>
            </a:lvl1pPr>
            <a:lvl2pPr marL="685800" indent="-228600">
              <a:buClr>
                <a:srgbClr val="FFC70D"/>
              </a:buClr>
              <a:buFont typeface="Wingdings" pitchFamily="2" charset="2"/>
              <a:buChar char="§"/>
              <a:defRPr b="0" i="0">
                <a:solidFill>
                  <a:schemeClr val="bg1"/>
                </a:solidFill>
                <a:latin typeface="Open Sans Light" pitchFamily="2" charset="0"/>
                <a:ea typeface="Open Sans Light" pitchFamily="2" charset="0"/>
                <a:cs typeface="Open Sans Light" pitchFamily="2" charset="0"/>
              </a:defRPr>
            </a:lvl2pPr>
            <a:lvl3pPr marL="1143000" indent="-228600">
              <a:buClr>
                <a:srgbClr val="FFC70D"/>
              </a:buClr>
              <a:buFont typeface="Wingdings" pitchFamily="2" charset="2"/>
              <a:buChar char="§"/>
              <a:defRPr b="0" i="0">
                <a:solidFill>
                  <a:schemeClr val="bg1"/>
                </a:solidFill>
                <a:latin typeface="Open Sans Light" pitchFamily="2" charset="0"/>
                <a:ea typeface="Open Sans Light" pitchFamily="2" charset="0"/>
                <a:cs typeface="Open Sans Light" pitchFamily="2" charset="0"/>
              </a:defRPr>
            </a:lvl3pPr>
            <a:lvl4pPr marL="1600200" indent="-228600">
              <a:buClr>
                <a:srgbClr val="FFC70D"/>
              </a:buClr>
              <a:buFont typeface="Wingdings" pitchFamily="2" charset="2"/>
              <a:buChar char="§"/>
              <a:defRPr b="0" i="0">
                <a:solidFill>
                  <a:schemeClr val="bg1"/>
                </a:solidFill>
                <a:latin typeface="Open Sans Light" pitchFamily="2" charset="0"/>
                <a:ea typeface="Open Sans Light" pitchFamily="2" charset="0"/>
                <a:cs typeface="Open Sans Light" pitchFamily="2" charset="0"/>
              </a:defRPr>
            </a:lvl4pPr>
            <a:lvl5pPr marL="2057400" indent="-228600">
              <a:buClr>
                <a:srgbClr val="FFC70D"/>
              </a:buClr>
              <a:buFont typeface="Wingdings" pitchFamily="2" charset="2"/>
              <a:buChar char="§"/>
              <a:defRPr b="0" i="0">
                <a:solidFill>
                  <a:schemeClr val="bg1"/>
                </a:solidFill>
                <a:latin typeface="Open Sans Light" pitchFamily="2" charset="0"/>
                <a:ea typeface="Open Sans Light" pitchFamily="2" charset="0"/>
                <a:cs typeface="Open Sans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8">
            <a:extLst>
              <a:ext uri="{FF2B5EF4-FFF2-40B4-BE49-F238E27FC236}">
                <a16:creationId xmlns:a16="http://schemas.microsoft.com/office/drawing/2014/main" id="{926B00BD-62F6-CB47-679C-7F3B5A4299D6}"/>
              </a:ext>
            </a:extLst>
          </p:cNvPr>
          <p:cNvSpPr>
            <a:spLocks noGrp="1"/>
          </p:cNvSpPr>
          <p:nvPr>
            <p:ph type="body" sz="quarter" idx="10" hasCustomPrompt="1"/>
          </p:nvPr>
        </p:nvSpPr>
        <p:spPr>
          <a:xfrm>
            <a:off x="506413" y="6519863"/>
            <a:ext cx="8220144" cy="338137"/>
          </a:xfrm>
        </p:spPr>
        <p:txBody>
          <a:bodyPr anchor="ctr">
            <a:noAutofit/>
          </a:bodyPr>
          <a:lstStyle>
            <a:lvl1pPr marL="0" indent="0">
              <a:buNone/>
              <a:defRPr sz="900" b="1" i="0">
                <a:solidFill>
                  <a:srgbClr val="003E7D"/>
                </a:solidFill>
                <a:latin typeface="Open Sans SemiBold" pitchFamily="2" charset="0"/>
                <a:ea typeface="Open Sans SemiBold" pitchFamily="2" charset="0"/>
                <a:cs typeface="Open Sans SemiBold" pitchFamily="2" charset="0"/>
              </a:defRPr>
            </a:lvl1pPr>
            <a:lvl2pPr>
              <a:defRPr sz="900">
                <a:solidFill>
                  <a:srgbClr val="003E7D"/>
                </a:solidFill>
                <a:latin typeface="Open Sans Light" pitchFamily="2" charset="0"/>
                <a:ea typeface="Open Sans Light" pitchFamily="2" charset="0"/>
                <a:cs typeface="Open Sans Light" pitchFamily="2" charset="0"/>
              </a:defRPr>
            </a:lvl2pPr>
            <a:lvl3pPr>
              <a:defRPr sz="900">
                <a:solidFill>
                  <a:srgbClr val="003E7D"/>
                </a:solidFill>
                <a:latin typeface="Open Sans Light" pitchFamily="2" charset="0"/>
                <a:ea typeface="Open Sans Light" pitchFamily="2" charset="0"/>
                <a:cs typeface="Open Sans Light" pitchFamily="2" charset="0"/>
              </a:defRPr>
            </a:lvl3pPr>
            <a:lvl4pPr>
              <a:defRPr sz="900">
                <a:solidFill>
                  <a:srgbClr val="003E7D"/>
                </a:solidFill>
                <a:latin typeface="Open Sans Light" pitchFamily="2" charset="0"/>
                <a:ea typeface="Open Sans Light" pitchFamily="2" charset="0"/>
                <a:cs typeface="Open Sans Light" pitchFamily="2" charset="0"/>
              </a:defRPr>
            </a:lvl4pPr>
            <a:lvl5pPr>
              <a:defRPr sz="900">
                <a:solidFill>
                  <a:srgbClr val="003E7D"/>
                </a:solidFill>
                <a:latin typeface="Open Sans Light" pitchFamily="2" charset="0"/>
                <a:ea typeface="Open Sans Light" pitchFamily="2" charset="0"/>
                <a:cs typeface="Open Sans Light" pitchFamily="2" charset="0"/>
              </a:defRPr>
            </a:lvl5pPr>
          </a:lstStyle>
          <a:p>
            <a:pPr lvl="0"/>
            <a:r>
              <a:rPr lang="en-US"/>
              <a:t>MARQUETTE UNIVERSITY | College/University Name</a:t>
            </a:r>
          </a:p>
        </p:txBody>
      </p:sp>
    </p:spTree>
    <p:extLst>
      <p:ext uri="{BB962C8B-B14F-4D97-AF65-F5344CB8AC3E}">
        <p14:creationId xmlns:p14="http://schemas.microsoft.com/office/powerpoint/2010/main" val="3754451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Tower Left">
    <p:spTree>
      <p:nvGrpSpPr>
        <p:cNvPr id="1" name=""/>
        <p:cNvGrpSpPr/>
        <p:nvPr/>
      </p:nvGrpSpPr>
      <p:grpSpPr>
        <a:xfrm>
          <a:off x="0" y="0"/>
          <a:ext cx="0" cy="0"/>
          <a:chOff x="0" y="0"/>
          <a:chExt cx="0" cy="0"/>
        </a:xfrm>
      </p:grpSpPr>
      <p:pic>
        <p:nvPicPr>
          <p:cNvPr id="5" name="Picture 4" descr="A picture containing outdoor, building, church, place of worship&#10;&#10;Description automatically generated">
            <a:extLst>
              <a:ext uri="{FF2B5EF4-FFF2-40B4-BE49-F238E27FC236}">
                <a16:creationId xmlns:a16="http://schemas.microsoft.com/office/drawing/2014/main" id="{B6C06453-EA3E-D3E7-FE05-13010E0141C9}"/>
              </a:ext>
            </a:extLst>
          </p:cNvPr>
          <p:cNvPicPr>
            <a:picLocks noChangeAspect="1"/>
          </p:cNvPicPr>
          <p:nvPr userDrawn="1"/>
        </p:nvPicPr>
        <p:blipFill>
          <a:blip r:embed="rId2">
            <a:alphaModFix amt="13000"/>
            <a:extLst>
              <a:ext uri="{BEBA8EAE-BF5A-486C-A8C5-ECC9F3942E4B}">
                <a14:imgProps xmlns:a14="http://schemas.microsoft.com/office/drawing/2010/main">
                  <a14:imgLayer r:embed="rId3">
                    <a14:imgEffect>
                      <a14:sharpenSoften amount="100000"/>
                    </a14:imgEffect>
                    <a14:imgEffect>
                      <a14:colorTemperature colorTemp="7876"/>
                    </a14:imgEffect>
                    <a14:imgEffect>
                      <a14:brightnessContrast bright="-45000" contrast="42000"/>
                    </a14:imgEffect>
                  </a14:imgLayer>
                </a14:imgProps>
              </a:ext>
            </a:extLst>
          </a:blip>
          <a:stretch>
            <a:fillRect/>
          </a:stretch>
        </p:blipFill>
        <p:spPr>
          <a:xfrm>
            <a:off x="407837" y="0"/>
            <a:ext cx="4978400" cy="6489700"/>
          </a:xfrm>
          <a:prstGeom prst="rect">
            <a:avLst/>
          </a:prstGeom>
        </p:spPr>
      </p:pic>
      <p:sp>
        <p:nvSpPr>
          <p:cNvPr id="2" name="Title 1">
            <a:extLst>
              <a:ext uri="{FF2B5EF4-FFF2-40B4-BE49-F238E27FC236}">
                <a16:creationId xmlns:a16="http://schemas.microsoft.com/office/drawing/2014/main" id="{FE65312A-28F5-0469-6BF3-769B71BF3F4E}"/>
              </a:ext>
            </a:extLst>
          </p:cNvPr>
          <p:cNvSpPr>
            <a:spLocks noGrp="1"/>
          </p:cNvSpPr>
          <p:nvPr>
            <p:ph type="title"/>
          </p:nvPr>
        </p:nvSpPr>
        <p:spPr>
          <a:xfrm>
            <a:off x="5313402" y="613600"/>
            <a:ext cx="6040398" cy="1325563"/>
          </a:xfrm>
        </p:spPr>
        <p:txBody>
          <a:bodyPr anchor="b">
            <a:normAutofit/>
          </a:bodyPr>
          <a:lstStyle>
            <a:lvl1pPr>
              <a:defRPr sz="4000" b="0" i="0">
                <a:solidFill>
                  <a:srgbClr val="FFC70D"/>
                </a:solidFill>
                <a:latin typeface="Open Sans SemiBold" pitchFamily="2" charset="0"/>
                <a:ea typeface="Open Sans SemiBold" pitchFamily="2" charset="0"/>
                <a:cs typeface="Open Sans SemiBold"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E3B45514-8F4E-0F95-2C57-2E9EB23556B6}"/>
              </a:ext>
            </a:extLst>
          </p:cNvPr>
          <p:cNvSpPr>
            <a:spLocks noGrp="1"/>
          </p:cNvSpPr>
          <p:nvPr>
            <p:ph idx="1"/>
          </p:nvPr>
        </p:nvSpPr>
        <p:spPr>
          <a:xfrm>
            <a:off x="5313402" y="2074100"/>
            <a:ext cx="6040398" cy="4351338"/>
          </a:xfrm>
        </p:spPr>
        <p:txBody>
          <a:bodyPr/>
          <a:lstStyle>
            <a:lvl1pPr marL="0" indent="0">
              <a:buClr>
                <a:srgbClr val="FFC70D"/>
              </a:buClr>
              <a:buFontTx/>
              <a:buNone/>
              <a:defRPr b="0" i="0">
                <a:solidFill>
                  <a:schemeClr val="bg1"/>
                </a:solidFill>
                <a:latin typeface="Open Sans Light" pitchFamily="2" charset="0"/>
                <a:ea typeface="Open Sans Light" pitchFamily="2" charset="0"/>
                <a:cs typeface="Open Sans Light" pitchFamily="2" charset="0"/>
              </a:defRPr>
            </a:lvl1pPr>
            <a:lvl2pPr marL="685800" indent="-228600">
              <a:buClr>
                <a:srgbClr val="FFC70D"/>
              </a:buClr>
              <a:buFont typeface="Wingdings" pitchFamily="2" charset="2"/>
              <a:buChar char="§"/>
              <a:defRPr b="0" i="0">
                <a:solidFill>
                  <a:schemeClr val="bg1"/>
                </a:solidFill>
                <a:latin typeface="Open Sans Light" pitchFamily="2" charset="0"/>
                <a:ea typeface="Open Sans Light" pitchFamily="2" charset="0"/>
                <a:cs typeface="Open Sans Light" pitchFamily="2" charset="0"/>
              </a:defRPr>
            </a:lvl2pPr>
            <a:lvl3pPr marL="1143000" indent="-228600">
              <a:buClr>
                <a:srgbClr val="FFC70D"/>
              </a:buClr>
              <a:buFont typeface="Wingdings" pitchFamily="2" charset="2"/>
              <a:buChar char="§"/>
              <a:defRPr b="0" i="0">
                <a:solidFill>
                  <a:schemeClr val="bg1"/>
                </a:solidFill>
                <a:latin typeface="Open Sans Light" pitchFamily="2" charset="0"/>
                <a:ea typeface="Open Sans Light" pitchFamily="2" charset="0"/>
                <a:cs typeface="Open Sans Light" pitchFamily="2" charset="0"/>
              </a:defRPr>
            </a:lvl3pPr>
            <a:lvl4pPr marL="1600200" indent="-228600">
              <a:buClr>
                <a:srgbClr val="FFC70D"/>
              </a:buClr>
              <a:buFont typeface="Wingdings" pitchFamily="2" charset="2"/>
              <a:buChar char="§"/>
              <a:defRPr b="0" i="0">
                <a:solidFill>
                  <a:schemeClr val="bg1"/>
                </a:solidFill>
                <a:latin typeface="Open Sans Light" pitchFamily="2" charset="0"/>
                <a:ea typeface="Open Sans Light" pitchFamily="2" charset="0"/>
                <a:cs typeface="Open Sans Light" pitchFamily="2" charset="0"/>
              </a:defRPr>
            </a:lvl4pPr>
            <a:lvl5pPr marL="2057400" indent="-228600">
              <a:buClr>
                <a:srgbClr val="FFC70D"/>
              </a:buClr>
              <a:buFont typeface="Wingdings" pitchFamily="2" charset="2"/>
              <a:buChar char="§"/>
              <a:defRPr b="0" i="0">
                <a:solidFill>
                  <a:schemeClr val="bg1"/>
                </a:solidFill>
                <a:latin typeface="Open Sans Light" pitchFamily="2" charset="0"/>
                <a:ea typeface="Open Sans Light" pitchFamily="2" charset="0"/>
                <a:cs typeface="Open Sans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8">
            <a:extLst>
              <a:ext uri="{FF2B5EF4-FFF2-40B4-BE49-F238E27FC236}">
                <a16:creationId xmlns:a16="http://schemas.microsoft.com/office/drawing/2014/main" id="{F4D17D29-8370-91DC-9656-7B5C15E7E8EF}"/>
              </a:ext>
            </a:extLst>
          </p:cNvPr>
          <p:cNvSpPr>
            <a:spLocks noGrp="1"/>
          </p:cNvSpPr>
          <p:nvPr>
            <p:ph type="body" sz="quarter" idx="10" hasCustomPrompt="1"/>
          </p:nvPr>
        </p:nvSpPr>
        <p:spPr>
          <a:xfrm>
            <a:off x="506413" y="6519863"/>
            <a:ext cx="8220144" cy="338137"/>
          </a:xfrm>
        </p:spPr>
        <p:txBody>
          <a:bodyPr anchor="ctr">
            <a:noAutofit/>
          </a:bodyPr>
          <a:lstStyle>
            <a:lvl1pPr marL="0" indent="0">
              <a:buNone/>
              <a:defRPr sz="900" b="1" i="0">
                <a:solidFill>
                  <a:srgbClr val="003E7D"/>
                </a:solidFill>
                <a:latin typeface="Open Sans SemiBold" pitchFamily="2" charset="0"/>
                <a:ea typeface="Open Sans SemiBold" pitchFamily="2" charset="0"/>
                <a:cs typeface="Open Sans SemiBold" pitchFamily="2" charset="0"/>
              </a:defRPr>
            </a:lvl1pPr>
            <a:lvl2pPr>
              <a:defRPr sz="900">
                <a:solidFill>
                  <a:srgbClr val="003E7D"/>
                </a:solidFill>
                <a:latin typeface="Open Sans Light" pitchFamily="2" charset="0"/>
                <a:ea typeface="Open Sans Light" pitchFamily="2" charset="0"/>
                <a:cs typeface="Open Sans Light" pitchFamily="2" charset="0"/>
              </a:defRPr>
            </a:lvl2pPr>
            <a:lvl3pPr>
              <a:defRPr sz="900">
                <a:solidFill>
                  <a:srgbClr val="003E7D"/>
                </a:solidFill>
                <a:latin typeface="Open Sans Light" pitchFamily="2" charset="0"/>
                <a:ea typeface="Open Sans Light" pitchFamily="2" charset="0"/>
                <a:cs typeface="Open Sans Light" pitchFamily="2" charset="0"/>
              </a:defRPr>
            </a:lvl3pPr>
            <a:lvl4pPr>
              <a:defRPr sz="900">
                <a:solidFill>
                  <a:srgbClr val="003E7D"/>
                </a:solidFill>
                <a:latin typeface="Open Sans Light" pitchFamily="2" charset="0"/>
                <a:ea typeface="Open Sans Light" pitchFamily="2" charset="0"/>
                <a:cs typeface="Open Sans Light" pitchFamily="2" charset="0"/>
              </a:defRPr>
            </a:lvl4pPr>
            <a:lvl5pPr>
              <a:defRPr sz="900">
                <a:solidFill>
                  <a:srgbClr val="003E7D"/>
                </a:solidFill>
                <a:latin typeface="Open Sans Light" pitchFamily="2" charset="0"/>
                <a:ea typeface="Open Sans Light" pitchFamily="2" charset="0"/>
                <a:cs typeface="Open Sans Light" pitchFamily="2" charset="0"/>
              </a:defRPr>
            </a:lvl5pPr>
          </a:lstStyle>
          <a:p>
            <a:pPr lvl="0"/>
            <a:r>
              <a:rPr lang="en-US"/>
              <a:t>MARQUETTE UNIVERSITY | College/University Name</a:t>
            </a:r>
          </a:p>
        </p:txBody>
      </p:sp>
    </p:spTree>
    <p:extLst>
      <p:ext uri="{BB962C8B-B14F-4D97-AF65-F5344CB8AC3E}">
        <p14:creationId xmlns:p14="http://schemas.microsoft.com/office/powerpoint/2010/main" val="3256493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Slide - Marquette Blu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48EEE9-8184-132C-B73E-1CBFDDA0A367}"/>
              </a:ext>
            </a:extLst>
          </p:cNvPr>
          <p:cNvPicPr>
            <a:picLocks noChangeAspect="1"/>
          </p:cNvPicPr>
          <p:nvPr userDrawn="1"/>
        </p:nvPicPr>
        <p:blipFill>
          <a:blip r:embed="rId2"/>
          <a:stretch>
            <a:fillRect/>
          </a:stretch>
        </p:blipFill>
        <p:spPr>
          <a:xfrm>
            <a:off x="4165600" y="1521883"/>
            <a:ext cx="3860800" cy="3081867"/>
          </a:xfrm>
          <a:prstGeom prst="rect">
            <a:avLst/>
          </a:prstGeom>
        </p:spPr>
      </p:pic>
    </p:spTree>
    <p:extLst>
      <p:ext uri="{BB962C8B-B14F-4D97-AF65-F5344CB8AC3E}">
        <p14:creationId xmlns:p14="http://schemas.microsoft.com/office/powerpoint/2010/main" val="1532047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Blue Bottom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76BAB-9802-F2B2-3F0D-3A9A781EB3BF}"/>
              </a:ext>
            </a:extLst>
          </p:cNvPr>
          <p:cNvSpPr>
            <a:spLocks noGrp="1"/>
          </p:cNvSpPr>
          <p:nvPr>
            <p:ph type="title"/>
          </p:nvPr>
        </p:nvSpPr>
        <p:spPr>
          <a:xfrm>
            <a:off x="838200" y="613600"/>
            <a:ext cx="10515600" cy="1325563"/>
          </a:xfrm>
        </p:spPr>
        <p:txBody>
          <a:bodyPr/>
          <a:lstStyle>
            <a:lvl1pPr>
              <a:defRPr b="0" i="0">
                <a:latin typeface="Open Sans SemiBold" pitchFamily="2" charset="0"/>
                <a:ea typeface="Open Sans SemiBold" pitchFamily="2" charset="0"/>
                <a:cs typeface="Open Sans SemiBold"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C060C23-FF00-2277-57A6-44D99894D972}"/>
              </a:ext>
            </a:extLst>
          </p:cNvPr>
          <p:cNvSpPr>
            <a:spLocks noGrp="1"/>
          </p:cNvSpPr>
          <p:nvPr>
            <p:ph idx="1"/>
          </p:nvPr>
        </p:nvSpPr>
        <p:spPr>
          <a:xfrm>
            <a:off x="838200" y="207410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8">
            <a:extLst>
              <a:ext uri="{FF2B5EF4-FFF2-40B4-BE49-F238E27FC236}">
                <a16:creationId xmlns:a16="http://schemas.microsoft.com/office/drawing/2014/main" id="{80B66822-DC36-E1B0-74C0-927BA8737F91}"/>
              </a:ext>
            </a:extLst>
          </p:cNvPr>
          <p:cNvSpPr>
            <a:spLocks noGrp="1"/>
          </p:cNvSpPr>
          <p:nvPr>
            <p:ph type="body" sz="quarter" idx="10" hasCustomPrompt="1"/>
          </p:nvPr>
        </p:nvSpPr>
        <p:spPr>
          <a:xfrm>
            <a:off x="506413" y="6519863"/>
            <a:ext cx="8220144" cy="338137"/>
          </a:xfrm>
        </p:spPr>
        <p:txBody>
          <a:bodyPr anchor="ctr">
            <a:noAutofit/>
          </a:bodyPr>
          <a:lstStyle>
            <a:lvl1pPr marL="0" indent="0">
              <a:buNone/>
              <a:defRPr sz="900" b="0">
                <a:solidFill>
                  <a:schemeClr val="bg1"/>
                </a:solidFill>
                <a:latin typeface="Open Sans Light" pitchFamily="2" charset="0"/>
                <a:ea typeface="Open Sans Light" pitchFamily="2" charset="0"/>
                <a:cs typeface="Open Sans Light" pitchFamily="2" charset="0"/>
              </a:defRPr>
            </a:lvl1pPr>
            <a:lvl2pPr>
              <a:defRPr sz="900">
                <a:solidFill>
                  <a:srgbClr val="003E7D"/>
                </a:solidFill>
                <a:latin typeface="Open Sans Light" pitchFamily="2" charset="0"/>
                <a:ea typeface="Open Sans Light" pitchFamily="2" charset="0"/>
                <a:cs typeface="Open Sans Light" pitchFamily="2" charset="0"/>
              </a:defRPr>
            </a:lvl2pPr>
            <a:lvl3pPr>
              <a:defRPr sz="900">
                <a:solidFill>
                  <a:srgbClr val="003E7D"/>
                </a:solidFill>
                <a:latin typeface="Open Sans Light" pitchFamily="2" charset="0"/>
                <a:ea typeface="Open Sans Light" pitchFamily="2" charset="0"/>
                <a:cs typeface="Open Sans Light" pitchFamily="2" charset="0"/>
              </a:defRPr>
            </a:lvl3pPr>
            <a:lvl4pPr>
              <a:defRPr sz="900">
                <a:solidFill>
                  <a:srgbClr val="003E7D"/>
                </a:solidFill>
                <a:latin typeface="Open Sans Light" pitchFamily="2" charset="0"/>
                <a:ea typeface="Open Sans Light" pitchFamily="2" charset="0"/>
                <a:cs typeface="Open Sans Light" pitchFamily="2" charset="0"/>
              </a:defRPr>
            </a:lvl4pPr>
            <a:lvl5pPr>
              <a:defRPr sz="900">
                <a:solidFill>
                  <a:srgbClr val="003E7D"/>
                </a:solidFill>
                <a:latin typeface="Open Sans Light" pitchFamily="2" charset="0"/>
                <a:ea typeface="Open Sans Light" pitchFamily="2" charset="0"/>
                <a:cs typeface="Open Sans Light" pitchFamily="2" charset="0"/>
              </a:defRPr>
            </a:lvl5pPr>
          </a:lstStyle>
          <a:p>
            <a:pPr lvl="0"/>
            <a:r>
              <a:rPr lang="en-US"/>
              <a:t>MARQUETTE UNIVERSITY | College/University Name</a:t>
            </a:r>
          </a:p>
        </p:txBody>
      </p:sp>
    </p:spTree>
    <p:extLst>
      <p:ext uri="{BB962C8B-B14F-4D97-AF65-F5344CB8AC3E}">
        <p14:creationId xmlns:p14="http://schemas.microsoft.com/office/powerpoint/2010/main" val="2971292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 Gold Corn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C223DC-A96A-6C33-56D3-1356C201D60F}"/>
              </a:ext>
            </a:extLst>
          </p:cNvPr>
          <p:cNvSpPr/>
          <p:nvPr userDrawn="1"/>
        </p:nvSpPr>
        <p:spPr>
          <a:xfrm>
            <a:off x="0" y="6528110"/>
            <a:ext cx="9711559" cy="342144"/>
          </a:xfrm>
          <a:prstGeom prst="rect">
            <a:avLst/>
          </a:prstGeom>
          <a:solidFill>
            <a:srgbClr val="01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FED9240-E73A-9A45-06ED-E4C55D7243CE}"/>
              </a:ext>
            </a:extLst>
          </p:cNvPr>
          <p:cNvSpPr/>
          <p:nvPr userDrawn="1"/>
        </p:nvSpPr>
        <p:spPr>
          <a:xfrm>
            <a:off x="9711559" y="4377559"/>
            <a:ext cx="2480441" cy="2480441"/>
          </a:xfrm>
          <a:prstGeom prst="rect">
            <a:avLst/>
          </a:prstGeom>
          <a:solidFill>
            <a:srgbClr val="FFC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BCF253B-643B-C975-B74D-F9B6D81DD650}"/>
              </a:ext>
            </a:extLst>
          </p:cNvPr>
          <p:cNvSpPr/>
          <p:nvPr userDrawn="1"/>
        </p:nvSpPr>
        <p:spPr>
          <a:xfrm>
            <a:off x="-1" y="0"/>
            <a:ext cx="11855879" cy="6515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B809ECA1-A6AD-6ACA-508D-278D2315BCDB}"/>
              </a:ext>
            </a:extLst>
          </p:cNvPr>
          <p:cNvCxnSpPr>
            <a:cxnSpLocks/>
          </p:cNvCxnSpPr>
          <p:nvPr userDrawn="1"/>
        </p:nvCxnSpPr>
        <p:spPr>
          <a:xfrm>
            <a:off x="11868590" y="0"/>
            <a:ext cx="0" cy="4377559"/>
          </a:xfrm>
          <a:prstGeom prst="line">
            <a:avLst/>
          </a:prstGeom>
          <a:ln w="19050">
            <a:solidFill>
              <a:srgbClr val="013E7D"/>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6276BAB-9802-F2B2-3F0D-3A9A781EB3BF}"/>
              </a:ext>
            </a:extLst>
          </p:cNvPr>
          <p:cNvSpPr>
            <a:spLocks noGrp="1"/>
          </p:cNvSpPr>
          <p:nvPr>
            <p:ph type="title"/>
          </p:nvPr>
        </p:nvSpPr>
        <p:spPr>
          <a:xfrm>
            <a:off x="838200" y="613600"/>
            <a:ext cx="10515600" cy="1325563"/>
          </a:xfrm>
        </p:spPr>
        <p:txBody>
          <a:bodyPr/>
          <a:lstStyle>
            <a:lvl1pPr>
              <a:defRPr b="0" i="0">
                <a:latin typeface="Open Sans SemiBold" pitchFamily="2" charset="0"/>
                <a:ea typeface="Open Sans SemiBold" pitchFamily="2" charset="0"/>
                <a:cs typeface="Open Sans SemiBold"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C060C23-FF00-2277-57A6-44D99894D972}"/>
              </a:ext>
            </a:extLst>
          </p:cNvPr>
          <p:cNvSpPr>
            <a:spLocks noGrp="1"/>
          </p:cNvSpPr>
          <p:nvPr>
            <p:ph idx="1"/>
          </p:nvPr>
        </p:nvSpPr>
        <p:spPr>
          <a:xfrm>
            <a:off x="838200" y="207410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8">
            <a:extLst>
              <a:ext uri="{FF2B5EF4-FFF2-40B4-BE49-F238E27FC236}">
                <a16:creationId xmlns:a16="http://schemas.microsoft.com/office/drawing/2014/main" id="{8D3F9747-8CA0-05C1-A807-C391EE99E106}"/>
              </a:ext>
            </a:extLst>
          </p:cNvPr>
          <p:cNvSpPr>
            <a:spLocks noGrp="1"/>
          </p:cNvSpPr>
          <p:nvPr>
            <p:ph type="body" sz="quarter" idx="10" hasCustomPrompt="1"/>
          </p:nvPr>
        </p:nvSpPr>
        <p:spPr>
          <a:xfrm>
            <a:off x="506413" y="6519863"/>
            <a:ext cx="8220144" cy="338137"/>
          </a:xfrm>
        </p:spPr>
        <p:txBody>
          <a:bodyPr anchor="ctr">
            <a:noAutofit/>
          </a:bodyPr>
          <a:lstStyle>
            <a:lvl1pPr marL="0" indent="0">
              <a:buNone/>
              <a:defRPr sz="900" b="0">
                <a:solidFill>
                  <a:schemeClr val="bg1"/>
                </a:solidFill>
                <a:latin typeface="Open Sans Light" pitchFamily="2" charset="0"/>
                <a:ea typeface="Open Sans Light" pitchFamily="2" charset="0"/>
                <a:cs typeface="Open Sans Light" pitchFamily="2" charset="0"/>
              </a:defRPr>
            </a:lvl1pPr>
            <a:lvl2pPr>
              <a:defRPr sz="900">
                <a:solidFill>
                  <a:srgbClr val="003E7D"/>
                </a:solidFill>
                <a:latin typeface="Open Sans Light" pitchFamily="2" charset="0"/>
                <a:ea typeface="Open Sans Light" pitchFamily="2" charset="0"/>
                <a:cs typeface="Open Sans Light" pitchFamily="2" charset="0"/>
              </a:defRPr>
            </a:lvl2pPr>
            <a:lvl3pPr>
              <a:defRPr sz="900">
                <a:solidFill>
                  <a:srgbClr val="003E7D"/>
                </a:solidFill>
                <a:latin typeface="Open Sans Light" pitchFamily="2" charset="0"/>
                <a:ea typeface="Open Sans Light" pitchFamily="2" charset="0"/>
                <a:cs typeface="Open Sans Light" pitchFamily="2" charset="0"/>
              </a:defRPr>
            </a:lvl3pPr>
            <a:lvl4pPr>
              <a:defRPr sz="900">
                <a:solidFill>
                  <a:srgbClr val="003E7D"/>
                </a:solidFill>
                <a:latin typeface="Open Sans Light" pitchFamily="2" charset="0"/>
                <a:ea typeface="Open Sans Light" pitchFamily="2" charset="0"/>
                <a:cs typeface="Open Sans Light" pitchFamily="2" charset="0"/>
              </a:defRPr>
            </a:lvl4pPr>
            <a:lvl5pPr>
              <a:defRPr sz="900">
                <a:solidFill>
                  <a:srgbClr val="003E7D"/>
                </a:solidFill>
                <a:latin typeface="Open Sans Light" pitchFamily="2" charset="0"/>
                <a:ea typeface="Open Sans Light" pitchFamily="2" charset="0"/>
                <a:cs typeface="Open Sans Light" pitchFamily="2" charset="0"/>
              </a:defRPr>
            </a:lvl5pPr>
          </a:lstStyle>
          <a:p>
            <a:pPr lvl="0"/>
            <a:r>
              <a:rPr lang="en-US"/>
              <a:t>MARQUETTE UNIVERSITY | College/University Name</a:t>
            </a:r>
          </a:p>
        </p:txBody>
      </p:sp>
    </p:spTree>
    <p:extLst>
      <p:ext uri="{BB962C8B-B14F-4D97-AF65-F5344CB8AC3E}">
        <p14:creationId xmlns:p14="http://schemas.microsoft.com/office/powerpoint/2010/main" val="3741847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43D124-47F3-DABB-A651-3675F9ECDF1C}"/>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A5C8D44-90F1-E6BE-3670-CD745A52151D}"/>
              </a:ext>
            </a:extLst>
          </p:cNvPr>
          <p:cNvSpPr/>
          <p:nvPr userDrawn="1"/>
        </p:nvSpPr>
        <p:spPr>
          <a:xfrm>
            <a:off x="9711559" y="4377559"/>
            <a:ext cx="2480441" cy="2480441"/>
          </a:xfrm>
          <a:prstGeom prst="rect">
            <a:avLst/>
          </a:prstGeom>
          <a:solidFill>
            <a:srgbClr val="FFC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FB32E67-1881-7A48-74B0-CC3697848531}"/>
              </a:ext>
            </a:extLst>
          </p:cNvPr>
          <p:cNvSpPr/>
          <p:nvPr userDrawn="1"/>
        </p:nvSpPr>
        <p:spPr>
          <a:xfrm>
            <a:off x="0" y="0"/>
            <a:ext cx="11834648" cy="6505903"/>
          </a:xfrm>
          <a:prstGeom prst="rect">
            <a:avLst/>
          </a:prstGeom>
          <a:solidFill>
            <a:srgbClr val="01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61ABEDFB-5D06-03CB-3152-DF00AB1180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879D7D-6A19-4797-D2EC-7330F61FC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90C67C-F563-E6B6-DCDB-EABCB5F67B77}"/>
              </a:ext>
            </a:extLst>
          </p:cNvPr>
          <p:cNvSpPr>
            <a:spLocks noGrp="1"/>
          </p:cNvSpPr>
          <p:nvPr>
            <p:ph type="dt" sz="half" idx="2"/>
          </p:nvPr>
        </p:nvSpPr>
        <p:spPr>
          <a:xfrm>
            <a:off x="744921" y="65127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C963A-31D9-DE4C-8182-D843E058B6F7}" type="datetime1">
              <a:rPr lang="en-US" smtClean="0"/>
              <a:t>4/28/2026</a:t>
            </a:fld>
            <a:endParaRPr lang="en-US"/>
          </a:p>
        </p:txBody>
      </p:sp>
      <p:sp>
        <p:nvSpPr>
          <p:cNvPr id="5" name="Footer Placeholder 4">
            <a:extLst>
              <a:ext uri="{FF2B5EF4-FFF2-40B4-BE49-F238E27FC236}">
                <a16:creationId xmlns:a16="http://schemas.microsoft.com/office/drawing/2014/main" id="{0B7B1EE9-219C-172C-9D7A-CF5D4F70C1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9C61BD-2600-96CB-8427-92A9E598E8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30A9CF-F44F-884B-8167-779B09B8596C}" type="slidenum">
              <a:rPr lang="en-US" smtClean="0"/>
              <a:t>‹#›</a:t>
            </a:fld>
            <a:endParaRPr lang="en-US"/>
          </a:p>
        </p:txBody>
      </p:sp>
    </p:spTree>
    <p:extLst>
      <p:ext uri="{BB962C8B-B14F-4D97-AF65-F5344CB8AC3E}">
        <p14:creationId xmlns:p14="http://schemas.microsoft.com/office/powerpoint/2010/main" val="424643561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63" r:id="rId6"/>
    <p:sldLayoutId id="2147483715" r:id="rId7"/>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1021BA-C776-739D-BE66-20542847AB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814584-A6E7-C4BD-A095-2D00281AC0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4BC019A4-C52A-5E26-CFFC-B8960D25AAE1}"/>
              </a:ext>
            </a:extLst>
          </p:cNvPr>
          <p:cNvSpPr/>
          <p:nvPr userDrawn="1"/>
        </p:nvSpPr>
        <p:spPr>
          <a:xfrm>
            <a:off x="0" y="6515857"/>
            <a:ext cx="12192000" cy="342144"/>
          </a:xfrm>
          <a:prstGeom prst="rect">
            <a:avLst/>
          </a:prstGeom>
          <a:solidFill>
            <a:srgbClr val="01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9468226"/>
      </p:ext>
    </p:extLst>
  </p:cSld>
  <p:clrMap bg1="lt1" tx1="dk1" bg2="lt2" tx2="dk2" accent1="accent1" accent2="accent2" accent3="accent3" accent4="accent4" accent5="accent5" accent6="accent6" hlink="hlink" folHlink="folHlink"/>
  <p:sldLayoutIdLst>
    <p:sldLayoutId id="2147483680" r:id="rId1"/>
    <p:sldLayoutId id="2147483690" r:id="rId2"/>
    <p:sldLayoutId id="2147483691" r:id="rId3"/>
    <p:sldLayoutId id="2147483692" r:id="rId4"/>
    <p:sldLayoutId id="2147483717" r:id="rId5"/>
    <p:sldLayoutId id="2147483718" r:id="rId6"/>
  </p:sldLayoutIdLst>
  <p:hf sldNum="0" hdr="0" dt="0"/>
  <p:txStyles>
    <p:titleStyle>
      <a:lvl1pPr algn="l" defTabSz="914400" rtl="0" eaLnBrk="1" latinLnBrk="0" hangingPunct="1">
        <a:lnSpc>
          <a:spcPct val="90000"/>
        </a:lnSpc>
        <a:spcBef>
          <a:spcPct val="0"/>
        </a:spcBef>
        <a:buNone/>
        <a:defRPr sz="4000" b="0" i="0" kern="1200">
          <a:solidFill>
            <a:srgbClr val="003E7D"/>
          </a:solidFill>
          <a:latin typeface="Open Sans SemiBold" pitchFamily="2" charset="0"/>
          <a:ea typeface="Open Sans SemiBold" pitchFamily="2" charset="0"/>
          <a:cs typeface="Open Sans SemiBold" pitchFamily="2" charset="0"/>
        </a:defRPr>
      </a:lvl1pPr>
    </p:titleStyle>
    <p:bodyStyle>
      <a:lvl1pPr marL="0" indent="0" algn="l" defTabSz="914400" rtl="0" eaLnBrk="1" latinLnBrk="0" hangingPunct="1">
        <a:lnSpc>
          <a:spcPct val="90000"/>
        </a:lnSpc>
        <a:spcBef>
          <a:spcPts val="1000"/>
        </a:spcBef>
        <a:buClr>
          <a:srgbClr val="003E7D"/>
        </a:buClr>
        <a:buFont typeface="Wingdings" pitchFamily="2" charset="2"/>
        <a:buNone/>
        <a:defRPr sz="2800" kern="1200">
          <a:solidFill>
            <a:schemeClr val="tx1"/>
          </a:solidFill>
          <a:latin typeface="Open Sans Light" pitchFamily="2" charset="0"/>
          <a:ea typeface="Open Sans Light" pitchFamily="2" charset="0"/>
          <a:cs typeface="Open Sans Light" pitchFamily="2" charset="0"/>
        </a:defRPr>
      </a:lvl1pPr>
      <a:lvl2pPr marL="685800" indent="-228600" algn="l" defTabSz="914400" rtl="0" eaLnBrk="1" latinLnBrk="0" hangingPunct="1">
        <a:lnSpc>
          <a:spcPct val="90000"/>
        </a:lnSpc>
        <a:spcBef>
          <a:spcPts val="500"/>
        </a:spcBef>
        <a:buClr>
          <a:srgbClr val="003E7D"/>
        </a:buClr>
        <a:buFont typeface="Wingdings" pitchFamily="2" charset="2"/>
        <a:buChar char="§"/>
        <a:defRPr sz="2400" kern="1200">
          <a:solidFill>
            <a:schemeClr val="tx1"/>
          </a:solidFill>
          <a:latin typeface="Open Sans Light" pitchFamily="2" charset="0"/>
          <a:ea typeface="Open Sans Light" pitchFamily="2" charset="0"/>
          <a:cs typeface="Open Sans Light" pitchFamily="2" charset="0"/>
        </a:defRPr>
      </a:lvl2pPr>
      <a:lvl3pPr marL="1143000" indent="-228600" algn="l" defTabSz="914400" rtl="0" eaLnBrk="1" latinLnBrk="0" hangingPunct="1">
        <a:lnSpc>
          <a:spcPct val="90000"/>
        </a:lnSpc>
        <a:spcBef>
          <a:spcPts val="500"/>
        </a:spcBef>
        <a:buClr>
          <a:srgbClr val="003E7D"/>
        </a:buClr>
        <a:buFont typeface="Wingdings" pitchFamily="2" charset="2"/>
        <a:buChar char="§"/>
        <a:defRPr sz="2000" kern="1200">
          <a:solidFill>
            <a:schemeClr val="tx1"/>
          </a:solidFill>
          <a:latin typeface="Open Sans Light" pitchFamily="2" charset="0"/>
          <a:ea typeface="Open Sans Light" pitchFamily="2" charset="0"/>
          <a:cs typeface="Open Sans Light" pitchFamily="2" charset="0"/>
        </a:defRPr>
      </a:lvl3pPr>
      <a:lvl4pPr marL="1600200" indent="-228600" algn="l" defTabSz="914400" rtl="0" eaLnBrk="1" latinLnBrk="0" hangingPunct="1">
        <a:lnSpc>
          <a:spcPct val="90000"/>
        </a:lnSpc>
        <a:spcBef>
          <a:spcPts val="500"/>
        </a:spcBef>
        <a:buClr>
          <a:srgbClr val="003E7D"/>
        </a:buClr>
        <a:buFont typeface="Wingdings" pitchFamily="2" charset="2"/>
        <a:buChar char="§"/>
        <a:defRPr sz="1800" kern="1200">
          <a:solidFill>
            <a:schemeClr val="tx1"/>
          </a:solidFill>
          <a:latin typeface="Open Sans Light" pitchFamily="2" charset="0"/>
          <a:ea typeface="Open Sans Light" pitchFamily="2" charset="0"/>
          <a:cs typeface="Open Sans Light" pitchFamily="2" charset="0"/>
        </a:defRPr>
      </a:lvl4pPr>
      <a:lvl5pPr marL="2057400" indent="-228600" algn="l" defTabSz="914400" rtl="0" eaLnBrk="1" latinLnBrk="0" hangingPunct="1">
        <a:lnSpc>
          <a:spcPct val="90000"/>
        </a:lnSpc>
        <a:spcBef>
          <a:spcPts val="500"/>
        </a:spcBef>
        <a:buClr>
          <a:srgbClr val="003E7D"/>
        </a:buClr>
        <a:buFont typeface="Wingdings" pitchFamily="2" charset="2"/>
        <a:buChar char="§"/>
        <a:defRPr sz="1800" kern="1200">
          <a:solidFill>
            <a:schemeClr val="tx1"/>
          </a:solidFill>
          <a:latin typeface="Open Sans Light" pitchFamily="2" charset="0"/>
          <a:ea typeface="Open Sans Light" pitchFamily="2" charset="0"/>
          <a:cs typeface="Open Sans Light"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6576B1C-2B91-F70B-BF99-6C757656F54F}"/>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AC733EB-4610-8C64-66CF-59222746FB3D}"/>
              </a:ext>
            </a:extLst>
          </p:cNvPr>
          <p:cNvSpPr/>
          <p:nvPr userDrawn="1"/>
        </p:nvSpPr>
        <p:spPr>
          <a:xfrm>
            <a:off x="0" y="4377559"/>
            <a:ext cx="9711559" cy="2480441"/>
          </a:xfrm>
          <a:prstGeom prst="rect">
            <a:avLst/>
          </a:prstGeom>
          <a:solidFill>
            <a:srgbClr val="01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E43D1E1-1312-519A-C23A-8CB734523ACA}"/>
              </a:ext>
            </a:extLst>
          </p:cNvPr>
          <p:cNvSpPr/>
          <p:nvPr userDrawn="1"/>
        </p:nvSpPr>
        <p:spPr>
          <a:xfrm>
            <a:off x="9711559" y="4377559"/>
            <a:ext cx="2480441" cy="2480441"/>
          </a:xfrm>
          <a:prstGeom prst="rect">
            <a:avLst/>
          </a:prstGeom>
          <a:solidFill>
            <a:srgbClr val="FFC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E580501-993F-CC1B-50DC-932143D1D521}"/>
              </a:ext>
            </a:extLst>
          </p:cNvPr>
          <p:cNvSpPr/>
          <p:nvPr userDrawn="1"/>
        </p:nvSpPr>
        <p:spPr>
          <a:xfrm>
            <a:off x="0" y="0"/>
            <a:ext cx="11832609" cy="649570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6017796"/>
      </p:ext>
    </p:extLst>
  </p:cSld>
  <p:clrMap bg1="lt1" tx1="dk1" bg2="lt2" tx2="dk2" accent1="accent1" accent2="accent2" accent3="accent3" accent4="accent4" accent5="accent5" accent6="accent6" hlink="hlink" folHlink="folHlink"/>
  <p:sldLayoutIdLst>
    <p:sldLayoutId id="2147483713"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E67981-5B9A-708A-4684-E094CD14AC33}"/>
              </a:ext>
            </a:extLst>
          </p:cNvPr>
          <p:cNvSpPr/>
          <p:nvPr userDrawn="1"/>
        </p:nvSpPr>
        <p:spPr>
          <a:xfrm>
            <a:off x="3" y="0"/>
            <a:ext cx="1219199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3DA448F-BDBB-60BB-0891-A7EF54838921}"/>
              </a:ext>
            </a:extLst>
          </p:cNvPr>
          <p:cNvSpPr/>
          <p:nvPr userDrawn="1"/>
        </p:nvSpPr>
        <p:spPr>
          <a:xfrm>
            <a:off x="0" y="0"/>
            <a:ext cx="1842448" cy="1842448"/>
          </a:xfrm>
          <a:prstGeom prst="rect">
            <a:avLst/>
          </a:prstGeom>
          <a:solidFill>
            <a:srgbClr val="01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9D0AAC5-4A2C-A0D3-6138-3439A953E5CA}"/>
              </a:ext>
            </a:extLst>
          </p:cNvPr>
          <p:cNvSpPr/>
          <p:nvPr userDrawn="1"/>
        </p:nvSpPr>
        <p:spPr>
          <a:xfrm>
            <a:off x="9711559" y="4377559"/>
            <a:ext cx="2480441" cy="2480441"/>
          </a:xfrm>
          <a:prstGeom prst="rect">
            <a:avLst/>
          </a:prstGeom>
          <a:solidFill>
            <a:srgbClr val="FFC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tree, sky, outdoor, building&#10;&#10;Description automatically generated">
            <a:extLst>
              <a:ext uri="{FF2B5EF4-FFF2-40B4-BE49-F238E27FC236}">
                <a16:creationId xmlns:a16="http://schemas.microsoft.com/office/drawing/2014/main" id="{E44AE7B8-4803-92A3-CD69-122E3544585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37429" y="367153"/>
            <a:ext cx="11507016" cy="6129181"/>
          </a:xfrm>
          <a:prstGeom prst="rect">
            <a:avLst/>
          </a:prstGeom>
        </p:spPr>
      </p:pic>
      <p:sp>
        <p:nvSpPr>
          <p:cNvPr id="2" name="Rectangle 1">
            <a:extLst>
              <a:ext uri="{FF2B5EF4-FFF2-40B4-BE49-F238E27FC236}">
                <a16:creationId xmlns:a16="http://schemas.microsoft.com/office/drawing/2014/main" id="{6F0DA914-4F4A-8E2B-D411-5BAF0E149794}"/>
              </a:ext>
            </a:extLst>
          </p:cNvPr>
          <p:cNvSpPr/>
          <p:nvPr userDrawn="1"/>
        </p:nvSpPr>
        <p:spPr>
          <a:xfrm>
            <a:off x="337429" y="367153"/>
            <a:ext cx="11507016" cy="612918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5450017"/>
      </p:ext>
    </p:extLst>
  </p:cSld>
  <p:clrMap bg1="lt1" tx1="dk1" bg2="lt2" tx2="dk2" accent1="accent1" accent2="accent2" accent3="accent3" accent4="accent4" accent5="accent5" accent6="accent6" hlink="hlink" folHlink="folHlink"/>
  <p:sldLayoutIdLst>
    <p:sldLayoutId id="2147483714"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www.marquette.edu/innovation/grant-management-process-improvement.php"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hyperlink" Target="https://www.marquette.edu/research-sponsored-programs/mu-post/"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marquette.edu/research-sponsored-programs/policies-and-guidance.php"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www.marquette.edu/research-sponsored-programs/post-award-training-videos.php"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www.marquette.edu/research-sponsored-programs/no-cost-extension-request-form.php"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hyperlink" Target="https://www.marquette.edu/research-sponsored-programs/participant-support-page.php"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DE312-1A38-3574-7141-4637905C3A7C}"/>
              </a:ext>
            </a:extLst>
          </p:cNvPr>
          <p:cNvSpPr>
            <a:spLocks noGrp="1"/>
          </p:cNvSpPr>
          <p:nvPr>
            <p:ph type="title"/>
          </p:nvPr>
        </p:nvSpPr>
        <p:spPr>
          <a:xfrm>
            <a:off x="662836" y="3429000"/>
            <a:ext cx="10515600" cy="1325563"/>
          </a:xfrm>
        </p:spPr>
        <p:txBody>
          <a:bodyPr anchor="ctr">
            <a:normAutofit fontScale="90000"/>
          </a:bodyPr>
          <a:lstStyle/>
          <a:p>
            <a:pPr algn="ctr"/>
            <a:r>
              <a:rPr lang="en-US" sz="4400" i="1" dirty="0"/>
              <a:t>Grant Post Award Services Improvement</a:t>
            </a:r>
            <a:br>
              <a:rPr lang="en-US" i="1" dirty="0"/>
            </a:br>
            <a:br>
              <a:rPr lang="en-US" i="1" dirty="0"/>
            </a:br>
            <a:r>
              <a:rPr lang="en-US" dirty="0"/>
              <a:t>Campus Town Hall</a:t>
            </a:r>
            <a:br>
              <a:rPr lang="en-US" dirty="0"/>
            </a:br>
            <a:br>
              <a:rPr lang="en-US" dirty="0"/>
            </a:br>
            <a:r>
              <a:rPr lang="en-US" dirty="0"/>
              <a:t>Spring 2026</a:t>
            </a:r>
            <a:br>
              <a:rPr lang="en-US" dirty="0"/>
            </a:br>
            <a:br>
              <a:rPr lang="en-US" i="1" dirty="0"/>
            </a:br>
            <a:endParaRPr lang="en-US" i="1" dirty="0"/>
          </a:p>
        </p:txBody>
      </p:sp>
    </p:spTree>
    <p:extLst>
      <p:ext uri="{BB962C8B-B14F-4D97-AF65-F5344CB8AC3E}">
        <p14:creationId xmlns:p14="http://schemas.microsoft.com/office/powerpoint/2010/main" val="134923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E5CAF-26EA-C065-814C-08FB26661D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4D778D-FC10-BD77-6C15-0DFECB09617E}"/>
              </a:ext>
            </a:extLst>
          </p:cNvPr>
          <p:cNvSpPr>
            <a:spLocks noGrp="1"/>
          </p:cNvSpPr>
          <p:nvPr>
            <p:ph type="title"/>
          </p:nvPr>
        </p:nvSpPr>
        <p:spPr/>
        <p:txBody>
          <a:bodyPr/>
          <a:lstStyle/>
          <a:p>
            <a:r>
              <a:rPr lang="en-US" dirty="0"/>
              <a:t>Challenges</a:t>
            </a:r>
          </a:p>
        </p:txBody>
      </p:sp>
      <p:graphicFrame>
        <p:nvGraphicFramePr>
          <p:cNvPr id="9" name="Content Placeholder 8">
            <a:extLst>
              <a:ext uri="{FF2B5EF4-FFF2-40B4-BE49-F238E27FC236}">
                <a16:creationId xmlns:a16="http://schemas.microsoft.com/office/drawing/2014/main" id="{3E6A95A3-4723-93B0-8E6B-FD5917EE0A0B}"/>
              </a:ext>
            </a:extLst>
          </p:cNvPr>
          <p:cNvGraphicFramePr>
            <a:graphicFrameLocks noGrp="1"/>
          </p:cNvGraphicFramePr>
          <p:nvPr>
            <p:ph idx="1"/>
            <p:extLst>
              <p:ext uri="{D42A27DB-BD31-4B8C-83A1-F6EECF244321}">
                <p14:modId xmlns:p14="http://schemas.microsoft.com/office/powerpoint/2010/main" val="1114409389"/>
              </p:ext>
            </p:extLst>
          </p:nvPr>
        </p:nvGraphicFramePr>
        <p:xfrm>
          <a:off x="838200" y="2074863"/>
          <a:ext cx="10515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4569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AB257-9AB6-7CF4-D2D0-5CDF9C8A04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EF1564-7841-6E37-D3EB-E9C5B0E94729}"/>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D4B80526-6E9A-C359-2559-F076493076E3}"/>
              </a:ext>
            </a:extLst>
          </p:cNvPr>
          <p:cNvSpPr>
            <a:spLocks noGrp="1"/>
          </p:cNvSpPr>
          <p:nvPr>
            <p:ph idx="1"/>
          </p:nvPr>
        </p:nvSpPr>
        <p:spPr>
          <a:xfrm>
            <a:off x="446762" y="1939163"/>
            <a:ext cx="11298475" cy="4351338"/>
          </a:xfrm>
        </p:spPr>
        <p:txBody>
          <a:bodyPr>
            <a:normAutofit/>
          </a:bodyPr>
          <a:lstStyle/>
          <a:p>
            <a:pPr marL="457200" indent="-457200">
              <a:buFont typeface="Arial" panose="020B0604020202020204" pitchFamily="34" charset="0"/>
              <a:buChar char="•"/>
            </a:pPr>
            <a:r>
              <a:rPr lang="en-US" sz="3200" dirty="0">
                <a:latin typeface="+mn-lt"/>
              </a:rPr>
              <a:t>Questions</a:t>
            </a:r>
          </a:p>
          <a:p>
            <a:pPr marL="457200" indent="-457200">
              <a:buFont typeface="Arial" panose="020B0604020202020204" pitchFamily="34" charset="0"/>
              <a:buChar char="•"/>
            </a:pPr>
            <a:r>
              <a:rPr lang="en-US" sz="3200" dirty="0">
                <a:latin typeface="+mn-lt"/>
              </a:rPr>
              <a:t>Input on prioritization </a:t>
            </a:r>
            <a:r>
              <a:rPr lang="en-US" sz="3200">
                <a:latin typeface="+mn-lt"/>
              </a:rPr>
              <a:t>for FY2027</a:t>
            </a:r>
            <a:endParaRPr lang="en-US" sz="3200" dirty="0">
              <a:latin typeface="+mn-lt"/>
            </a:endParaRPr>
          </a:p>
        </p:txBody>
      </p:sp>
    </p:spTree>
    <p:extLst>
      <p:ext uri="{BB962C8B-B14F-4D97-AF65-F5344CB8AC3E}">
        <p14:creationId xmlns:p14="http://schemas.microsoft.com/office/powerpoint/2010/main" val="3165386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39337-9ACC-FBC1-703C-8784E24A8CF4}"/>
              </a:ext>
            </a:extLst>
          </p:cNvPr>
          <p:cNvSpPr>
            <a:spLocks noGrp="1"/>
          </p:cNvSpPr>
          <p:nvPr>
            <p:ph type="title"/>
          </p:nvPr>
        </p:nvSpPr>
        <p:spPr/>
        <p:txBody>
          <a:bodyPr/>
          <a:lstStyle/>
          <a:p>
            <a:r>
              <a:rPr lang="en-US" dirty="0"/>
              <a:t>Thanks!</a:t>
            </a:r>
          </a:p>
        </p:txBody>
      </p:sp>
      <p:sp>
        <p:nvSpPr>
          <p:cNvPr id="3" name="Content Placeholder 2">
            <a:extLst>
              <a:ext uri="{FF2B5EF4-FFF2-40B4-BE49-F238E27FC236}">
                <a16:creationId xmlns:a16="http://schemas.microsoft.com/office/drawing/2014/main" id="{93C1D61A-2B25-7272-E08B-14E34ACDF3E9}"/>
              </a:ext>
            </a:extLst>
          </p:cNvPr>
          <p:cNvSpPr>
            <a:spLocks noGrp="1"/>
          </p:cNvSpPr>
          <p:nvPr>
            <p:ph idx="1"/>
          </p:nvPr>
        </p:nvSpPr>
        <p:spPr>
          <a:xfrm>
            <a:off x="446762" y="1939163"/>
            <a:ext cx="11298475" cy="4351338"/>
          </a:xfrm>
        </p:spPr>
        <p:txBody>
          <a:bodyPr>
            <a:normAutofit/>
          </a:bodyPr>
          <a:lstStyle/>
          <a:p>
            <a:pPr marL="457200" indent="-457200">
              <a:buFont typeface="Arial" panose="020B0604020202020204" pitchFamily="34" charset="0"/>
              <a:buChar char="•"/>
            </a:pPr>
            <a:r>
              <a:rPr lang="en-US" sz="3200" dirty="0">
                <a:latin typeface="+mn-lt"/>
              </a:rPr>
              <a:t>Survey respondents (planning for next survey during AY26-27, mid-point of MU POST funding)</a:t>
            </a:r>
          </a:p>
          <a:p>
            <a:pPr marL="457200" indent="-457200">
              <a:buFont typeface="Arial" panose="020B0604020202020204" pitchFamily="34" charset="0"/>
              <a:buChar char="•"/>
            </a:pPr>
            <a:r>
              <a:rPr lang="en-US" sz="3200" dirty="0">
                <a:latin typeface="+mn-lt"/>
              </a:rPr>
              <a:t>Colleagues who are helping with process improvement projects</a:t>
            </a:r>
          </a:p>
          <a:p>
            <a:pPr marL="457200" indent="-457200">
              <a:buFont typeface="Arial" panose="020B0604020202020204" pitchFamily="34" charset="0"/>
              <a:buChar char="•"/>
            </a:pPr>
            <a:r>
              <a:rPr lang="en-US" sz="3200" dirty="0">
                <a:latin typeface="+mn-lt"/>
              </a:rPr>
              <a:t>Post award grants management improvement oversight committee</a:t>
            </a:r>
          </a:p>
          <a:p>
            <a:pPr marL="457200" indent="-457200">
              <a:buFont typeface="Arial" panose="020B0604020202020204" pitchFamily="34" charset="0"/>
              <a:buChar char="•"/>
            </a:pPr>
            <a:r>
              <a:rPr lang="en-US" sz="3200" dirty="0">
                <a:latin typeface="+mn-lt"/>
              </a:rPr>
              <a:t>MU POST team and NSF GRANTED program (NSF award #2426787)</a:t>
            </a:r>
          </a:p>
        </p:txBody>
      </p:sp>
    </p:spTree>
    <p:extLst>
      <p:ext uri="{BB962C8B-B14F-4D97-AF65-F5344CB8AC3E}">
        <p14:creationId xmlns:p14="http://schemas.microsoft.com/office/powerpoint/2010/main" val="3221748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E7894-5887-6139-6E31-AA589DF9AB59}"/>
              </a:ext>
            </a:extLst>
          </p:cNvPr>
          <p:cNvSpPr>
            <a:spLocks noGrp="1"/>
          </p:cNvSpPr>
          <p:nvPr>
            <p:ph type="title"/>
          </p:nvPr>
        </p:nvSpPr>
        <p:spPr/>
        <p:txBody>
          <a:bodyPr/>
          <a:lstStyle/>
          <a:p>
            <a:r>
              <a:rPr lang="en-US" dirty="0"/>
              <a:t>Past Updates</a:t>
            </a:r>
          </a:p>
        </p:txBody>
      </p:sp>
      <p:sp>
        <p:nvSpPr>
          <p:cNvPr id="4" name="Content Placeholder 3">
            <a:extLst>
              <a:ext uri="{FF2B5EF4-FFF2-40B4-BE49-F238E27FC236}">
                <a16:creationId xmlns:a16="http://schemas.microsoft.com/office/drawing/2014/main" id="{3A2387D3-B054-AFDF-0590-BF328005D1B6}"/>
              </a:ext>
            </a:extLst>
          </p:cNvPr>
          <p:cNvSpPr>
            <a:spLocks noGrp="1"/>
          </p:cNvSpPr>
          <p:nvPr>
            <p:ph idx="1"/>
          </p:nvPr>
        </p:nvSpPr>
        <p:spPr/>
        <p:txBody>
          <a:bodyPr/>
          <a:lstStyle/>
          <a:p>
            <a:pPr marL="457200" indent="-457200">
              <a:buFont typeface="Arial" panose="020B0604020202020204" pitchFamily="34" charset="0"/>
              <a:buChar char="•"/>
            </a:pPr>
            <a:r>
              <a:rPr lang="en-US" b="1" dirty="0"/>
              <a:t>September 2025 Townhall</a:t>
            </a:r>
          </a:p>
          <a:p>
            <a:pPr marL="1143000" lvl="1" indent="-457200">
              <a:buFont typeface="Arial" panose="020B0604020202020204" pitchFamily="34" charset="0"/>
              <a:buChar char="•"/>
            </a:pPr>
            <a:r>
              <a:rPr lang="en-US" b="1" dirty="0"/>
              <a:t>Plan in-person meeting once per semester</a:t>
            </a:r>
          </a:p>
          <a:p>
            <a:pPr marL="457200" indent="-457200">
              <a:buFont typeface="Arial" panose="020B0604020202020204" pitchFamily="34" charset="0"/>
              <a:buChar char="•"/>
            </a:pPr>
            <a:r>
              <a:rPr lang="en-US" b="1" dirty="0"/>
              <a:t>Roadmaps with status, milestones for selected current efforts</a:t>
            </a:r>
          </a:p>
          <a:p>
            <a:pPr marL="1143000" lvl="1" indent="-457200">
              <a:buFont typeface="Arial" panose="020B0604020202020204" pitchFamily="34" charset="0"/>
              <a:buChar char="•"/>
            </a:pPr>
            <a:r>
              <a:rPr lang="en-US" b="1" dirty="0"/>
              <a:t>May 2025, December 2025 </a:t>
            </a:r>
          </a:p>
          <a:p>
            <a:pPr lvl="1" indent="0">
              <a:buNone/>
            </a:pPr>
            <a:endParaRPr lang="en-US" b="1" dirty="0"/>
          </a:p>
          <a:p>
            <a:pPr lvl="1" indent="0">
              <a:buNone/>
            </a:pPr>
            <a:r>
              <a:rPr lang="en-US" b="1" dirty="0"/>
              <a:t>Past updates and Logic Model for Grant Management (Post award) Process Improvements found here: </a:t>
            </a:r>
            <a:r>
              <a:rPr lang="en-US" b="1" dirty="0">
                <a:hlinkClick r:id="rId3"/>
              </a:rPr>
              <a:t>https://www.marquette.edu/innovation/grant-management-process-improvement.php</a:t>
            </a:r>
            <a:endParaRPr lang="en-US" b="1" dirty="0"/>
          </a:p>
          <a:p>
            <a:pPr lvl="1" indent="0">
              <a:buNone/>
            </a:pPr>
            <a:r>
              <a:rPr lang="en-US" b="1" dirty="0"/>
              <a:t>MU POST (NSF grant) information found here: </a:t>
            </a:r>
            <a:r>
              <a:rPr lang="en-US" b="1" dirty="0">
                <a:hlinkClick r:id="rId4"/>
              </a:rPr>
              <a:t>https://www.marquette.edu/research-sponsored-programs/mu-post/</a:t>
            </a:r>
            <a:r>
              <a:rPr lang="en-US" b="1" dirty="0"/>
              <a:t>  </a:t>
            </a:r>
          </a:p>
        </p:txBody>
      </p:sp>
    </p:spTree>
    <p:extLst>
      <p:ext uri="{BB962C8B-B14F-4D97-AF65-F5344CB8AC3E}">
        <p14:creationId xmlns:p14="http://schemas.microsoft.com/office/powerpoint/2010/main" val="3953931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62CE3-3E67-1B00-B532-37A5E1B3CC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F3C2EA-38DC-F458-1AA8-80E948CCEB6B}"/>
              </a:ext>
            </a:extLst>
          </p:cNvPr>
          <p:cNvSpPr>
            <a:spLocks noGrp="1"/>
          </p:cNvSpPr>
          <p:nvPr>
            <p:ph type="title"/>
          </p:nvPr>
        </p:nvSpPr>
        <p:spPr/>
        <p:txBody>
          <a:bodyPr/>
          <a:lstStyle/>
          <a:p>
            <a:r>
              <a:rPr lang="en-US" dirty="0"/>
              <a:t>Recent Updates: Training Resources</a:t>
            </a:r>
          </a:p>
        </p:txBody>
      </p:sp>
      <p:sp>
        <p:nvSpPr>
          <p:cNvPr id="4" name="Content Placeholder 3">
            <a:extLst>
              <a:ext uri="{FF2B5EF4-FFF2-40B4-BE49-F238E27FC236}">
                <a16:creationId xmlns:a16="http://schemas.microsoft.com/office/drawing/2014/main" id="{E9469ABD-FB5F-8B40-E2E3-6105C9DD0E95}"/>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n-US" b="1" u="sng" dirty="0">
                <a:latin typeface="Open Sans Light" panose="020B0306030504020204" pitchFamily="34" charset="0"/>
                <a:ea typeface="Open Sans Light" panose="020B0306030504020204" pitchFamily="34" charset="0"/>
                <a:cs typeface="Open Sans Light" panose="020B0306030504020204" pitchFamily="34" charset="0"/>
              </a:rPr>
              <a:t>Award Process Document </a:t>
            </a:r>
            <a:r>
              <a:rPr lang="en-US" b="1" dirty="0">
                <a:latin typeface="Open Sans Light" panose="020B0306030504020204" pitchFamily="34" charset="0"/>
                <a:ea typeface="Open Sans Light" panose="020B0306030504020204" pitchFamily="34" charset="0"/>
                <a:cs typeface="Open Sans Light" panose="020B0306030504020204" pitchFamily="34" charset="0"/>
              </a:rPr>
              <a:t>- full Excel package of kickoff, monthly checklists and </a:t>
            </a:r>
            <a:r>
              <a:rPr lang="en-US" b="1" u="sng" dirty="0">
                <a:latin typeface="Open Sans Light" panose="020B0306030504020204" pitchFamily="34" charset="0"/>
                <a:ea typeface="Open Sans Light" panose="020B0306030504020204" pitchFamily="34" charset="0"/>
                <a:cs typeface="Open Sans Light" panose="020B0306030504020204" pitchFamily="34" charset="0"/>
              </a:rPr>
              <a:t>closeout</a:t>
            </a:r>
            <a:r>
              <a:rPr lang="en-US" b="1" dirty="0">
                <a:latin typeface="Open Sans Light" panose="020B0306030504020204" pitchFamily="34" charset="0"/>
                <a:ea typeface="Open Sans Light" panose="020B0306030504020204" pitchFamily="34" charset="0"/>
                <a:cs typeface="Open Sans Light" panose="020B0306030504020204" pitchFamily="34" charset="0"/>
              </a:rPr>
              <a:t> checklist that PIs can use from start to finish. Access here: </a:t>
            </a:r>
            <a:r>
              <a:rPr lang="en-US" b="1" dirty="0">
                <a:latin typeface="Open Sans Light" panose="020B0306030504020204" pitchFamily="34" charset="0"/>
                <a:ea typeface="Open Sans Light" panose="020B0306030504020204" pitchFamily="34" charset="0"/>
                <a:cs typeface="Open Sans Light" panose="020B0306030504020204" pitchFamily="34" charset="0"/>
                <a:hlinkClick r:id="rId3"/>
              </a:rPr>
              <a:t>https://www.marquette.edu/research-sponsored-programs/policies-and-guidance.php</a:t>
            </a:r>
            <a:r>
              <a:rPr lang="en-US" b="1" dirty="0">
                <a:latin typeface="Open Sans Light" panose="020B0306030504020204" pitchFamily="34" charset="0"/>
                <a:ea typeface="Open Sans Light" panose="020B0306030504020204" pitchFamily="34" charset="0"/>
                <a:cs typeface="Open Sans Light" panose="020B0306030504020204" pitchFamily="34" charset="0"/>
              </a:rPr>
              <a:t> (award kick-off and monthly checklist link).</a:t>
            </a:r>
          </a:p>
          <a:p>
            <a:pPr marL="457200" indent="-457200">
              <a:buFont typeface="Arial" panose="020B0604020202020204" pitchFamily="34" charset="0"/>
              <a:buChar char="•"/>
            </a:pPr>
            <a:r>
              <a:rPr lang="en-US" b="1" u="sng" dirty="0">
                <a:latin typeface="Open Sans Light" panose="020B0306030504020204" pitchFamily="34" charset="0"/>
                <a:ea typeface="Open Sans Light" panose="020B0306030504020204" pitchFamily="34" charset="0"/>
                <a:cs typeface="Open Sans Light" panose="020B0306030504020204" pitchFamily="34" charset="0"/>
              </a:rPr>
              <a:t>Kick-Off Meetings for PIs with New Awards </a:t>
            </a:r>
            <a:r>
              <a:rPr lang="en-US" b="1" dirty="0">
                <a:latin typeface="Open Sans Light" panose="020B0306030504020204" pitchFamily="34" charset="0"/>
                <a:ea typeface="Open Sans Light" panose="020B0306030504020204" pitchFamily="34" charset="0"/>
                <a:cs typeface="Open Sans Light" panose="020B0306030504020204" pitchFamily="34" charset="0"/>
              </a:rPr>
              <a:t>–  Scheduled monthly for PIs and others who support them. Topics covered: PI responsibilities, basic information about how the account was set up, and resources that are available to help manage the award.</a:t>
            </a:r>
          </a:p>
        </p:txBody>
      </p:sp>
    </p:spTree>
    <p:extLst>
      <p:ext uri="{BB962C8B-B14F-4D97-AF65-F5344CB8AC3E}">
        <p14:creationId xmlns:p14="http://schemas.microsoft.com/office/powerpoint/2010/main" val="695261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87C83-1BFB-E7F4-5C65-A296558D5D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CA1BD7-05EF-F607-9E1F-2C66BF9338CE}"/>
              </a:ext>
            </a:extLst>
          </p:cNvPr>
          <p:cNvSpPr>
            <a:spLocks noGrp="1"/>
          </p:cNvSpPr>
          <p:nvPr>
            <p:ph type="title"/>
          </p:nvPr>
        </p:nvSpPr>
        <p:spPr/>
        <p:txBody>
          <a:bodyPr/>
          <a:lstStyle/>
          <a:p>
            <a:r>
              <a:rPr lang="en-US" dirty="0"/>
              <a:t>Recent Updates: Training Resources</a:t>
            </a:r>
          </a:p>
        </p:txBody>
      </p:sp>
      <p:sp>
        <p:nvSpPr>
          <p:cNvPr id="4" name="Content Placeholder 3">
            <a:extLst>
              <a:ext uri="{FF2B5EF4-FFF2-40B4-BE49-F238E27FC236}">
                <a16:creationId xmlns:a16="http://schemas.microsoft.com/office/drawing/2014/main" id="{FCF322B9-097F-8F38-9BAE-92EBA9CDC2B8}"/>
              </a:ext>
            </a:extLst>
          </p:cNvPr>
          <p:cNvSpPr>
            <a:spLocks noGrp="1"/>
          </p:cNvSpPr>
          <p:nvPr>
            <p:ph idx="1"/>
          </p:nvPr>
        </p:nvSpPr>
        <p:spPr/>
        <p:txBody>
          <a:bodyPr>
            <a:normAutofit lnSpcReduction="10000"/>
          </a:bodyPr>
          <a:lstStyle/>
          <a:p>
            <a:pPr marL="457200" lvl="0" indent="-457200">
              <a:buFont typeface="Arial" panose="020B0604020202020204" pitchFamily="34" charset="0"/>
              <a:buChar char="•"/>
            </a:pPr>
            <a:r>
              <a:rPr lang="en-US" b="1" u="sng" dirty="0"/>
              <a:t>Post-award Training videos </a:t>
            </a:r>
            <a:r>
              <a:rPr lang="en-US" b="1" dirty="0"/>
              <a:t>–Help PIs locate and interpret data from BI reports (more planned)  </a:t>
            </a:r>
            <a:r>
              <a:rPr lang="en-US" b="1" dirty="0">
                <a:hlinkClick r:id="rId3"/>
              </a:rPr>
              <a:t>Post-Award Training Videos // Office of Research and Sponsored Programs // Marquette University</a:t>
            </a:r>
            <a:endParaRPr lang="en-US" b="1" dirty="0"/>
          </a:p>
          <a:p>
            <a:pPr lvl="2"/>
            <a:r>
              <a:rPr lang="en-US" b="1" dirty="0"/>
              <a:t>Business Intelligence</a:t>
            </a:r>
          </a:p>
          <a:p>
            <a:pPr lvl="2"/>
            <a:r>
              <a:rPr lang="en-US" b="1" dirty="0"/>
              <a:t>Grant Project Statement</a:t>
            </a:r>
          </a:p>
          <a:p>
            <a:pPr lvl="2"/>
            <a:r>
              <a:rPr lang="en-US" b="1" dirty="0"/>
              <a:t>Labor Distribution Report</a:t>
            </a:r>
          </a:p>
          <a:p>
            <a:pPr lvl="2"/>
            <a:r>
              <a:rPr lang="en-US" b="1" dirty="0"/>
              <a:t>Journal Entries with </a:t>
            </a:r>
            <a:r>
              <a:rPr lang="en-US" b="1" dirty="0" err="1"/>
              <a:t>iExpense</a:t>
            </a:r>
            <a:endParaRPr lang="en-US" b="1" dirty="0"/>
          </a:p>
          <a:p>
            <a:pPr lvl="2"/>
            <a:r>
              <a:rPr lang="en-US" b="1" dirty="0"/>
              <a:t>Encumbrance Report</a:t>
            </a:r>
          </a:p>
          <a:p>
            <a:pPr marL="457200" indent="-457200">
              <a:buFont typeface="Arial" panose="020B0604020202020204" pitchFamily="34" charset="0"/>
              <a:buChar char="•"/>
            </a:pPr>
            <a:r>
              <a:rPr lang="en-US" b="1" u="sng" dirty="0">
                <a:latin typeface="Open Sans Light" panose="020B0306030504020204" pitchFamily="34" charset="0"/>
                <a:ea typeface="Open Sans Light" panose="020B0306030504020204" pitchFamily="34" charset="0"/>
                <a:cs typeface="Open Sans Light" panose="020B0306030504020204" pitchFamily="34" charset="0"/>
              </a:rPr>
              <a:t>Research Security Training</a:t>
            </a:r>
            <a:r>
              <a:rPr lang="en-US" b="1" dirty="0">
                <a:latin typeface="Open Sans Light" panose="020B0306030504020204" pitchFamily="34" charset="0"/>
                <a:ea typeface="Open Sans Light" panose="020B0306030504020204" pitchFamily="34" charset="0"/>
                <a:cs typeface="Open Sans Light" panose="020B0306030504020204" pitchFamily="34" charset="0"/>
              </a:rPr>
              <a:t> – Required participants registered in Kuali, training completed in D2L, automated notification when training needs to be renewed</a:t>
            </a:r>
            <a:endParaRPr lang="en-US" b="1" u="sng"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303779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050A9-0E73-4FCF-3DD0-D092590704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B4F2F8-A6F5-76AC-06F0-FCBB189FDED3}"/>
              </a:ext>
            </a:extLst>
          </p:cNvPr>
          <p:cNvSpPr>
            <a:spLocks noGrp="1"/>
          </p:cNvSpPr>
          <p:nvPr>
            <p:ph type="title"/>
          </p:nvPr>
        </p:nvSpPr>
        <p:spPr/>
        <p:txBody>
          <a:bodyPr/>
          <a:lstStyle/>
          <a:p>
            <a:r>
              <a:rPr lang="en-US" dirty="0"/>
              <a:t>Recent Updates: Process Improvement</a:t>
            </a:r>
          </a:p>
        </p:txBody>
      </p:sp>
      <p:sp>
        <p:nvSpPr>
          <p:cNvPr id="4" name="Content Placeholder 3">
            <a:extLst>
              <a:ext uri="{FF2B5EF4-FFF2-40B4-BE49-F238E27FC236}">
                <a16:creationId xmlns:a16="http://schemas.microsoft.com/office/drawing/2014/main" id="{63EA4D46-BAB0-E25C-23DF-9466C94E8434}"/>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n-US" b="1" u="sng" dirty="0"/>
              <a:t>No Cost Extension Process </a:t>
            </a:r>
            <a:r>
              <a:rPr lang="en-US" b="1" dirty="0"/>
              <a:t>– new form that provides guidance and collects information that is more specific to specific sponsors.  Information is also being entered into the Negotiations section of Kuali for tracking purposes. </a:t>
            </a:r>
            <a:r>
              <a:rPr lang="en-US" b="1" u="sng" dirty="0">
                <a:hlinkClick r:id="rId3"/>
              </a:rPr>
              <a:t>No Cost Extension (NCE) Request Form // Office of Research and Sponsored Programs // Marquette University</a:t>
            </a:r>
            <a:endParaRPr lang="en-US" b="1" dirty="0"/>
          </a:p>
          <a:p>
            <a:pPr marL="457200" indent="-457200">
              <a:buFont typeface="Arial" panose="020B0604020202020204" pitchFamily="34" charset="0"/>
              <a:buChar char="•"/>
            </a:pPr>
            <a:r>
              <a:rPr lang="en-US" b="1" u="sng" dirty="0"/>
              <a:t>Participant Support Guidance/website </a:t>
            </a:r>
            <a:r>
              <a:rPr lang="en-US" b="1" dirty="0"/>
              <a:t>– new document outlining participant support considerations at both pre- and post-award stages, resources include offer letter templates, onboarding guidance, links to federal rules, etc. </a:t>
            </a:r>
            <a:r>
              <a:rPr lang="en-US" b="1" u="sng" dirty="0">
                <a:hlinkClick r:id="rId4"/>
              </a:rPr>
              <a:t>Participant Support // Office of Research and Sponsored Programs // Marquette University</a:t>
            </a:r>
            <a:endParaRPr lang="en-US"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28018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24444-693E-11A0-B068-7A339B7F93EA}"/>
              </a:ext>
            </a:extLst>
          </p:cNvPr>
          <p:cNvSpPr>
            <a:spLocks noGrp="1"/>
          </p:cNvSpPr>
          <p:nvPr>
            <p:ph type="title"/>
          </p:nvPr>
        </p:nvSpPr>
        <p:spPr/>
        <p:txBody>
          <a:bodyPr anchor="ctr">
            <a:normAutofit/>
          </a:bodyPr>
          <a:lstStyle/>
          <a:p>
            <a:r>
              <a:rPr lang="en-US" sz="3700" dirty="0"/>
              <a:t>From our Last Townhall: One Priority is</a:t>
            </a:r>
            <a:br>
              <a:rPr lang="en-US" sz="3700" dirty="0"/>
            </a:br>
            <a:r>
              <a:rPr lang="en-US" sz="3700" dirty="0"/>
              <a:t>Help with Forms (Capacity Building Focus)</a:t>
            </a:r>
          </a:p>
        </p:txBody>
      </p:sp>
      <p:graphicFrame>
        <p:nvGraphicFramePr>
          <p:cNvPr id="8" name="Content Placeholder 7">
            <a:extLst>
              <a:ext uri="{FF2B5EF4-FFF2-40B4-BE49-F238E27FC236}">
                <a16:creationId xmlns:a16="http://schemas.microsoft.com/office/drawing/2014/main" id="{B1B1BF43-DED0-BBF4-C7D7-7CAACA11AC06}"/>
              </a:ext>
            </a:extLst>
          </p:cNvPr>
          <p:cNvGraphicFramePr>
            <a:graphicFrameLocks noGrp="1"/>
          </p:cNvGraphicFramePr>
          <p:nvPr>
            <p:ph idx="1"/>
            <p:extLst>
              <p:ext uri="{D42A27DB-BD31-4B8C-83A1-F6EECF244321}">
                <p14:modId xmlns:p14="http://schemas.microsoft.com/office/powerpoint/2010/main" val="2555023597"/>
              </p:ext>
            </p:extLst>
          </p:nvPr>
        </p:nvGraphicFramePr>
        <p:xfrm>
          <a:off x="838200" y="1893063"/>
          <a:ext cx="10515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4885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647E8-4920-5FA7-305C-614D6255DC00}"/>
              </a:ext>
            </a:extLst>
          </p:cNvPr>
          <p:cNvSpPr>
            <a:spLocks noGrp="1"/>
          </p:cNvSpPr>
          <p:nvPr>
            <p:ph type="title"/>
          </p:nvPr>
        </p:nvSpPr>
        <p:spPr>
          <a:xfrm>
            <a:off x="838200" y="354557"/>
            <a:ext cx="10515600" cy="1325563"/>
          </a:xfrm>
        </p:spPr>
        <p:txBody>
          <a:bodyPr/>
          <a:lstStyle/>
          <a:p>
            <a:r>
              <a:rPr lang="en-US" dirty="0"/>
              <a:t>Process Improvement (Forms)</a:t>
            </a:r>
          </a:p>
        </p:txBody>
      </p:sp>
      <p:sp>
        <p:nvSpPr>
          <p:cNvPr id="3" name="Content Placeholder 2">
            <a:extLst>
              <a:ext uri="{FF2B5EF4-FFF2-40B4-BE49-F238E27FC236}">
                <a16:creationId xmlns:a16="http://schemas.microsoft.com/office/drawing/2014/main" id="{628E30E1-4205-964D-A663-D2088F0C28E3}"/>
              </a:ext>
            </a:extLst>
          </p:cNvPr>
          <p:cNvSpPr>
            <a:spLocks noGrp="1"/>
          </p:cNvSpPr>
          <p:nvPr>
            <p:ph idx="1"/>
          </p:nvPr>
        </p:nvSpPr>
        <p:spPr>
          <a:xfrm>
            <a:off x="630477" y="1479703"/>
            <a:ext cx="11106411" cy="4708154"/>
          </a:xfrm>
        </p:spPr>
        <p:txBody>
          <a:bodyPr>
            <a:noAutofit/>
          </a:bodyPr>
          <a:lstStyle/>
          <a:p>
            <a:r>
              <a:rPr lang="en-US" sz="3000" b="1" dirty="0">
                <a:latin typeface="Open Sans Light" panose="020B0306030504020204" pitchFamily="34" charset="0"/>
                <a:ea typeface="Open Sans Light" panose="020B0306030504020204" pitchFamily="34" charset="0"/>
                <a:cs typeface="Open Sans Light" panose="020B0306030504020204" pitchFamily="34" charset="0"/>
              </a:rPr>
              <a:t>Grant Tuition Payment Request (formerly Student Grant Support Form)</a:t>
            </a:r>
          </a:p>
          <a:p>
            <a:endParaRPr lang="en-US" sz="3000" b="1" dirty="0">
              <a:latin typeface="Open Sans Light" panose="020B0306030504020204" pitchFamily="34" charset="0"/>
              <a:ea typeface="Open Sans Light" panose="020B0306030504020204" pitchFamily="34" charset="0"/>
              <a:cs typeface="Open Sans Light" panose="020B0306030504020204" pitchFamily="34" charset="0"/>
            </a:endParaRPr>
          </a:p>
          <a:p>
            <a:endParaRPr lang="en-US" sz="3000" b="1" dirty="0">
              <a:latin typeface="Open Sans Light" panose="020B0306030504020204" pitchFamily="34" charset="0"/>
              <a:ea typeface="Open Sans Light" panose="020B0306030504020204" pitchFamily="34" charset="0"/>
              <a:cs typeface="Open Sans Light" panose="020B0306030504020204" pitchFamily="34" charset="0"/>
            </a:endParaRPr>
          </a:p>
          <a:p>
            <a:endParaRPr lang="en-US" sz="3000" b="1" dirty="0">
              <a:latin typeface="Open Sans Light" panose="020B0306030504020204" pitchFamily="34" charset="0"/>
              <a:ea typeface="Open Sans Light" panose="020B0306030504020204" pitchFamily="34" charset="0"/>
              <a:cs typeface="Open Sans Light" panose="020B0306030504020204" pitchFamily="34" charset="0"/>
            </a:endParaRPr>
          </a:p>
        </p:txBody>
      </p:sp>
      <p:graphicFrame>
        <p:nvGraphicFramePr>
          <p:cNvPr id="5" name="Diagram 4">
            <a:extLst>
              <a:ext uri="{FF2B5EF4-FFF2-40B4-BE49-F238E27FC236}">
                <a16:creationId xmlns:a16="http://schemas.microsoft.com/office/drawing/2014/main" id="{138076F2-E76E-1024-C929-3A983832718E}"/>
              </a:ext>
            </a:extLst>
          </p:cNvPr>
          <p:cNvGraphicFramePr/>
          <p:nvPr>
            <p:extLst>
              <p:ext uri="{D42A27DB-BD31-4B8C-83A1-F6EECF244321}">
                <p14:modId xmlns:p14="http://schemas.microsoft.com/office/powerpoint/2010/main" val="2610488781"/>
              </p:ext>
            </p:extLst>
          </p:nvPr>
        </p:nvGraphicFramePr>
        <p:xfrm>
          <a:off x="133611" y="2470944"/>
          <a:ext cx="11924778" cy="26522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1A7CEC33-BE2B-8D59-199A-BD7F7BE884E4}"/>
              </a:ext>
            </a:extLst>
          </p:cNvPr>
          <p:cNvSpPr txBox="1"/>
          <p:nvPr/>
        </p:nvSpPr>
        <p:spPr>
          <a:xfrm>
            <a:off x="409182" y="5303114"/>
            <a:ext cx="11152341" cy="1200329"/>
          </a:xfrm>
          <a:prstGeom prst="rect">
            <a:avLst/>
          </a:prstGeom>
          <a:noFill/>
        </p:spPr>
        <p:txBody>
          <a:bodyPr wrap="square" rtlCol="0">
            <a:spAutoFit/>
          </a:bodyPr>
          <a:lstStyle/>
          <a:p>
            <a:r>
              <a:rPr lang="en-US" dirty="0"/>
              <a:t>Thanks to lean process workshop attendees (Jodie Box, Barb Ploszay, Katie Mullens, Amy Ramminger, Amy Albrinck Schroeder, Sa Yang, Anita Manogaran, Faith Wood, Steve Celichowski, Jennifer Johnson, Tara O’Neil, Chris Cornell, Kathy Durben) and leaders (Eric Olson and Julie Knox); pilot participants (Brooke Mayer, Pat McNamara, Krassi Hristova, Chris Marshall and their students)!</a:t>
            </a:r>
          </a:p>
        </p:txBody>
      </p:sp>
    </p:spTree>
    <p:extLst>
      <p:ext uri="{BB962C8B-B14F-4D97-AF65-F5344CB8AC3E}">
        <p14:creationId xmlns:p14="http://schemas.microsoft.com/office/powerpoint/2010/main" val="1378950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9BDCB-B9F8-0B06-3BE5-31A24465F9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7B0A3C-4146-F85F-F93C-CDB214ACCB68}"/>
              </a:ext>
            </a:extLst>
          </p:cNvPr>
          <p:cNvSpPr>
            <a:spLocks noGrp="1"/>
          </p:cNvSpPr>
          <p:nvPr>
            <p:ph type="title"/>
          </p:nvPr>
        </p:nvSpPr>
        <p:spPr>
          <a:xfrm>
            <a:off x="550667" y="455119"/>
            <a:ext cx="10958707" cy="1325563"/>
          </a:xfrm>
        </p:spPr>
        <p:txBody>
          <a:bodyPr>
            <a:normAutofit/>
          </a:bodyPr>
          <a:lstStyle/>
          <a:p>
            <a:r>
              <a:rPr lang="en-US" dirty="0"/>
              <a:t>Process Improvement (Forms) </a:t>
            </a:r>
            <a:br>
              <a:rPr lang="en-US" dirty="0"/>
            </a:br>
            <a:r>
              <a:rPr lang="en-US" dirty="0"/>
              <a:t>Grant Tuition Payment Request Workflow</a:t>
            </a:r>
          </a:p>
        </p:txBody>
      </p:sp>
      <p:sp>
        <p:nvSpPr>
          <p:cNvPr id="11" name="AutoShape 8" descr="Graduation cap outline">
            <a:extLst>
              <a:ext uri="{FF2B5EF4-FFF2-40B4-BE49-F238E27FC236}">
                <a16:creationId xmlns:a16="http://schemas.microsoft.com/office/drawing/2014/main" id="{C2203479-DAEA-3F9D-3CD3-F121B766507B}"/>
              </a:ext>
            </a:extLst>
          </p:cNvPr>
          <p:cNvSpPr>
            <a:spLocks noChangeAspect="1" noChangeArrowheads="1"/>
          </p:cNvSpPr>
          <p:nvPr/>
        </p:nvSpPr>
        <p:spPr bwMode="auto">
          <a:xfrm>
            <a:off x="90292" y="-1524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9" descr="Badge Tick outline">
            <a:extLst>
              <a:ext uri="{FF2B5EF4-FFF2-40B4-BE49-F238E27FC236}">
                <a16:creationId xmlns:a16="http://schemas.microsoft.com/office/drawing/2014/main" id="{976DC259-5BB7-754A-C1EE-4649CD368B08}"/>
              </a:ext>
            </a:extLst>
          </p:cNvPr>
          <p:cNvSpPr>
            <a:spLocks noChangeAspect="1" noChangeArrowheads="1"/>
          </p:cNvSpPr>
          <p:nvPr/>
        </p:nvSpPr>
        <p:spPr bwMode="auto">
          <a:xfrm>
            <a:off x="550667" y="-1524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0" descr="Internet outline">
            <a:extLst>
              <a:ext uri="{FF2B5EF4-FFF2-40B4-BE49-F238E27FC236}">
                <a16:creationId xmlns:a16="http://schemas.microsoft.com/office/drawing/2014/main" id="{89AA9BD7-811B-1254-9682-DC6EAF58512C}"/>
              </a:ext>
            </a:extLst>
          </p:cNvPr>
          <p:cNvSpPr>
            <a:spLocks noChangeAspect="1" noChangeArrowheads="1"/>
          </p:cNvSpPr>
          <p:nvPr/>
        </p:nvSpPr>
        <p:spPr bwMode="auto">
          <a:xfrm>
            <a:off x="1011042" y="-1524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1" descr="Flip calendar outline">
            <a:extLst>
              <a:ext uri="{FF2B5EF4-FFF2-40B4-BE49-F238E27FC236}">
                <a16:creationId xmlns:a16="http://schemas.microsoft.com/office/drawing/2014/main" id="{BC67F2F7-BD9A-BE65-7F6F-865860E0DC7F}"/>
              </a:ext>
            </a:extLst>
          </p:cNvPr>
          <p:cNvSpPr>
            <a:spLocks noChangeAspect="1" noChangeArrowheads="1"/>
          </p:cNvSpPr>
          <p:nvPr/>
        </p:nvSpPr>
        <p:spPr bwMode="auto">
          <a:xfrm>
            <a:off x="1471417" y="-1524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2" descr="Email outline">
            <a:extLst>
              <a:ext uri="{FF2B5EF4-FFF2-40B4-BE49-F238E27FC236}">
                <a16:creationId xmlns:a16="http://schemas.microsoft.com/office/drawing/2014/main" id="{40A42B3F-320F-F719-B54B-30FB9FBBB6A2}"/>
              </a:ext>
            </a:extLst>
          </p:cNvPr>
          <p:cNvSpPr>
            <a:spLocks noChangeAspect="1" noChangeArrowheads="1"/>
          </p:cNvSpPr>
          <p:nvPr/>
        </p:nvSpPr>
        <p:spPr bwMode="auto">
          <a:xfrm>
            <a:off x="1931792" y="-1524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Rectangle 22">
            <a:extLst>
              <a:ext uri="{FF2B5EF4-FFF2-40B4-BE49-F238E27FC236}">
                <a16:creationId xmlns:a16="http://schemas.microsoft.com/office/drawing/2014/main" id="{D00666BE-0903-2B56-CBCB-C2979B826134}"/>
              </a:ext>
            </a:extLst>
          </p:cNvPr>
          <p:cNvSpPr/>
          <p:nvPr/>
        </p:nvSpPr>
        <p:spPr>
          <a:xfrm>
            <a:off x="3462622" y="3651697"/>
            <a:ext cx="1443177" cy="133408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1600" b="1" dirty="0">
                <a:solidFill>
                  <a:schemeClr val="accent1">
                    <a:lumMod val="75000"/>
                  </a:schemeClr>
                </a:solidFill>
              </a:rPr>
              <a:t>Action: </a:t>
            </a:r>
            <a:r>
              <a:rPr lang="en-US" sz="1600" dirty="0">
                <a:solidFill>
                  <a:schemeClr val="accent1">
                    <a:lumMod val="75000"/>
                  </a:schemeClr>
                </a:solidFill>
              </a:rPr>
              <a:t>After final registration student confirms enrollment and course load.</a:t>
            </a:r>
          </a:p>
          <a:p>
            <a:endParaRPr lang="en-US" sz="1600" b="1" dirty="0">
              <a:solidFill>
                <a:schemeClr val="accent1">
                  <a:lumMod val="75000"/>
                </a:schemeClr>
              </a:solidFill>
            </a:endParaRPr>
          </a:p>
          <a:p>
            <a:r>
              <a:rPr lang="en-US" sz="1600" b="1" dirty="0">
                <a:solidFill>
                  <a:schemeClr val="accent1">
                    <a:lumMod val="75000"/>
                  </a:schemeClr>
                </a:solidFill>
              </a:rPr>
              <a:t>Owner: </a:t>
            </a:r>
            <a:r>
              <a:rPr lang="en-US" sz="1600" dirty="0">
                <a:solidFill>
                  <a:schemeClr val="accent1">
                    <a:lumMod val="75000"/>
                  </a:schemeClr>
                </a:solidFill>
              </a:rPr>
              <a:t>Student</a:t>
            </a:r>
          </a:p>
        </p:txBody>
      </p:sp>
      <p:sp>
        <p:nvSpPr>
          <p:cNvPr id="24" name="Rectangle 23">
            <a:extLst>
              <a:ext uri="{FF2B5EF4-FFF2-40B4-BE49-F238E27FC236}">
                <a16:creationId xmlns:a16="http://schemas.microsoft.com/office/drawing/2014/main" id="{7E61853C-7F3B-DFFD-1B54-95E7F938CA44}"/>
              </a:ext>
            </a:extLst>
          </p:cNvPr>
          <p:cNvSpPr/>
          <p:nvPr/>
        </p:nvSpPr>
        <p:spPr>
          <a:xfrm>
            <a:off x="5184873" y="3297395"/>
            <a:ext cx="1425307" cy="138923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1600" b="1" dirty="0">
                <a:solidFill>
                  <a:schemeClr val="accent1">
                    <a:lumMod val="75000"/>
                  </a:schemeClr>
                </a:solidFill>
              </a:rPr>
              <a:t>Action</a:t>
            </a:r>
            <a:r>
              <a:rPr lang="en-US" sz="1600" dirty="0">
                <a:solidFill>
                  <a:schemeClr val="accent1">
                    <a:lumMod val="75000"/>
                  </a:schemeClr>
                </a:solidFill>
              </a:rPr>
              <a:t>: Review student enrollment and approve.</a:t>
            </a:r>
          </a:p>
          <a:p>
            <a:endParaRPr lang="en-US" sz="1600" b="1" dirty="0">
              <a:solidFill>
                <a:schemeClr val="accent1">
                  <a:lumMod val="75000"/>
                </a:schemeClr>
              </a:solidFill>
            </a:endParaRPr>
          </a:p>
          <a:p>
            <a:r>
              <a:rPr lang="en-US" sz="1600" b="1" dirty="0">
                <a:solidFill>
                  <a:schemeClr val="accent1">
                    <a:lumMod val="75000"/>
                  </a:schemeClr>
                </a:solidFill>
              </a:rPr>
              <a:t>Owner: </a:t>
            </a:r>
            <a:r>
              <a:rPr lang="en-US" sz="1600" dirty="0">
                <a:solidFill>
                  <a:schemeClr val="accent1">
                    <a:lumMod val="75000"/>
                  </a:schemeClr>
                </a:solidFill>
              </a:rPr>
              <a:t>PI/Authorized Signer</a:t>
            </a:r>
          </a:p>
        </p:txBody>
      </p:sp>
      <p:sp>
        <p:nvSpPr>
          <p:cNvPr id="25" name="Rectangle 24">
            <a:extLst>
              <a:ext uri="{FF2B5EF4-FFF2-40B4-BE49-F238E27FC236}">
                <a16:creationId xmlns:a16="http://schemas.microsoft.com/office/drawing/2014/main" id="{65FEB433-FDE2-92AF-B0B0-EA1E6997564C}"/>
              </a:ext>
            </a:extLst>
          </p:cNvPr>
          <p:cNvSpPr/>
          <p:nvPr/>
        </p:nvSpPr>
        <p:spPr>
          <a:xfrm>
            <a:off x="6971289" y="3349312"/>
            <a:ext cx="1565732" cy="162828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1600" b="1" dirty="0">
                <a:solidFill>
                  <a:schemeClr val="accent1">
                    <a:lumMod val="75000"/>
                  </a:schemeClr>
                </a:solidFill>
              </a:rPr>
              <a:t>Action: </a:t>
            </a:r>
            <a:r>
              <a:rPr lang="en-US" sz="1600" dirty="0">
                <a:solidFill>
                  <a:schemeClr val="accent1">
                    <a:lumMod val="75000"/>
                  </a:schemeClr>
                </a:solidFill>
              </a:rPr>
              <a:t>ORSP reviews and enters charges into financial system.</a:t>
            </a:r>
          </a:p>
          <a:p>
            <a:endParaRPr lang="en-US" sz="1600" b="1" dirty="0">
              <a:solidFill>
                <a:schemeClr val="accent1">
                  <a:lumMod val="75000"/>
                </a:schemeClr>
              </a:solidFill>
            </a:endParaRPr>
          </a:p>
          <a:p>
            <a:r>
              <a:rPr lang="en-US" sz="1600" b="1" dirty="0">
                <a:solidFill>
                  <a:schemeClr val="accent1">
                    <a:lumMod val="75000"/>
                  </a:schemeClr>
                </a:solidFill>
              </a:rPr>
              <a:t>Owner: </a:t>
            </a:r>
            <a:r>
              <a:rPr lang="en-US" sz="1600" dirty="0">
                <a:solidFill>
                  <a:schemeClr val="accent1">
                    <a:lumMod val="75000"/>
                  </a:schemeClr>
                </a:solidFill>
              </a:rPr>
              <a:t>ORSP/Financial System</a:t>
            </a:r>
          </a:p>
          <a:p>
            <a:pPr algn="ctr"/>
            <a:endParaRPr lang="en-US" sz="1600" dirty="0">
              <a:solidFill>
                <a:schemeClr val="accent1">
                  <a:lumMod val="75000"/>
                </a:schemeClr>
              </a:solidFill>
            </a:endParaRPr>
          </a:p>
        </p:txBody>
      </p:sp>
      <p:sp>
        <p:nvSpPr>
          <p:cNvPr id="26" name="Rectangle 25">
            <a:extLst>
              <a:ext uri="{FF2B5EF4-FFF2-40B4-BE49-F238E27FC236}">
                <a16:creationId xmlns:a16="http://schemas.microsoft.com/office/drawing/2014/main" id="{2579E761-9210-B682-DDE8-247232582BBA}"/>
              </a:ext>
            </a:extLst>
          </p:cNvPr>
          <p:cNvSpPr/>
          <p:nvPr/>
        </p:nvSpPr>
        <p:spPr>
          <a:xfrm>
            <a:off x="8718031" y="3240302"/>
            <a:ext cx="1558842" cy="11787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1600" b="1" dirty="0">
                <a:solidFill>
                  <a:schemeClr val="accent1">
                    <a:lumMod val="75000"/>
                  </a:schemeClr>
                </a:solidFill>
              </a:rPr>
              <a:t>Action: </a:t>
            </a:r>
            <a:r>
              <a:rPr lang="en-US" sz="1600" dirty="0">
                <a:solidFill>
                  <a:schemeClr val="accent1">
                    <a:lumMod val="75000"/>
                  </a:schemeClr>
                </a:solidFill>
              </a:rPr>
              <a:t>Request archived. PI and student notified.</a:t>
            </a:r>
          </a:p>
          <a:p>
            <a:endParaRPr lang="en-US" sz="1600" b="1" dirty="0">
              <a:solidFill>
                <a:schemeClr val="accent1">
                  <a:lumMod val="75000"/>
                </a:schemeClr>
              </a:solidFill>
            </a:endParaRPr>
          </a:p>
          <a:p>
            <a:r>
              <a:rPr lang="en-US" sz="1600" b="1" dirty="0">
                <a:solidFill>
                  <a:schemeClr val="accent1">
                    <a:lumMod val="75000"/>
                  </a:schemeClr>
                </a:solidFill>
              </a:rPr>
              <a:t>Owner: </a:t>
            </a:r>
            <a:r>
              <a:rPr lang="en-US" sz="1600" dirty="0">
                <a:solidFill>
                  <a:schemeClr val="accent1">
                    <a:lumMod val="75000"/>
                  </a:schemeClr>
                </a:solidFill>
              </a:rPr>
              <a:t>ORSP/</a:t>
            </a:r>
            <a:r>
              <a:rPr lang="en-US" sz="1600" dirty="0" err="1">
                <a:solidFill>
                  <a:schemeClr val="accent1">
                    <a:lumMod val="75000"/>
                  </a:schemeClr>
                </a:solidFill>
              </a:rPr>
              <a:t>DocuSign</a:t>
            </a:r>
            <a:endParaRPr lang="en-US" sz="1600" dirty="0">
              <a:solidFill>
                <a:schemeClr val="accent1">
                  <a:lumMod val="75000"/>
                </a:schemeClr>
              </a:solidFill>
            </a:endParaRPr>
          </a:p>
        </p:txBody>
      </p:sp>
      <p:sp>
        <p:nvSpPr>
          <p:cNvPr id="27" name="Rectangle 26">
            <a:extLst>
              <a:ext uri="{FF2B5EF4-FFF2-40B4-BE49-F238E27FC236}">
                <a16:creationId xmlns:a16="http://schemas.microsoft.com/office/drawing/2014/main" id="{72FF5988-DC02-9AB1-9853-8511364C197B}"/>
              </a:ext>
            </a:extLst>
          </p:cNvPr>
          <p:cNvSpPr/>
          <p:nvPr/>
        </p:nvSpPr>
        <p:spPr>
          <a:xfrm>
            <a:off x="1664853" y="3259503"/>
            <a:ext cx="1518695" cy="162828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1600" b="1" dirty="0">
                <a:solidFill>
                  <a:schemeClr val="accent1">
                    <a:lumMod val="75000"/>
                  </a:schemeClr>
                </a:solidFill>
              </a:rPr>
              <a:t>Action: </a:t>
            </a:r>
            <a:r>
              <a:rPr lang="en-US" sz="1600" dirty="0">
                <a:solidFill>
                  <a:schemeClr val="accent1">
                    <a:lumMod val="75000"/>
                  </a:schemeClr>
                </a:solidFill>
              </a:rPr>
              <a:t>Request initiated when support is needed for a project. </a:t>
            </a:r>
          </a:p>
          <a:p>
            <a:endParaRPr lang="en-US" sz="1600" b="1" dirty="0">
              <a:solidFill>
                <a:schemeClr val="accent1">
                  <a:lumMod val="75000"/>
                </a:schemeClr>
              </a:solidFill>
            </a:endParaRPr>
          </a:p>
          <a:p>
            <a:r>
              <a:rPr lang="en-US" sz="1600" b="1" dirty="0">
                <a:solidFill>
                  <a:schemeClr val="accent1">
                    <a:lumMod val="75000"/>
                  </a:schemeClr>
                </a:solidFill>
              </a:rPr>
              <a:t>Owner: </a:t>
            </a:r>
            <a:r>
              <a:rPr lang="en-US" sz="1600" dirty="0">
                <a:solidFill>
                  <a:schemeClr val="accent1">
                    <a:lumMod val="75000"/>
                  </a:schemeClr>
                </a:solidFill>
              </a:rPr>
              <a:t>PI / Authorized Signer</a:t>
            </a:r>
          </a:p>
        </p:txBody>
      </p:sp>
      <p:sp>
        <p:nvSpPr>
          <p:cNvPr id="28" name="Arrow: Pentagon 27">
            <a:extLst>
              <a:ext uri="{FF2B5EF4-FFF2-40B4-BE49-F238E27FC236}">
                <a16:creationId xmlns:a16="http://schemas.microsoft.com/office/drawing/2014/main" id="{F39C4503-D508-743E-87F4-162E4209DA31}"/>
              </a:ext>
            </a:extLst>
          </p:cNvPr>
          <p:cNvSpPr/>
          <p:nvPr/>
        </p:nvSpPr>
        <p:spPr>
          <a:xfrm>
            <a:off x="5184873" y="2321536"/>
            <a:ext cx="1551892" cy="516022"/>
          </a:xfrm>
          <a:prstGeom prst="homePlate">
            <a:avLst/>
          </a:prstGeom>
          <a:solidFill>
            <a:schemeClr val="tx2">
              <a:lumMod val="10000"/>
              <a:lumOff val="90000"/>
            </a:schemeClr>
          </a:solidFill>
          <a:ln>
            <a:solidFill>
              <a:schemeClr val="accent4">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600" b="1">
                <a:solidFill>
                  <a:schemeClr val="accent4">
                    <a:lumMod val="50000"/>
                  </a:schemeClr>
                </a:solidFill>
              </a:rPr>
              <a:t>PI Approval</a:t>
            </a:r>
          </a:p>
        </p:txBody>
      </p:sp>
      <p:sp>
        <p:nvSpPr>
          <p:cNvPr id="29" name="Arrow: Pentagon 28">
            <a:extLst>
              <a:ext uri="{FF2B5EF4-FFF2-40B4-BE49-F238E27FC236}">
                <a16:creationId xmlns:a16="http://schemas.microsoft.com/office/drawing/2014/main" id="{FDF25E42-BCB1-2B99-BE94-D9AF4EA1A202}"/>
              </a:ext>
            </a:extLst>
          </p:cNvPr>
          <p:cNvSpPr/>
          <p:nvPr/>
        </p:nvSpPr>
        <p:spPr>
          <a:xfrm>
            <a:off x="6971289" y="2321536"/>
            <a:ext cx="1551892" cy="535382"/>
          </a:xfrm>
          <a:prstGeom prst="homePlate">
            <a:avLst/>
          </a:prstGeom>
          <a:solidFill>
            <a:schemeClr val="tx2">
              <a:lumMod val="10000"/>
              <a:lumOff val="90000"/>
            </a:schemeClr>
          </a:solidFill>
          <a:ln>
            <a:solidFill>
              <a:schemeClr val="accent4">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600" b="1">
                <a:solidFill>
                  <a:schemeClr val="accent4">
                    <a:lumMod val="50000"/>
                  </a:schemeClr>
                </a:solidFill>
              </a:rPr>
              <a:t>ORSP Review &amp; Processing</a:t>
            </a:r>
          </a:p>
        </p:txBody>
      </p:sp>
      <p:sp>
        <p:nvSpPr>
          <p:cNvPr id="30" name="Arrow: Pentagon 29">
            <a:extLst>
              <a:ext uri="{FF2B5EF4-FFF2-40B4-BE49-F238E27FC236}">
                <a16:creationId xmlns:a16="http://schemas.microsoft.com/office/drawing/2014/main" id="{0478773E-C5B2-EE18-71A4-07E6F236672E}"/>
              </a:ext>
            </a:extLst>
          </p:cNvPr>
          <p:cNvSpPr/>
          <p:nvPr/>
        </p:nvSpPr>
        <p:spPr>
          <a:xfrm>
            <a:off x="8718029" y="2321535"/>
            <a:ext cx="1551892" cy="516022"/>
          </a:xfrm>
          <a:prstGeom prst="homePlate">
            <a:avLst/>
          </a:prstGeom>
          <a:solidFill>
            <a:schemeClr val="tx2">
              <a:lumMod val="10000"/>
              <a:lumOff val="90000"/>
            </a:schemeClr>
          </a:solidFill>
          <a:ln>
            <a:solidFill>
              <a:schemeClr val="accent4">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600" b="1">
                <a:solidFill>
                  <a:schemeClr val="accent4">
                    <a:lumMod val="50000"/>
                  </a:schemeClr>
                </a:solidFill>
              </a:rPr>
              <a:t>Confirmation</a:t>
            </a:r>
          </a:p>
        </p:txBody>
      </p:sp>
      <p:sp>
        <p:nvSpPr>
          <p:cNvPr id="31" name="Arrow: Pentagon 30">
            <a:extLst>
              <a:ext uri="{FF2B5EF4-FFF2-40B4-BE49-F238E27FC236}">
                <a16:creationId xmlns:a16="http://schemas.microsoft.com/office/drawing/2014/main" id="{8FE99FA8-C5E0-14B5-C865-64CEB1A355EF}"/>
              </a:ext>
            </a:extLst>
          </p:cNvPr>
          <p:cNvSpPr/>
          <p:nvPr/>
        </p:nvSpPr>
        <p:spPr>
          <a:xfrm>
            <a:off x="3390395" y="2321536"/>
            <a:ext cx="1638843" cy="521288"/>
          </a:xfrm>
          <a:prstGeom prst="homePlate">
            <a:avLst/>
          </a:prstGeom>
          <a:solidFill>
            <a:schemeClr val="accent1">
              <a:lumMod val="60000"/>
              <a:lumOff val="40000"/>
            </a:schemeClr>
          </a:solidFill>
          <a:ln>
            <a:solidFill>
              <a:schemeClr val="accent4">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600" b="1" dirty="0">
                <a:solidFill>
                  <a:schemeClr val="accent4">
                    <a:lumMod val="50000"/>
                  </a:schemeClr>
                </a:solidFill>
              </a:rPr>
              <a:t>Student Confirmation</a:t>
            </a:r>
          </a:p>
        </p:txBody>
      </p:sp>
      <p:sp>
        <p:nvSpPr>
          <p:cNvPr id="32" name="Arrow: Pentagon 31">
            <a:extLst>
              <a:ext uri="{FF2B5EF4-FFF2-40B4-BE49-F238E27FC236}">
                <a16:creationId xmlns:a16="http://schemas.microsoft.com/office/drawing/2014/main" id="{D23B3DAD-71A0-F7B6-9A07-5812A28901DF}"/>
              </a:ext>
            </a:extLst>
          </p:cNvPr>
          <p:cNvSpPr/>
          <p:nvPr/>
        </p:nvSpPr>
        <p:spPr>
          <a:xfrm>
            <a:off x="1623817" y="2316269"/>
            <a:ext cx="1551893" cy="521288"/>
          </a:xfrm>
          <a:prstGeom prst="homePlate">
            <a:avLst/>
          </a:prstGeom>
          <a:solidFill>
            <a:schemeClr val="tx2">
              <a:lumMod val="10000"/>
              <a:lumOff val="90000"/>
            </a:schemeClr>
          </a:solidFill>
          <a:ln>
            <a:solidFill>
              <a:schemeClr val="accent4">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600" b="1" dirty="0">
                <a:solidFill>
                  <a:schemeClr val="accent4">
                    <a:lumMod val="50000"/>
                  </a:schemeClr>
                </a:solidFill>
              </a:rPr>
              <a:t>Request Initiated</a:t>
            </a:r>
          </a:p>
        </p:txBody>
      </p:sp>
      <p:sp>
        <p:nvSpPr>
          <p:cNvPr id="33" name="TextBox 30">
            <a:extLst>
              <a:ext uri="{FF2B5EF4-FFF2-40B4-BE49-F238E27FC236}">
                <a16:creationId xmlns:a16="http://schemas.microsoft.com/office/drawing/2014/main" id="{8BA21441-5A6B-760E-15A0-47C86FC1E69F}"/>
              </a:ext>
            </a:extLst>
          </p:cNvPr>
          <p:cNvSpPr txBox="1"/>
          <p:nvPr/>
        </p:nvSpPr>
        <p:spPr>
          <a:xfrm>
            <a:off x="8021645" y="4977594"/>
            <a:ext cx="1997230" cy="107721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i="1" dirty="0"/>
              <a:t>Please allow </a:t>
            </a:r>
            <a:r>
              <a:rPr lang="en-US" sz="1600" b="1" i="1" dirty="0"/>
              <a:t>at least 7 days </a:t>
            </a:r>
            <a:r>
              <a:rPr lang="en-US" sz="1600" i="1" dirty="0"/>
              <a:t>after ORSP review for financial processing</a:t>
            </a:r>
            <a:endParaRPr lang="en-US" sz="1600" dirty="0"/>
          </a:p>
        </p:txBody>
      </p:sp>
    </p:spTree>
    <p:extLst>
      <p:ext uri="{BB962C8B-B14F-4D97-AF65-F5344CB8AC3E}">
        <p14:creationId xmlns:p14="http://schemas.microsoft.com/office/powerpoint/2010/main" val="945467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CADE6-8F7F-2688-7E3C-0A9455F33E94}"/>
              </a:ext>
            </a:extLst>
          </p:cNvPr>
          <p:cNvSpPr>
            <a:spLocks noGrp="1"/>
          </p:cNvSpPr>
          <p:nvPr>
            <p:ph type="title"/>
          </p:nvPr>
        </p:nvSpPr>
        <p:spPr/>
        <p:txBody>
          <a:bodyPr/>
          <a:lstStyle/>
          <a:p>
            <a:r>
              <a:rPr lang="en-US" dirty="0"/>
              <a:t>Work In Process</a:t>
            </a:r>
          </a:p>
        </p:txBody>
      </p:sp>
      <p:sp>
        <p:nvSpPr>
          <p:cNvPr id="3" name="Content Placeholder 2">
            <a:extLst>
              <a:ext uri="{FF2B5EF4-FFF2-40B4-BE49-F238E27FC236}">
                <a16:creationId xmlns:a16="http://schemas.microsoft.com/office/drawing/2014/main" id="{A5DB03E1-03FF-E8C3-4321-18C33C3A37C4}"/>
              </a:ext>
            </a:extLst>
          </p:cNvPr>
          <p:cNvSpPr>
            <a:spLocks noGrp="1"/>
          </p:cNvSpPr>
          <p:nvPr>
            <p:ph idx="1"/>
          </p:nvPr>
        </p:nvSpPr>
        <p:spPr/>
        <p:txBody>
          <a:bodyPr>
            <a:normAutofit/>
          </a:bodyPr>
          <a:lstStyle/>
          <a:p>
            <a:pPr marL="457200" indent="-457200">
              <a:buFont typeface="Arial" panose="020B0604020202020204" pitchFamily="34" charset="0"/>
              <a:buChar char="•"/>
            </a:pPr>
            <a:r>
              <a:rPr lang="en-US" sz="3000" dirty="0" err="1">
                <a:latin typeface="+mn-lt"/>
              </a:rPr>
              <a:t>Subawardee</a:t>
            </a:r>
            <a:r>
              <a:rPr lang="en-US" sz="3000" dirty="0">
                <a:latin typeface="+mn-lt"/>
              </a:rPr>
              <a:t> invoice payment process</a:t>
            </a:r>
          </a:p>
          <a:p>
            <a:pPr marL="1143000" lvl="1" indent="-457200">
              <a:buFont typeface="Arial" panose="020B0604020202020204" pitchFamily="34" charset="0"/>
              <a:buChar char="•"/>
            </a:pPr>
            <a:r>
              <a:rPr lang="en-US" sz="2600" dirty="0">
                <a:latin typeface="+mn-lt"/>
              </a:rPr>
              <a:t>Initial discussions started based on stakeholder concerns</a:t>
            </a:r>
          </a:p>
          <a:p>
            <a:pPr marL="457200" indent="-457200">
              <a:buFont typeface="Arial" panose="020B0604020202020204" pitchFamily="34" charset="0"/>
              <a:buChar char="•"/>
            </a:pPr>
            <a:r>
              <a:rPr lang="en-US" sz="3000" dirty="0">
                <a:latin typeface="+mn-lt"/>
              </a:rPr>
              <a:t>Exception report (to find issues earlier)</a:t>
            </a:r>
          </a:p>
          <a:p>
            <a:pPr marL="1143000" lvl="1" indent="-457200">
              <a:buFont typeface="Arial" panose="020B0604020202020204" pitchFamily="34" charset="0"/>
              <a:buChar char="•"/>
            </a:pPr>
            <a:r>
              <a:rPr lang="en-US" sz="2600" dirty="0">
                <a:latin typeface="+mn-lt"/>
              </a:rPr>
              <a:t>Accounts negative (in totality)</a:t>
            </a:r>
          </a:p>
          <a:p>
            <a:pPr marL="1143000" lvl="1" indent="-457200">
              <a:buFont typeface="Arial" panose="020B0604020202020204" pitchFamily="34" charset="0"/>
              <a:buChar char="•"/>
            </a:pPr>
            <a:r>
              <a:rPr lang="en-US" sz="2600" dirty="0">
                <a:latin typeface="+mn-lt"/>
              </a:rPr>
              <a:t>Accounts where bottom-line fiscal year available does not match project-to-date available</a:t>
            </a:r>
          </a:p>
          <a:p>
            <a:pPr marL="1143000" lvl="1" indent="-457200">
              <a:buFont typeface="Arial" panose="020B0604020202020204" pitchFamily="34" charset="0"/>
              <a:buChar char="•"/>
            </a:pPr>
            <a:r>
              <a:rPr lang="en-US" sz="2600" dirty="0">
                <a:latin typeface="+mn-lt"/>
              </a:rPr>
              <a:t>Accounts where authorized budget-to-date does not match total budget-to-date</a:t>
            </a:r>
          </a:p>
          <a:p>
            <a:pPr marL="457200" indent="-457200">
              <a:buFont typeface="Arial" panose="020B0604020202020204" pitchFamily="34" charset="0"/>
              <a:buChar char="•"/>
            </a:pPr>
            <a:endParaRPr lang="en-US" sz="3000" dirty="0">
              <a:latin typeface="+mn-lt"/>
            </a:endParaRPr>
          </a:p>
        </p:txBody>
      </p:sp>
    </p:spTree>
    <p:extLst>
      <p:ext uri="{BB962C8B-B14F-4D97-AF65-F5344CB8AC3E}">
        <p14:creationId xmlns:p14="http://schemas.microsoft.com/office/powerpoint/2010/main" val="1996027500"/>
      </p:ext>
    </p:extLst>
  </p:cSld>
  <p:clrMapOvr>
    <a:masterClrMapping/>
  </p:clrMapOvr>
</p:sld>
</file>

<file path=ppt/theme/theme1.xml><?xml version="1.0" encoding="utf-8"?>
<a:theme xmlns:a="http://schemas.openxmlformats.org/drawingml/2006/main" name="Marquette Blue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owerPoint Section Photo Slide 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owerPoint Section Photo Slide B">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D1624FA4F18D49AE083834BEE50142" ma:contentTypeVersion="13" ma:contentTypeDescription="Create a new document." ma:contentTypeScope="" ma:versionID="cd0af733ac142d25051591c784fd0de9">
  <xsd:schema xmlns:xsd="http://www.w3.org/2001/XMLSchema" xmlns:xs="http://www.w3.org/2001/XMLSchema" xmlns:p="http://schemas.microsoft.com/office/2006/metadata/properties" xmlns:ns2="f863f5a5-738b-4c56-bff2-08ce7f95af74" xmlns:ns3="6a6f7ffb-1c81-4d1e-93ce-d1f44cf04375" targetNamespace="http://schemas.microsoft.com/office/2006/metadata/properties" ma:root="true" ma:fieldsID="777e0c34e5584222dec7e88cdd5d6af5" ns2:_="" ns3:_="">
    <xsd:import namespace="f863f5a5-738b-4c56-bff2-08ce7f95af74"/>
    <xsd:import namespace="6a6f7ffb-1c81-4d1e-93ce-d1f44cf0437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63f5a5-738b-4c56-bff2-08ce7f95af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56963a87-7139-4f63-9b27-46f0e2e1870f"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6f7ffb-1c81-4d1e-93ce-d1f44cf0437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ce5c2bd4-d40d-4c97-a30b-3b5a3e77e925}" ma:internalName="TaxCatchAll" ma:showField="CatchAllData" ma:web="6a6f7ffb-1c81-4d1e-93ce-d1f44cf043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863f5a5-738b-4c56-bff2-08ce7f95af74">
      <Terms xmlns="http://schemas.microsoft.com/office/infopath/2007/PartnerControls"/>
    </lcf76f155ced4ddcb4097134ff3c332f>
    <TaxCatchAll xmlns="6a6f7ffb-1c81-4d1e-93ce-d1f44cf04375" xsi:nil="true"/>
    <SharedWithUsers xmlns="6a6f7ffb-1c81-4d1e-93ce-d1f44cf04375">
      <UserInfo>
        <DisplayName>Baworowsky, John</DisplayName>
        <AccountId>32</AccountId>
        <AccountType/>
      </UserInfo>
      <UserInfo>
        <DisplayName>Su, John</DisplayName>
        <AccountId>26</AccountId>
        <AccountType/>
      </UserInfo>
      <UserInfo>
        <DisplayName>Weber, Ralph</DisplayName>
        <AccountId>41</AccountId>
        <AccountType/>
      </UserInfo>
      <UserInfo>
        <DisplayName>Strigens, Lora</DisplayName>
        <AccountId>38</AccountId>
        <AccountType/>
      </UserInfo>
      <UserInfo>
        <DisplayName>Gonzalez, Ian</DisplayName>
        <AccountId>36</AccountId>
        <AccountType/>
      </UserInfo>
      <UserInfo>
        <DisplayName>McMahon, Tim</DisplayName>
        <AccountId>39</AccountId>
        <AccountType/>
      </UserInfo>
      <UserInfo>
        <DisplayName>Maney, Jennifer</DisplayName>
        <AccountId>25</AccountId>
        <AccountType/>
      </UserInfo>
      <UserInfo>
        <DisplayName>Arcuri, Rick</DisplayName>
        <AccountId>27</AccountId>
        <AccountType/>
      </UserInfo>
      <UserInfo>
        <DisplayName>Navia, Christine</DisplayName>
        <AccountId>13</AccountId>
        <AccountType/>
      </UserInfo>
      <UserInfo>
        <DisplayName>Braasch, Kate</DisplayName>
        <AccountId>15</AccountId>
        <AccountType/>
      </UserInfo>
      <UserInfo>
        <DisplayName>Paetsch, Claudia</DisplayName>
        <AccountId>40</AccountId>
        <AccountType/>
      </UserInfo>
      <UserInfo>
        <DisplayName>Alba, Brigid</DisplayName>
        <AccountId>9</AccountId>
        <AccountType/>
      </UserInfo>
      <UserInfo>
        <DisplayName>Thiede, John</DisplayName>
        <AccountId>14</AccountId>
        <AccountType/>
      </UserInfo>
      <UserInfo>
        <DisplayName>Meyer, Gary</DisplayName>
        <AccountId>28</AccountId>
        <AccountType/>
      </UserInfo>
      <UserInfo>
        <DisplayName>Riley, Alix</DisplayName>
        <AccountId>16</AccountId>
        <AccountType/>
      </UserInfo>
      <UserInfo>
        <DisplayName>Reid, Scott</DisplayName>
        <AccountId>52</AccountId>
        <AccountType/>
      </UserInfo>
      <UserInfo>
        <DisplayName>Stolarski, Chris</DisplayName>
        <AccountId>20</AccountId>
        <AccountType/>
      </UserInfo>
      <UserInfo>
        <DisplayName>Hossenlopp, Jeanne</DisplayName>
        <AccountId>30</AccountId>
        <AccountType/>
      </UserInfo>
      <UserInfo>
        <DisplayName>Panella, Laurie</DisplayName>
        <AccountId>33</AccountId>
        <AccountType/>
      </UserInfo>
      <UserInfo>
        <DisplayName>D'Urso, Scott</DisplayName>
        <AccountId>65</AccountId>
        <AccountType/>
      </UserInfo>
      <UserInfo>
        <DisplayName>Woods, Doug</DisplayName>
        <AccountId>31</AccountId>
        <AccountType/>
      </UserInfo>
      <UserInfo>
        <DisplayName>Altenburg, Rana</DisplayName>
        <AccountId>34</AccountId>
        <AccountType/>
      </UserInfo>
      <UserInfo>
        <DisplayName>Romant, Stacy</DisplayName>
        <AccountId>75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A152FA-ADC7-42DA-A18F-B4F71BAAAB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63f5a5-738b-4c56-bff2-08ce7f95af74"/>
    <ds:schemaRef ds:uri="6a6f7ffb-1c81-4d1e-93ce-d1f44cf043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0942DF-B41C-44F9-9CB5-E26C3BB64F00}">
  <ds:schemaRefs>
    <ds:schemaRef ds:uri="http://schemas.microsoft.com/office/2006/documentManagement/types"/>
    <ds:schemaRef ds:uri="http://purl.org/dc/dcmitype/"/>
    <ds:schemaRef ds:uri="http://purl.org/dc/elements/1.1/"/>
    <ds:schemaRef ds:uri="http://schemas.openxmlformats.org/package/2006/metadata/core-properties"/>
    <ds:schemaRef ds:uri="http://www.w3.org/XML/1998/namespace"/>
    <ds:schemaRef ds:uri="http://purl.org/dc/terms/"/>
    <ds:schemaRef ds:uri="http://schemas.microsoft.com/office/2006/metadata/properties"/>
    <ds:schemaRef ds:uri="http://schemas.microsoft.com/office/infopath/2007/PartnerControls"/>
    <ds:schemaRef ds:uri="6a6f7ffb-1c81-4d1e-93ce-d1f44cf04375"/>
    <ds:schemaRef ds:uri="f863f5a5-738b-4c56-bff2-08ce7f95af74"/>
  </ds:schemaRefs>
</ds:datastoreItem>
</file>

<file path=customXml/itemProps3.xml><?xml version="1.0" encoding="utf-8"?>
<ds:datastoreItem xmlns:ds="http://schemas.openxmlformats.org/officeDocument/2006/customXml" ds:itemID="{4E21494F-A474-45F3-8FE1-DF499BDE27FB}">
  <ds:schemaRefs>
    <ds:schemaRef ds:uri="http://schemas.microsoft.com/sharepoint/v3/contenttype/forms"/>
  </ds:schemaRefs>
</ds:datastoreItem>
</file>

<file path=docMetadata/LabelInfo.xml><?xml version="1.0" encoding="utf-8"?>
<clbl:labelList xmlns:clbl="http://schemas.microsoft.com/office/2020/mipLabelMetadata">
  <clbl:label id="{abe32f68-c72d-420d-b5bd-750c63a268e4}" enabled="0" method="" siteId="{abe32f68-c72d-420d-b5bd-750c63a268e4}" removed="1"/>
</clbl:labelList>
</file>

<file path=docProps/app.xml><?xml version="1.0" encoding="utf-8"?>
<Properties xmlns="http://schemas.openxmlformats.org/officeDocument/2006/extended-properties" xmlns:vt="http://schemas.openxmlformats.org/officeDocument/2006/docPropsVTypes">
  <TotalTime>2678</TotalTime>
  <Words>854</Words>
  <Application>Microsoft Office PowerPoint</Application>
  <PresentationFormat>Widescreen</PresentationFormat>
  <Paragraphs>102</Paragraphs>
  <Slides>12</Slides>
  <Notes>10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12</vt:i4>
      </vt:variant>
    </vt:vector>
  </HeadingPairs>
  <TitlesOfParts>
    <vt:vector size="23" baseType="lpstr">
      <vt:lpstr>Arial</vt:lpstr>
      <vt:lpstr>Calibri</vt:lpstr>
      <vt:lpstr>Calibri Light</vt:lpstr>
      <vt:lpstr>Open Sans</vt:lpstr>
      <vt:lpstr>Open Sans Light</vt:lpstr>
      <vt:lpstr>Open Sans SemiBold</vt:lpstr>
      <vt:lpstr>Wingdings</vt:lpstr>
      <vt:lpstr>Marquette Blue Background</vt:lpstr>
      <vt:lpstr>White Background</vt:lpstr>
      <vt:lpstr>PowerPoint Section Photo Slide A</vt:lpstr>
      <vt:lpstr>PowerPoint Section Photo Slide B</vt:lpstr>
      <vt:lpstr>Grant Post Award Services Improvement  Campus Town Hall  Spring 2026  </vt:lpstr>
      <vt:lpstr>Past Updates</vt:lpstr>
      <vt:lpstr>Recent Updates: Training Resources</vt:lpstr>
      <vt:lpstr>Recent Updates: Training Resources</vt:lpstr>
      <vt:lpstr>Recent Updates: Process Improvement</vt:lpstr>
      <vt:lpstr>From our Last Townhall: One Priority is Help with Forms (Capacity Building Focus)</vt:lpstr>
      <vt:lpstr>Process Improvement (Forms)</vt:lpstr>
      <vt:lpstr>Process Improvement (Forms)  Grant Tuition Payment Request Workflow</vt:lpstr>
      <vt:lpstr>Work In Process</vt:lpstr>
      <vt:lpstr>Challenges</vt:lpstr>
      <vt:lpstr>Discussion</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Eden, Zak</dc:creator>
  <cp:lastModifiedBy>Spragg, Sara</cp:lastModifiedBy>
  <cp:revision>27</cp:revision>
  <cp:lastPrinted>2025-09-03T18:48:54Z</cp:lastPrinted>
  <dcterms:created xsi:type="dcterms:W3CDTF">2022-11-21T15:21:41Z</dcterms:created>
  <dcterms:modified xsi:type="dcterms:W3CDTF">2026-04-28T17:32:55Z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0x01010082D1624FA4F18D49AE083834BEE50142</vt:lpwstr>
  </property>
  <property fmtid="{D5CDD505-2E9C-101B-9397-08002B2CF9AE}" pid="3" name="MediaServiceImageTags">
    <vt:lpwstr/>
  </property>
</Properties>
</file>