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707" r:id="rId6"/>
    <p:sldMasterId id="2147483709" r:id="rId7"/>
  </p:sldMasterIdLst>
  <p:notesMasterIdLst>
    <p:notesMasterId r:id="rId30"/>
  </p:notesMasterIdLst>
  <p:sldIdLst>
    <p:sldId id="408" r:id="rId8"/>
    <p:sldId id="432" r:id="rId9"/>
    <p:sldId id="409" r:id="rId10"/>
    <p:sldId id="410" r:id="rId11"/>
    <p:sldId id="411" r:id="rId12"/>
    <p:sldId id="414" r:id="rId13"/>
    <p:sldId id="412" r:id="rId14"/>
    <p:sldId id="433" r:id="rId15"/>
    <p:sldId id="431" r:id="rId16"/>
    <p:sldId id="413" r:id="rId17"/>
    <p:sldId id="416" r:id="rId18"/>
    <p:sldId id="417" r:id="rId19"/>
    <p:sldId id="422" r:id="rId20"/>
    <p:sldId id="424" r:id="rId21"/>
    <p:sldId id="421" r:id="rId22"/>
    <p:sldId id="425" r:id="rId23"/>
    <p:sldId id="434" r:id="rId24"/>
    <p:sldId id="435" r:id="rId25"/>
    <p:sldId id="428" r:id="rId26"/>
    <p:sldId id="415" r:id="rId27"/>
    <p:sldId id="429" r:id="rId28"/>
    <p:sldId id="430" r:id="rId29"/>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0D"/>
    <a:srgbClr val="003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48037-B20B-47C3-8362-0F45F1401D79}" v="1" dt="2025-09-30T14:19:28.935"/>
    <p1510:client id="{9FDA7CB4-DC9B-40CF-BB64-BFDB6601CA76}" v="7" dt="2025-09-30T02:13:54.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21" autoAdjust="0"/>
  </p:normalViewPr>
  <p:slideViewPr>
    <p:cSldViewPr snapToGrid="0">
      <p:cViewPr varScale="1">
        <p:scale>
          <a:sx n="65" d="100"/>
          <a:sy n="65" d="100"/>
        </p:scale>
        <p:origin x="3852" y="288"/>
      </p:cViewPr>
      <p:guideLst/>
    </p:cSldViewPr>
  </p:slideViewPr>
  <p:notesTextViewPr>
    <p:cViewPr>
      <p:scale>
        <a:sx n="200" d="100"/>
        <a:sy n="200" d="100"/>
      </p:scale>
      <p:origin x="0" y="-4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1.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74B6D-EDEA-4B77-9D5D-9CE86A49DA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F1E666-F3AE-43C3-9269-2EA08BF68163}">
      <dgm:prSet phldrT="[Text]" phldr="0"/>
      <dgm:spPr/>
      <dgm:t>
        <a:bodyPr/>
        <a:lstStyle/>
        <a:p>
          <a:r>
            <a:rPr lang="en-US" dirty="0"/>
            <a:t>Challenges</a:t>
          </a:r>
        </a:p>
      </dgm:t>
    </dgm:pt>
    <dgm:pt modelId="{E425634A-5DC1-40F1-99F6-CE5854F01B94}" type="parTrans" cxnId="{3CA39639-1433-47B6-AF9A-707A50E97D0C}">
      <dgm:prSet/>
      <dgm:spPr/>
      <dgm:t>
        <a:bodyPr/>
        <a:lstStyle/>
        <a:p>
          <a:endParaRPr lang="en-US"/>
        </a:p>
      </dgm:t>
    </dgm:pt>
    <dgm:pt modelId="{77D07E9A-7A3E-4439-92CC-7DD131DE93EA}" type="sibTrans" cxnId="{3CA39639-1433-47B6-AF9A-707A50E97D0C}">
      <dgm:prSet/>
      <dgm:spPr/>
      <dgm:t>
        <a:bodyPr/>
        <a:lstStyle/>
        <a:p>
          <a:endParaRPr lang="en-US"/>
        </a:p>
      </dgm:t>
    </dgm:pt>
    <dgm:pt modelId="{7E5A2BCE-7EB2-4174-A572-950E10E1971C}">
      <dgm:prSet phldrT="[Text]" phldr="0"/>
      <dgm:spPr/>
      <dgm:t>
        <a:bodyPr/>
        <a:lstStyle/>
        <a:p>
          <a:r>
            <a:rPr lang="en-US" dirty="0"/>
            <a:t>~2X increase in research expenditures over 10 years</a:t>
          </a:r>
        </a:p>
      </dgm:t>
    </dgm:pt>
    <dgm:pt modelId="{46B57378-C7EA-40E2-94DE-3A92D7C2A6AB}" type="parTrans" cxnId="{4CAE4CEB-476C-4B43-B52B-38F54341B073}">
      <dgm:prSet/>
      <dgm:spPr/>
      <dgm:t>
        <a:bodyPr/>
        <a:lstStyle/>
        <a:p>
          <a:endParaRPr lang="en-US"/>
        </a:p>
      </dgm:t>
    </dgm:pt>
    <dgm:pt modelId="{FE32799F-D4C9-49F2-9FFC-DF9504C88DE5}" type="sibTrans" cxnId="{4CAE4CEB-476C-4B43-B52B-38F54341B073}">
      <dgm:prSet/>
      <dgm:spPr/>
      <dgm:t>
        <a:bodyPr/>
        <a:lstStyle/>
        <a:p>
          <a:endParaRPr lang="en-US"/>
        </a:p>
      </dgm:t>
    </dgm:pt>
    <dgm:pt modelId="{BFDBE23D-5BAB-45D4-B71C-93816C933D0D}">
      <dgm:prSet phldrT="[Text]" phldr="0"/>
      <dgm:spPr/>
      <dgm:t>
        <a:bodyPr/>
        <a:lstStyle/>
        <a:p>
          <a:r>
            <a:rPr lang="en-US" dirty="0"/>
            <a:t>Increased complexity of grants and compliance requirements</a:t>
          </a:r>
        </a:p>
      </dgm:t>
    </dgm:pt>
    <dgm:pt modelId="{E8942DD7-4179-4840-9A65-E34C7EAE8741}" type="parTrans" cxnId="{BE2FD88B-89EC-4BBB-8616-D1601535E85D}">
      <dgm:prSet/>
      <dgm:spPr/>
      <dgm:t>
        <a:bodyPr/>
        <a:lstStyle/>
        <a:p>
          <a:endParaRPr lang="en-US"/>
        </a:p>
      </dgm:t>
    </dgm:pt>
    <dgm:pt modelId="{F7DDC3DC-1E11-4C15-8E99-B9B4DA10DC74}" type="sibTrans" cxnId="{BE2FD88B-89EC-4BBB-8616-D1601535E85D}">
      <dgm:prSet/>
      <dgm:spPr/>
      <dgm:t>
        <a:bodyPr/>
        <a:lstStyle/>
        <a:p>
          <a:endParaRPr lang="en-US"/>
        </a:p>
      </dgm:t>
    </dgm:pt>
    <dgm:pt modelId="{8AC87B1C-8C2B-4693-B418-CC37D3CCDA3E}">
      <dgm:prSet phldrT="[Text]" phldr="0"/>
      <dgm:spPr/>
      <dgm:t>
        <a:bodyPr/>
        <a:lstStyle/>
        <a:p>
          <a:r>
            <a:rPr lang="en-US" dirty="0"/>
            <a:t>Goals</a:t>
          </a:r>
        </a:p>
      </dgm:t>
    </dgm:pt>
    <dgm:pt modelId="{670426F8-CA3D-440E-A2B1-BE93AF863B32}" type="parTrans" cxnId="{39B291EB-5995-4CC3-941B-63836B515DA6}">
      <dgm:prSet/>
      <dgm:spPr/>
      <dgm:t>
        <a:bodyPr/>
        <a:lstStyle/>
        <a:p>
          <a:endParaRPr lang="en-US"/>
        </a:p>
      </dgm:t>
    </dgm:pt>
    <dgm:pt modelId="{70F42D53-5C78-430E-BCC0-0DCC582B95EB}" type="sibTrans" cxnId="{39B291EB-5995-4CC3-941B-63836B515DA6}">
      <dgm:prSet/>
      <dgm:spPr/>
      <dgm:t>
        <a:bodyPr/>
        <a:lstStyle/>
        <a:p>
          <a:endParaRPr lang="en-US"/>
        </a:p>
      </dgm:t>
    </dgm:pt>
    <dgm:pt modelId="{50B96600-4177-4E05-92E1-B9F850406C56}">
      <dgm:prSet phldrT="[Text]" phldr="0"/>
      <dgm:spPr/>
      <dgm:t>
        <a:bodyPr/>
        <a:lstStyle/>
        <a:p>
          <a:r>
            <a:rPr lang="en-US" dirty="0"/>
            <a:t>Workflow and resources not designed to handle volume: manual processes and work-arounds, reliance on email, same people tapped to answer questions and fix errors, etc.</a:t>
          </a:r>
        </a:p>
      </dgm:t>
    </dgm:pt>
    <dgm:pt modelId="{301B8BE4-6092-4147-9495-2AF4C10210A5}" type="parTrans" cxnId="{2A2B87AD-4B62-4DDD-8844-5DCAB463AFBA}">
      <dgm:prSet/>
      <dgm:spPr/>
      <dgm:t>
        <a:bodyPr/>
        <a:lstStyle/>
        <a:p>
          <a:endParaRPr lang="en-US"/>
        </a:p>
      </dgm:t>
    </dgm:pt>
    <dgm:pt modelId="{E17F8FF5-4C37-443B-A421-D955E4DDCA9A}" type="sibTrans" cxnId="{2A2B87AD-4B62-4DDD-8844-5DCAB463AFBA}">
      <dgm:prSet/>
      <dgm:spPr/>
      <dgm:t>
        <a:bodyPr/>
        <a:lstStyle/>
        <a:p>
          <a:endParaRPr lang="en-US"/>
        </a:p>
      </dgm:t>
    </dgm:pt>
    <dgm:pt modelId="{64418439-46B6-46C0-A583-A19B9717F3F2}">
      <dgm:prSet phldrT="[Text]" phldr="0"/>
      <dgm:spPr/>
      <dgm:t>
        <a:bodyPr/>
        <a:lstStyle/>
        <a:p>
          <a:r>
            <a:rPr lang="en-US" dirty="0"/>
            <a:t>Create support system that will:</a:t>
          </a:r>
        </a:p>
      </dgm:t>
    </dgm:pt>
    <dgm:pt modelId="{B841224A-8D75-427A-957E-30A038ABA7CD}" type="parTrans" cxnId="{F2771DD3-4BE5-4342-9B5F-6B67477C202E}">
      <dgm:prSet/>
      <dgm:spPr/>
      <dgm:t>
        <a:bodyPr/>
        <a:lstStyle/>
        <a:p>
          <a:endParaRPr lang="en-US"/>
        </a:p>
      </dgm:t>
    </dgm:pt>
    <dgm:pt modelId="{6C0502D6-8513-4511-B0A9-4CD8C0E74D97}" type="sibTrans" cxnId="{F2771DD3-4BE5-4342-9B5F-6B67477C202E}">
      <dgm:prSet/>
      <dgm:spPr/>
      <dgm:t>
        <a:bodyPr/>
        <a:lstStyle/>
        <a:p>
          <a:endParaRPr lang="en-US"/>
        </a:p>
      </dgm:t>
    </dgm:pt>
    <dgm:pt modelId="{92159B87-757D-42EE-AEAA-DE86FF789AD4}">
      <dgm:prSet phldrT="[Text]" phldr="0"/>
      <dgm:spPr/>
      <dgm:t>
        <a:bodyPr/>
        <a:lstStyle/>
        <a:p>
          <a:r>
            <a:rPr lang="en-US" dirty="0"/>
            <a:t>Handle peak work volumes</a:t>
          </a:r>
        </a:p>
      </dgm:t>
    </dgm:pt>
    <dgm:pt modelId="{87ED96B2-233C-44B6-B894-22390DA08734}" type="parTrans" cxnId="{9D32EF04-9C73-41CE-86AA-FE147165405B}">
      <dgm:prSet/>
      <dgm:spPr/>
      <dgm:t>
        <a:bodyPr/>
        <a:lstStyle/>
        <a:p>
          <a:endParaRPr lang="en-US"/>
        </a:p>
      </dgm:t>
    </dgm:pt>
    <dgm:pt modelId="{9CA1309A-7F0E-4A41-98A6-C4EF5A047041}" type="sibTrans" cxnId="{9D32EF04-9C73-41CE-86AA-FE147165405B}">
      <dgm:prSet/>
      <dgm:spPr/>
      <dgm:t>
        <a:bodyPr/>
        <a:lstStyle/>
        <a:p>
          <a:endParaRPr lang="en-US"/>
        </a:p>
      </dgm:t>
    </dgm:pt>
    <dgm:pt modelId="{D40DA2ED-1EAF-46E5-8DD1-1DECFD3E7256}">
      <dgm:prSet phldrT="[Text]" phldr="0"/>
      <dgm:spPr/>
      <dgm:t>
        <a:bodyPr/>
        <a:lstStyle/>
        <a:p>
          <a:r>
            <a:rPr lang="en-US" dirty="0"/>
            <a:t>Reduce errors and need to fix later</a:t>
          </a:r>
        </a:p>
      </dgm:t>
    </dgm:pt>
    <dgm:pt modelId="{4C034C23-D118-4A10-B51F-346E3FA72584}" type="parTrans" cxnId="{D74FDCE5-2D38-4D86-8837-8C9395953434}">
      <dgm:prSet/>
      <dgm:spPr/>
      <dgm:t>
        <a:bodyPr/>
        <a:lstStyle/>
        <a:p>
          <a:endParaRPr lang="en-US"/>
        </a:p>
      </dgm:t>
    </dgm:pt>
    <dgm:pt modelId="{7D96FB95-C56C-462C-9FB7-61718D0C6862}" type="sibTrans" cxnId="{D74FDCE5-2D38-4D86-8837-8C9395953434}">
      <dgm:prSet/>
      <dgm:spPr/>
      <dgm:t>
        <a:bodyPr/>
        <a:lstStyle/>
        <a:p>
          <a:endParaRPr lang="en-US"/>
        </a:p>
      </dgm:t>
    </dgm:pt>
    <dgm:pt modelId="{317B3797-0AED-40C4-B0F9-78F65B804AD7}">
      <dgm:prSet phldrT="[Text]" phldr="0"/>
      <dgm:spPr/>
      <dgm:t>
        <a:bodyPr/>
        <a:lstStyle/>
        <a:p>
          <a:r>
            <a:rPr lang="en-US" dirty="0"/>
            <a:t>Provide appropriate documentation and training</a:t>
          </a:r>
        </a:p>
      </dgm:t>
    </dgm:pt>
    <dgm:pt modelId="{3EA9BAEA-228C-470A-B4B8-023C17BDED5A}" type="parTrans" cxnId="{77F140EE-34D5-4DDA-B7D6-790735BFC158}">
      <dgm:prSet/>
      <dgm:spPr/>
      <dgm:t>
        <a:bodyPr/>
        <a:lstStyle/>
        <a:p>
          <a:endParaRPr lang="en-US"/>
        </a:p>
      </dgm:t>
    </dgm:pt>
    <dgm:pt modelId="{10F40EA1-3FF0-411F-81EA-2642BBC7FF4A}" type="sibTrans" cxnId="{77F140EE-34D5-4DDA-B7D6-790735BFC158}">
      <dgm:prSet/>
      <dgm:spPr/>
      <dgm:t>
        <a:bodyPr/>
        <a:lstStyle/>
        <a:p>
          <a:endParaRPr lang="en-US"/>
        </a:p>
      </dgm:t>
    </dgm:pt>
    <dgm:pt modelId="{D0BED3D5-7494-4A8A-A9BD-B6274AF107DA}">
      <dgm:prSet phldrT="[Text]" phldr="0"/>
      <dgm:spPr/>
      <dgm:t>
        <a:bodyPr/>
        <a:lstStyle/>
        <a:p>
          <a:r>
            <a:rPr lang="en-US" dirty="0"/>
            <a:t>Clarify roles and responsibilities</a:t>
          </a:r>
        </a:p>
      </dgm:t>
    </dgm:pt>
    <dgm:pt modelId="{1D0DE461-4D91-4655-9186-09A803229232}" type="parTrans" cxnId="{32F412C3-C515-479F-81AD-7E7536D08375}">
      <dgm:prSet/>
      <dgm:spPr/>
      <dgm:t>
        <a:bodyPr/>
        <a:lstStyle/>
        <a:p>
          <a:endParaRPr lang="en-US"/>
        </a:p>
      </dgm:t>
    </dgm:pt>
    <dgm:pt modelId="{415D122A-020F-4544-ABC4-ECA59EF3FF9E}" type="sibTrans" cxnId="{32F412C3-C515-479F-81AD-7E7536D08375}">
      <dgm:prSet/>
      <dgm:spPr/>
      <dgm:t>
        <a:bodyPr/>
        <a:lstStyle/>
        <a:p>
          <a:endParaRPr lang="en-US"/>
        </a:p>
      </dgm:t>
    </dgm:pt>
    <dgm:pt modelId="{640CBECF-E507-44E0-ADDB-894CD503FF85}">
      <dgm:prSet phldrT="[Text]" phldr="0"/>
      <dgm:spPr/>
      <dgm:t>
        <a:bodyPr/>
        <a:lstStyle/>
        <a:p>
          <a:r>
            <a:rPr lang="en-US" dirty="0"/>
            <a:t>Maintain compliance</a:t>
          </a:r>
        </a:p>
      </dgm:t>
    </dgm:pt>
    <dgm:pt modelId="{FF53BA6D-C5E1-477B-8416-A0EDE72ABE38}" type="parTrans" cxnId="{DAF955DB-DD6B-4ABF-8050-748FA0FDBFC9}">
      <dgm:prSet/>
      <dgm:spPr/>
      <dgm:t>
        <a:bodyPr/>
        <a:lstStyle/>
        <a:p>
          <a:endParaRPr lang="en-US"/>
        </a:p>
      </dgm:t>
    </dgm:pt>
    <dgm:pt modelId="{19C667A4-237A-4232-B5D8-3E9CCC94A646}" type="sibTrans" cxnId="{DAF955DB-DD6B-4ABF-8050-748FA0FDBFC9}">
      <dgm:prSet/>
      <dgm:spPr/>
      <dgm:t>
        <a:bodyPr/>
        <a:lstStyle/>
        <a:p>
          <a:endParaRPr lang="en-US"/>
        </a:p>
      </dgm:t>
    </dgm:pt>
    <dgm:pt modelId="{29B39891-A633-4C4A-B925-D7F33CE94F52}">
      <dgm:prSet phldrT="[Text]" phldr="0"/>
      <dgm:spPr/>
      <dgm:t>
        <a:bodyPr/>
        <a:lstStyle/>
        <a:p>
          <a:r>
            <a:rPr lang="en-US" dirty="0"/>
            <a:t>Improve communication and tracking</a:t>
          </a:r>
        </a:p>
      </dgm:t>
    </dgm:pt>
    <dgm:pt modelId="{1C644C18-ED44-4087-AFCF-622D8F75CE6E}" type="parTrans" cxnId="{3B911A50-77D7-476E-9011-554161B440B4}">
      <dgm:prSet/>
      <dgm:spPr/>
      <dgm:t>
        <a:bodyPr/>
        <a:lstStyle/>
        <a:p>
          <a:endParaRPr lang="en-US"/>
        </a:p>
      </dgm:t>
    </dgm:pt>
    <dgm:pt modelId="{E3DD1E45-1BF8-4E5B-A271-B17E6A83C48E}" type="sibTrans" cxnId="{3B911A50-77D7-476E-9011-554161B440B4}">
      <dgm:prSet/>
      <dgm:spPr/>
      <dgm:t>
        <a:bodyPr/>
        <a:lstStyle/>
        <a:p>
          <a:endParaRPr lang="en-US"/>
        </a:p>
      </dgm:t>
    </dgm:pt>
    <dgm:pt modelId="{18E97133-5B4D-4B29-9913-5EE09D97D2C1}" type="pres">
      <dgm:prSet presAssocID="{BC574B6D-EDEA-4B77-9D5D-9CE86A49DAA4}" presName="Name0" presStyleCnt="0">
        <dgm:presLayoutVars>
          <dgm:dir/>
          <dgm:animLvl val="lvl"/>
          <dgm:resizeHandles val="exact"/>
        </dgm:presLayoutVars>
      </dgm:prSet>
      <dgm:spPr/>
    </dgm:pt>
    <dgm:pt modelId="{897DBFAB-EED6-42FA-9E7A-E2A584CE44DD}" type="pres">
      <dgm:prSet presAssocID="{FDF1E666-F3AE-43C3-9269-2EA08BF68163}" presName="composite" presStyleCnt="0"/>
      <dgm:spPr/>
    </dgm:pt>
    <dgm:pt modelId="{37F43FD8-60A6-4AF7-B79D-88F08653305B}" type="pres">
      <dgm:prSet presAssocID="{FDF1E666-F3AE-43C3-9269-2EA08BF68163}" presName="parTx" presStyleLbl="alignNode1" presStyleIdx="0" presStyleCnt="2">
        <dgm:presLayoutVars>
          <dgm:chMax val="0"/>
          <dgm:chPref val="0"/>
          <dgm:bulletEnabled val="1"/>
        </dgm:presLayoutVars>
      </dgm:prSet>
      <dgm:spPr/>
    </dgm:pt>
    <dgm:pt modelId="{F5B39842-216C-4BE0-B8DC-621BED9D63F2}" type="pres">
      <dgm:prSet presAssocID="{FDF1E666-F3AE-43C3-9269-2EA08BF68163}" presName="desTx" presStyleLbl="alignAccFollowNode1" presStyleIdx="0" presStyleCnt="2">
        <dgm:presLayoutVars>
          <dgm:bulletEnabled val="1"/>
        </dgm:presLayoutVars>
      </dgm:prSet>
      <dgm:spPr/>
    </dgm:pt>
    <dgm:pt modelId="{8FECA51E-8CB7-4739-897A-3F11793659EC}" type="pres">
      <dgm:prSet presAssocID="{77D07E9A-7A3E-4439-92CC-7DD131DE93EA}" presName="space" presStyleCnt="0"/>
      <dgm:spPr/>
    </dgm:pt>
    <dgm:pt modelId="{CD4BD793-052A-4163-A889-D68DE8134252}" type="pres">
      <dgm:prSet presAssocID="{8AC87B1C-8C2B-4693-B418-CC37D3CCDA3E}" presName="composite" presStyleCnt="0"/>
      <dgm:spPr/>
    </dgm:pt>
    <dgm:pt modelId="{792E0672-CDD0-4271-8024-1B83C5E34201}" type="pres">
      <dgm:prSet presAssocID="{8AC87B1C-8C2B-4693-B418-CC37D3CCDA3E}" presName="parTx" presStyleLbl="alignNode1" presStyleIdx="1" presStyleCnt="2">
        <dgm:presLayoutVars>
          <dgm:chMax val="0"/>
          <dgm:chPref val="0"/>
          <dgm:bulletEnabled val="1"/>
        </dgm:presLayoutVars>
      </dgm:prSet>
      <dgm:spPr/>
    </dgm:pt>
    <dgm:pt modelId="{95D542CD-1917-4F5D-842A-FC549289629D}" type="pres">
      <dgm:prSet presAssocID="{8AC87B1C-8C2B-4693-B418-CC37D3CCDA3E}" presName="desTx" presStyleLbl="alignAccFollowNode1" presStyleIdx="1" presStyleCnt="2">
        <dgm:presLayoutVars>
          <dgm:bulletEnabled val="1"/>
        </dgm:presLayoutVars>
      </dgm:prSet>
      <dgm:spPr/>
    </dgm:pt>
  </dgm:ptLst>
  <dgm:cxnLst>
    <dgm:cxn modelId="{11B54C04-69F4-4D9F-9905-757A5602EA98}" type="presOf" srcId="{7E5A2BCE-7EB2-4174-A572-950E10E1971C}" destId="{F5B39842-216C-4BE0-B8DC-621BED9D63F2}" srcOrd="0" destOrd="0" presId="urn:microsoft.com/office/officeart/2005/8/layout/hList1"/>
    <dgm:cxn modelId="{9D32EF04-9C73-41CE-86AA-FE147165405B}" srcId="{64418439-46B6-46C0-A583-A19B9717F3F2}" destId="{92159B87-757D-42EE-AEAA-DE86FF789AD4}" srcOrd="0" destOrd="0" parTransId="{87ED96B2-233C-44B6-B894-22390DA08734}" sibTransId="{9CA1309A-7F0E-4A41-98A6-C4EF5A047041}"/>
    <dgm:cxn modelId="{87408C0B-9275-4A6C-8227-8F928EE676F4}" type="presOf" srcId="{29B39891-A633-4C4A-B925-D7F33CE94F52}" destId="{95D542CD-1917-4F5D-842A-FC549289629D}" srcOrd="0" destOrd="5" presId="urn:microsoft.com/office/officeart/2005/8/layout/hList1"/>
    <dgm:cxn modelId="{8DE92825-017F-4FD6-AFAA-893D94E74BD9}" type="presOf" srcId="{92159B87-757D-42EE-AEAA-DE86FF789AD4}" destId="{95D542CD-1917-4F5D-842A-FC549289629D}" srcOrd="0" destOrd="1" presId="urn:microsoft.com/office/officeart/2005/8/layout/hList1"/>
    <dgm:cxn modelId="{6484BB2D-7810-46C4-89CC-C552D5684058}" type="presOf" srcId="{D0BED3D5-7494-4A8A-A9BD-B6274AF107DA}" destId="{95D542CD-1917-4F5D-842A-FC549289629D}" srcOrd="0" destOrd="4" presId="urn:microsoft.com/office/officeart/2005/8/layout/hList1"/>
    <dgm:cxn modelId="{3CA39639-1433-47B6-AF9A-707A50E97D0C}" srcId="{BC574B6D-EDEA-4B77-9D5D-9CE86A49DAA4}" destId="{FDF1E666-F3AE-43C3-9269-2EA08BF68163}" srcOrd="0" destOrd="0" parTransId="{E425634A-5DC1-40F1-99F6-CE5854F01B94}" sibTransId="{77D07E9A-7A3E-4439-92CC-7DD131DE93EA}"/>
    <dgm:cxn modelId="{A7333469-8FE0-442D-B248-6904D99FA0F2}" type="presOf" srcId="{64418439-46B6-46C0-A583-A19B9717F3F2}" destId="{95D542CD-1917-4F5D-842A-FC549289629D}" srcOrd="0" destOrd="0" presId="urn:microsoft.com/office/officeart/2005/8/layout/hList1"/>
    <dgm:cxn modelId="{AFBBDE4A-7C5D-4094-8A49-44C717E789DC}" type="presOf" srcId="{640CBECF-E507-44E0-ADDB-894CD503FF85}" destId="{95D542CD-1917-4F5D-842A-FC549289629D}" srcOrd="0" destOrd="6" presId="urn:microsoft.com/office/officeart/2005/8/layout/hList1"/>
    <dgm:cxn modelId="{3B911A50-77D7-476E-9011-554161B440B4}" srcId="{64418439-46B6-46C0-A583-A19B9717F3F2}" destId="{29B39891-A633-4C4A-B925-D7F33CE94F52}" srcOrd="4" destOrd="0" parTransId="{1C644C18-ED44-4087-AFCF-622D8F75CE6E}" sibTransId="{E3DD1E45-1BF8-4E5B-A271-B17E6A83C48E}"/>
    <dgm:cxn modelId="{E3830754-5296-42D1-B003-543E88376ECD}" type="presOf" srcId="{BC574B6D-EDEA-4B77-9D5D-9CE86A49DAA4}" destId="{18E97133-5B4D-4B29-9913-5EE09D97D2C1}" srcOrd="0" destOrd="0" presId="urn:microsoft.com/office/officeart/2005/8/layout/hList1"/>
    <dgm:cxn modelId="{F0264259-0872-4839-8C1B-ADC07389CF04}" type="presOf" srcId="{BFDBE23D-5BAB-45D4-B71C-93816C933D0D}" destId="{F5B39842-216C-4BE0-B8DC-621BED9D63F2}" srcOrd="0" destOrd="1" presId="urn:microsoft.com/office/officeart/2005/8/layout/hList1"/>
    <dgm:cxn modelId="{BE2FD88B-89EC-4BBB-8616-D1601535E85D}" srcId="{FDF1E666-F3AE-43C3-9269-2EA08BF68163}" destId="{BFDBE23D-5BAB-45D4-B71C-93816C933D0D}" srcOrd="1" destOrd="0" parTransId="{E8942DD7-4179-4840-9A65-E34C7EAE8741}" sibTransId="{F7DDC3DC-1E11-4C15-8E99-B9B4DA10DC74}"/>
    <dgm:cxn modelId="{9E2E229A-5178-4BB2-988C-F2EA54EBA7DE}" type="presOf" srcId="{50B96600-4177-4E05-92E1-B9F850406C56}" destId="{F5B39842-216C-4BE0-B8DC-621BED9D63F2}" srcOrd="0" destOrd="2" presId="urn:microsoft.com/office/officeart/2005/8/layout/hList1"/>
    <dgm:cxn modelId="{01E52A9A-CFA2-4710-A9A2-7953B5640950}" type="presOf" srcId="{D40DA2ED-1EAF-46E5-8DD1-1DECFD3E7256}" destId="{95D542CD-1917-4F5D-842A-FC549289629D}" srcOrd="0" destOrd="2" presId="urn:microsoft.com/office/officeart/2005/8/layout/hList1"/>
    <dgm:cxn modelId="{D3443A9C-E0E5-4E5C-8FB9-6A505193303A}" type="presOf" srcId="{8AC87B1C-8C2B-4693-B418-CC37D3CCDA3E}" destId="{792E0672-CDD0-4271-8024-1B83C5E34201}" srcOrd="0" destOrd="0" presId="urn:microsoft.com/office/officeart/2005/8/layout/hList1"/>
    <dgm:cxn modelId="{AEDF5D9C-ACFD-40AA-A770-D36E9A358D40}" type="presOf" srcId="{FDF1E666-F3AE-43C3-9269-2EA08BF68163}" destId="{37F43FD8-60A6-4AF7-B79D-88F08653305B}" srcOrd="0" destOrd="0" presId="urn:microsoft.com/office/officeart/2005/8/layout/hList1"/>
    <dgm:cxn modelId="{2A2B87AD-4B62-4DDD-8844-5DCAB463AFBA}" srcId="{FDF1E666-F3AE-43C3-9269-2EA08BF68163}" destId="{50B96600-4177-4E05-92E1-B9F850406C56}" srcOrd="2" destOrd="0" parTransId="{301B8BE4-6092-4147-9495-2AF4C10210A5}" sibTransId="{E17F8FF5-4C37-443B-A421-D955E4DDCA9A}"/>
    <dgm:cxn modelId="{32F412C3-C515-479F-81AD-7E7536D08375}" srcId="{64418439-46B6-46C0-A583-A19B9717F3F2}" destId="{D0BED3D5-7494-4A8A-A9BD-B6274AF107DA}" srcOrd="3" destOrd="0" parTransId="{1D0DE461-4D91-4655-9186-09A803229232}" sibTransId="{415D122A-020F-4544-ABC4-ECA59EF3FF9E}"/>
    <dgm:cxn modelId="{F2771DD3-4BE5-4342-9B5F-6B67477C202E}" srcId="{8AC87B1C-8C2B-4693-B418-CC37D3CCDA3E}" destId="{64418439-46B6-46C0-A583-A19B9717F3F2}" srcOrd="0" destOrd="0" parTransId="{B841224A-8D75-427A-957E-30A038ABA7CD}" sibTransId="{6C0502D6-8513-4511-B0A9-4CD8C0E74D97}"/>
    <dgm:cxn modelId="{DAF955DB-DD6B-4ABF-8050-748FA0FDBFC9}" srcId="{64418439-46B6-46C0-A583-A19B9717F3F2}" destId="{640CBECF-E507-44E0-ADDB-894CD503FF85}" srcOrd="5" destOrd="0" parTransId="{FF53BA6D-C5E1-477B-8416-A0EDE72ABE38}" sibTransId="{19C667A4-237A-4232-B5D8-3E9CCC94A646}"/>
    <dgm:cxn modelId="{D74FDCE5-2D38-4D86-8837-8C9395953434}" srcId="{64418439-46B6-46C0-A583-A19B9717F3F2}" destId="{D40DA2ED-1EAF-46E5-8DD1-1DECFD3E7256}" srcOrd="1" destOrd="0" parTransId="{4C034C23-D118-4A10-B51F-346E3FA72584}" sibTransId="{7D96FB95-C56C-462C-9FB7-61718D0C6862}"/>
    <dgm:cxn modelId="{4CAE4CEB-476C-4B43-B52B-38F54341B073}" srcId="{FDF1E666-F3AE-43C3-9269-2EA08BF68163}" destId="{7E5A2BCE-7EB2-4174-A572-950E10E1971C}" srcOrd="0" destOrd="0" parTransId="{46B57378-C7EA-40E2-94DE-3A92D7C2A6AB}" sibTransId="{FE32799F-D4C9-49F2-9FFC-DF9504C88DE5}"/>
    <dgm:cxn modelId="{39B291EB-5995-4CC3-941B-63836B515DA6}" srcId="{BC574B6D-EDEA-4B77-9D5D-9CE86A49DAA4}" destId="{8AC87B1C-8C2B-4693-B418-CC37D3CCDA3E}" srcOrd="1" destOrd="0" parTransId="{670426F8-CA3D-440E-A2B1-BE93AF863B32}" sibTransId="{70F42D53-5C78-430E-BCC0-0DCC582B95EB}"/>
    <dgm:cxn modelId="{77F140EE-34D5-4DDA-B7D6-790735BFC158}" srcId="{64418439-46B6-46C0-A583-A19B9717F3F2}" destId="{317B3797-0AED-40C4-B0F9-78F65B804AD7}" srcOrd="2" destOrd="0" parTransId="{3EA9BAEA-228C-470A-B4B8-023C17BDED5A}" sibTransId="{10F40EA1-3FF0-411F-81EA-2642BBC7FF4A}"/>
    <dgm:cxn modelId="{4D7E5DFA-C4CF-40F9-885C-D2C72E1FDE6F}" type="presOf" srcId="{317B3797-0AED-40C4-B0F9-78F65B804AD7}" destId="{95D542CD-1917-4F5D-842A-FC549289629D}" srcOrd="0" destOrd="3" presId="urn:microsoft.com/office/officeart/2005/8/layout/hList1"/>
    <dgm:cxn modelId="{8116CD7A-8D66-46AA-ADD1-408D3CD4CD8A}" type="presParOf" srcId="{18E97133-5B4D-4B29-9913-5EE09D97D2C1}" destId="{897DBFAB-EED6-42FA-9E7A-E2A584CE44DD}" srcOrd="0" destOrd="0" presId="urn:microsoft.com/office/officeart/2005/8/layout/hList1"/>
    <dgm:cxn modelId="{4BE7697D-A2DB-4865-98C3-E88E6097C66D}" type="presParOf" srcId="{897DBFAB-EED6-42FA-9E7A-E2A584CE44DD}" destId="{37F43FD8-60A6-4AF7-B79D-88F08653305B}" srcOrd="0" destOrd="0" presId="urn:microsoft.com/office/officeart/2005/8/layout/hList1"/>
    <dgm:cxn modelId="{8E6DF0ED-8001-404A-9031-7A10DA7C2100}" type="presParOf" srcId="{897DBFAB-EED6-42FA-9E7A-E2A584CE44DD}" destId="{F5B39842-216C-4BE0-B8DC-621BED9D63F2}" srcOrd="1" destOrd="0" presId="urn:microsoft.com/office/officeart/2005/8/layout/hList1"/>
    <dgm:cxn modelId="{1DCCCE2A-2519-4C24-B8EF-F99BD14510C8}" type="presParOf" srcId="{18E97133-5B4D-4B29-9913-5EE09D97D2C1}" destId="{8FECA51E-8CB7-4739-897A-3F11793659EC}" srcOrd="1" destOrd="0" presId="urn:microsoft.com/office/officeart/2005/8/layout/hList1"/>
    <dgm:cxn modelId="{408258AB-B772-49A4-946C-729E3D906502}" type="presParOf" srcId="{18E97133-5B4D-4B29-9913-5EE09D97D2C1}" destId="{CD4BD793-052A-4163-A889-D68DE8134252}" srcOrd="2" destOrd="0" presId="urn:microsoft.com/office/officeart/2005/8/layout/hList1"/>
    <dgm:cxn modelId="{65C43526-2042-4136-ADAF-017FBF1B01C0}" type="presParOf" srcId="{CD4BD793-052A-4163-A889-D68DE8134252}" destId="{792E0672-CDD0-4271-8024-1B83C5E34201}" srcOrd="0" destOrd="0" presId="urn:microsoft.com/office/officeart/2005/8/layout/hList1"/>
    <dgm:cxn modelId="{C56ED6DB-67EE-47C7-B257-8D532133A73C}" type="presParOf" srcId="{CD4BD793-052A-4163-A889-D68DE8134252}" destId="{95D542CD-1917-4F5D-842A-FC54928962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64D7F-DAEB-45AB-8291-1B801C1375E2}" type="doc">
      <dgm:prSet loTypeId="urn:microsoft.com/office/officeart/2005/8/layout/gear1" loCatId="process" qsTypeId="urn:microsoft.com/office/officeart/2005/8/quickstyle/simple1" qsCatId="simple" csTypeId="urn:microsoft.com/office/officeart/2005/8/colors/accent1_2" csCatId="accent1" phldr="1"/>
      <dgm:spPr/>
    </dgm:pt>
    <dgm:pt modelId="{B80DE089-F01D-4412-8084-4A56BDF7C885}">
      <dgm:prSet phldrT="[Text]"/>
      <dgm:spPr/>
      <dgm:t>
        <a:bodyPr/>
        <a:lstStyle/>
        <a:p>
          <a:r>
            <a:rPr lang="en-US" dirty="0"/>
            <a:t>Institutional systems, policies, and practices</a:t>
          </a:r>
        </a:p>
      </dgm:t>
    </dgm:pt>
    <dgm:pt modelId="{B977D4F0-E2EC-43AF-9FF2-6FFB4E2A5652}" type="parTrans" cxnId="{73558E97-D342-4A97-A290-16CFE7338C12}">
      <dgm:prSet/>
      <dgm:spPr/>
      <dgm:t>
        <a:bodyPr/>
        <a:lstStyle/>
        <a:p>
          <a:endParaRPr lang="en-US"/>
        </a:p>
      </dgm:t>
    </dgm:pt>
    <dgm:pt modelId="{6EA32470-7B98-43C1-A74A-0D3C448B4227}" type="sibTrans" cxnId="{73558E97-D342-4A97-A290-16CFE7338C12}">
      <dgm:prSet/>
      <dgm:spPr/>
      <dgm:t>
        <a:bodyPr/>
        <a:lstStyle/>
        <a:p>
          <a:endParaRPr lang="en-US"/>
        </a:p>
      </dgm:t>
    </dgm:pt>
    <dgm:pt modelId="{4FA057FA-53DE-47F8-BBD8-B03DF1A34BFD}">
      <dgm:prSet phldrT="[Text]"/>
      <dgm:spPr/>
      <dgm:t>
        <a:bodyPr/>
        <a:lstStyle/>
        <a:p>
          <a:r>
            <a:rPr lang="en-US" dirty="0"/>
            <a:t> staff providing support</a:t>
          </a:r>
        </a:p>
      </dgm:t>
    </dgm:pt>
    <dgm:pt modelId="{F8E09101-C2CC-4F85-BE8D-48CD5B338368}" type="parTrans" cxnId="{2446043C-AF00-44C6-B866-2673440F084F}">
      <dgm:prSet/>
      <dgm:spPr/>
      <dgm:t>
        <a:bodyPr/>
        <a:lstStyle/>
        <a:p>
          <a:endParaRPr lang="en-US"/>
        </a:p>
      </dgm:t>
    </dgm:pt>
    <dgm:pt modelId="{6D3F02BA-41D5-4A70-8E27-6FB17ADA241F}" type="sibTrans" cxnId="{2446043C-AF00-44C6-B866-2673440F084F}">
      <dgm:prSet/>
      <dgm:spPr/>
      <dgm:t>
        <a:bodyPr/>
        <a:lstStyle/>
        <a:p>
          <a:endParaRPr lang="en-US"/>
        </a:p>
      </dgm:t>
    </dgm:pt>
    <dgm:pt modelId="{223A03FC-A116-46EC-A81F-A54B7FADADFC}">
      <dgm:prSet phldrT="[Text]"/>
      <dgm:spPr/>
      <dgm:t>
        <a:bodyPr/>
        <a:lstStyle/>
        <a:p>
          <a:r>
            <a:rPr lang="en-US" dirty="0"/>
            <a:t>PIs</a:t>
          </a:r>
        </a:p>
      </dgm:t>
    </dgm:pt>
    <dgm:pt modelId="{7811EBA8-93CC-4B66-9CE9-38B2C0B42533}" type="parTrans" cxnId="{078861DC-A517-4D67-9C2A-24445F3EF625}">
      <dgm:prSet/>
      <dgm:spPr/>
      <dgm:t>
        <a:bodyPr/>
        <a:lstStyle/>
        <a:p>
          <a:endParaRPr lang="en-US"/>
        </a:p>
      </dgm:t>
    </dgm:pt>
    <dgm:pt modelId="{A423CA13-8D90-42D6-B66E-76A2C31353BD}" type="sibTrans" cxnId="{078861DC-A517-4D67-9C2A-24445F3EF625}">
      <dgm:prSet/>
      <dgm:spPr/>
      <dgm:t>
        <a:bodyPr/>
        <a:lstStyle/>
        <a:p>
          <a:endParaRPr lang="en-US"/>
        </a:p>
      </dgm:t>
    </dgm:pt>
    <dgm:pt modelId="{BDB86AFD-0808-4022-BFB7-1E8F75C3BA2F}" type="pres">
      <dgm:prSet presAssocID="{7F864D7F-DAEB-45AB-8291-1B801C1375E2}" presName="composite" presStyleCnt="0">
        <dgm:presLayoutVars>
          <dgm:chMax val="3"/>
          <dgm:animLvl val="lvl"/>
          <dgm:resizeHandles val="exact"/>
        </dgm:presLayoutVars>
      </dgm:prSet>
      <dgm:spPr/>
    </dgm:pt>
    <dgm:pt modelId="{B135E4D4-CA49-49F2-9499-9A320F786B8B}" type="pres">
      <dgm:prSet presAssocID="{B80DE089-F01D-4412-8084-4A56BDF7C885}" presName="gear1" presStyleLbl="node1" presStyleIdx="0" presStyleCnt="3" custAng="0" custLinFactNeighborX="3664" custLinFactNeighborY="3914">
        <dgm:presLayoutVars>
          <dgm:chMax val="1"/>
          <dgm:bulletEnabled val="1"/>
        </dgm:presLayoutVars>
      </dgm:prSet>
      <dgm:spPr/>
    </dgm:pt>
    <dgm:pt modelId="{8F43C962-CD26-487E-8A0C-A11276FEDD0C}" type="pres">
      <dgm:prSet presAssocID="{B80DE089-F01D-4412-8084-4A56BDF7C885}" presName="gear1srcNode" presStyleLbl="node1" presStyleIdx="0" presStyleCnt="3"/>
      <dgm:spPr/>
    </dgm:pt>
    <dgm:pt modelId="{5A635039-B6D9-4A2B-8E15-FC7CA9DE0C5C}" type="pres">
      <dgm:prSet presAssocID="{B80DE089-F01D-4412-8084-4A56BDF7C885}" presName="gear1dstNode" presStyleLbl="node1" presStyleIdx="0" presStyleCnt="3"/>
      <dgm:spPr/>
    </dgm:pt>
    <dgm:pt modelId="{363CB455-73BF-40AF-80A6-5DDB7D76445F}" type="pres">
      <dgm:prSet presAssocID="{4FA057FA-53DE-47F8-BBD8-B03DF1A34BFD}" presName="gear2" presStyleLbl="node1" presStyleIdx="1" presStyleCnt="3" custScaleX="121463" custScaleY="116994">
        <dgm:presLayoutVars>
          <dgm:chMax val="1"/>
          <dgm:bulletEnabled val="1"/>
        </dgm:presLayoutVars>
      </dgm:prSet>
      <dgm:spPr/>
    </dgm:pt>
    <dgm:pt modelId="{BC9F8B82-689A-4231-858E-B9EA70B955C6}" type="pres">
      <dgm:prSet presAssocID="{4FA057FA-53DE-47F8-BBD8-B03DF1A34BFD}" presName="gear2srcNode" presStyleLbl="node1" presStyleIdx="1" presStyleCnt="3"/>
      <dgm:spPr/>
    </dgm:pt>
    <dgm:pt modelId="{40DB2C59-88E3-4A9B-82B0-BAC98F9E43C4}" type="pres">
      <dgm:prSet presAssocID="{4FA057FA-53DE-47F8-BBD8-B03DF1A34BFD}" presName="gear2dstNode" presStyleLbl="node1" presStyleIdx="1" presStyleCnt="3"/>
      <dgm:spPr/>
    </dgm:pt>
    <dgm:pt modelId="{933A180B-131D-414C-BDC4-1F6E02E28F7F}" type="pres">
      <dgm:prSet presAssocID="{223A03FC-A116-46EC-A81F-A54B7FADADFC}" presName="gear3" presStyleLbl="node1" presStyleIdx="2" presStyleCnt="3" custLinFactNeighborX="6597" custLinFactNeighborY="-1038"/>
      <dgm:spPr/>
    </dgm:pt>
    <dgm:pt modelId="{22A94BE9-38F8-4516-9D2B-B78688BD52E7}" type="pres">
      <dgm:prSet presAssocID="{223A03FC-A116-46EC-A81F-A54B7FADADFC}" presName="gear3tx" presStyleLbl="node1" presStyleIdx="2" presStyleCnt="3">
        <dgm:presLayoutVars>
          <dgm:chMax val="1"/>
          <dgm:bulletEnabled val="1"/>
        </dgm:presLayoutVars>
      </dgm:prSet>
      <dgm:spPr/>
    </dgm:pt>
    <dgm:pt modelId="{324ECAF0-E5E4-45CB-8AD0-D9ABEF670922}" type="pres">
      <dgm:prSet presAssocID="{223A03FC-A116-46EC-A81F-A54B7FADADFC}" presName="gear3srcNode" presStyleLbl="node1" presStyleIdx="2" presStyleCnt="3"/>
      <dgm:spPr/>
    </dgm:pt>
    <dgm:pt modelId="{1A00AE1D-5F6F-4E08-ACC1-DB18AC342A7D}" type="pres">
      <dgm:prSet presAssocID="{223A03FC-A116-46EC-A81F-A54B7FADADFC}" presName="gear3dstNode" presStyleLbl="node1" presStyleIdx="2" presStyleCnt="3"/>
      <dgm:spPr/>
    </dgm:pt>
    <dgm:pt modelId="{736FDF91-14D9-45B8-A152-172A9B18C55C}" type="pres">
      <dgm:prSet presAssocID="{6EA32470-7B98-43C1-A74A-0D3C448B4227}" presName="connector1" presStyleLbl="sibTrans2D1" presStyleIdx="0" presStyleCnt="3"/>
      <dgm:spPr/>
    </dgm:pt>
    <dgm:pt modelId="{7F8518C9-50D6-4DB4-AF98-30E4EBB40368}" type="pres">
      <dgm:prSet presAssocID="{6D3F02BA-41D5-4A70-8E27-6FB17ADA241F}" presName="connector2" presStyleLbl="sibTrans2D1" presStyleIdx="1" presStyleCnt="3" custLinFactNeighborX="-13814" custLinFactNeighborY="1580"/>
      <dgm:spPr/>
    </dgm:pt>
    <dgm:pt modelId="{EBD645F4-2195-4716-BE41-8EA696704530}" type="pres">
      <dgm:prSet presAssocID="{A423CA13-8D90-42D6-B66E-76A2C31353BD}" presName="connector3" presStyleLbl="sibTrans2D1" presStyleIdx="2" presStyleCnt="3" custAng="465062" custLinFactNeighborX="3132" custLinFactNeighborY="-9917"/>
      <dgm:spPr/>
    </dgm:pt>
  </dgm:ptLst>
  <dgm:cxnLst>
    <dgm:cxn modelId="{0F6C1116-D060-447F-B616-37F9B1395541}" type="presOf" srcId="{4FA057FA-53DE-47F8-BBD8-B03DF1A34BFD}" destId="{40DB2C59-88E3-4A9B-82B0-BAC98F9E43C4}" srcOrd="2" destOrd="0" presId="urn:microsoft.com/office/officeart/2005/8/layout/gear1"/>
    <dgm:cxn modelId="{7419911C-38BD-4930-B9DB-1C7E9D249EA3}" type="presOf" srcId="{B80DE089-F01D-4412-8084-4A56BDF7C885}" destId="{5A635039-B6D9-4A2B-8E15-FC7CA9DE0C5C}" srcOrd="2" destOrd="0" presId="urn:microsoft.com/office/officeart/2005/8/layout/gear1"/>
    <dgm:cxn modelId="{66E0F41C-82C7-409C-9325-5F63D2E49B26}" type="presOf" srcId="{B80DE089-F01D-4412-8084-4A56BDF7C885}" destId="{8F43C962-CD26-487E-8A0C-A11276FEDD0C}" srcOrd="1" destOrd="0" presId="urn:microsoft.com/office/officeart/2005/8/layout/gear1"/>
    <dgm:cxn modelId="{A8003E1F-2755-4445-9D1E-91370051A008}" type="presOf" srcId="{223A03FC-A116-46EC-A81F-A54B7FADADFC}" destId="{1A00AE1D-5F6F-4E08-ACC1-DB18AC342A7D}" srcOrd="3" destOrd="0" presId="urn:microsoft.com/office/officeart/2005/8/layout/gear1"/>
    <dgm:cxn modelId="{2446043C-AF00-44C6-B866-2673440F084F}" srcId="{7F864D7F-DAEB-45AB-8291-1B801C1375E2}" destId="{4FA057FA-53DE-47F8-BBD8-B03DF1A34BFD}" srcOrd="1" destOrd="0" parTransId="{F8E09101-C2CC-4F85-BE8D-48CD5B338368}" sibTransId="{6D3F02BA-41D5-4A70-8E27-6FB17ADA241F}"/>
    <dgm:cxn modelId="{AA190640-C8A4-4443-BFCD-35BDD26AC61A}" type="presOf" srcId="{B80DE089-F01D-4412-8084-4A56BDF7C885}" destId="{B135E4D4-CA49-49F2-9499-9A320F786B8B}" srcOrd="0" destOrd="0" presId="urn:microsoft.com/office/officeart/2005/8/layout/gear1"/>
    <dgm:cxn modelId="{0C65225F-D4FB-4588-973A-502E95794EBB}" type="presOf" srcId="{223A03FC-A116-46EC-A81F-A54B7FADADFC}" destId="{324ECAF0-E5E4-45CB-8AD0-D9ABEF670922}" srcOrd="2" destOrd="0" presId="urn:microsoft.com/office/officeart/2005/8/layout/gear1"/>
    <dgm:cxn modelId="{ED17704D-4F24-41A0-8662-E1702A9667F8}" type="presOf" srcId="{7F864D7F-DAEB-45AB-8291-1B801C1375E2}" destId="{BDB86AFD-0808-4022-BFB7-1E8F75C3BA2F}" srcOrd="0" destOrd="0" presId="urn:microsoft.com/office/officeart/2005/8/layout/gear1"/>
    <dgm:cxn modelId="{3E959D55-6FBF-44EF-A154-FDBF73617E06}" type="presOf" srcId="{6D3F02BA-41D5-4A70-8E27-6FB17ADA241F}" destId="{7F8518C9-50D6-4DB4-AF98-30E4EBB40368}" srcOrd="0" destOrd="0" presId="urn:microsoft.com/office/officeart/2005/8/layout/gear1"/>
    <dgm:cxn modelId="{2A5DA088-42D5-440F-B37D-ECACD3D799AE}" type="presOf" srcId="{223A03FC-A116-46EC-A81F-A54B7FADADFC}" destId="{22A94BE9-38F8-4516-9D2B-B78688BD52E7}" srcOrd="1" destOrd="0" presId="urn:microsoft.com/office/officeart/2005/8/layout/gear1"/>
    <dgm:cxn modelId="{73558E97-D342-4A97-A290-16CFE7338C12}" srcId="{7F864D7F-DAEB-45AB-8291-1B801C1375E2}" destId="{B80DE089-F01D-4412-8084-4A56BDF7C885}" srcOrd="0" destOrd="0" parTransId="{B977D4F0-E2EC-43AF-9FF2-6FFB4E2A5652}" sibTransId="{6EA32470-7B98-43C1-A74A-0D3C448B4227}"/>
    <dgm:cxn modelId="{5D916EA3-E8CD-466F-B82C-E1F0B469C40D}" type="presOf" srcId="{A423CA13-8D90-42D6-B66E-76A2C31353BD}" destId="{EBD645F4-2195-4716-BE41-8EA696704530}" srcOrd="0" destOrd="0" presId="urn:microsoft.com/office/officeart/2005/8/layout/gear1"/>
    <dgm:cxn modelId="{961624A8-3D73-43FC-A2BD-CEFEB420DD06}" type="presOf" srcId="{4FA057FA-53DE-47F8-BBD8-B03DF1A34BFD}" destId="{BC9F8B82-689A-4231-858E-B9EA70B955C6}" srcOrd="1" destOrd="0" presId="urn:microsoft.com/office/officeart/2005/8/layout/gear1"/>
    <dgm:cxn modelId="{7F4268D3-9F55-4C5D-BEC5-A707E1C64FFA}" type="presOf" srcId="{6EA32470-7B98-43C1-A74A-0D3C448B4227}" destId="{736FDF91-14D9-45B8-A152-172A9B18C55C}" srcOrd="0" destOrd="0" presId="urn:microsoft.com/office/officeart/2005/8/layout/gear1"/>
    <dgm:cxn modelId="{F2B64ED8-F5C5-4D5F-AF4E-796D338207E5}" type="presOf" srcId="{223A03FC-A116-46EC-A81F-A54B7FADADFC}" destId="{933A180B-131D-414C-BDC4-1F6E02E28F7F}" srcOrd="0" destOrd="0" presId="urn:microsoft.com/office/officeart/2005/8/layout/gear1"/>
    <dgm:cxn modelId="{078861DC-A517-4D67-9C2A-24445F3EF625}" srcId="{7F864D7F-DAEB-45AB-8291-1B801C1375E2}" destId="{223A03FC-A116-46EC-A81F-A54B7FADADFC}" srcOrd="2" destOrd="0" parTransId="{7811EBA8-93CC-4B66-9CE9-38B2C0B42533}" sibTransId="{A423CA13-8D90-42D6-B66E-76A2C31353BD}"/>
    <dgm:cxn modelId="{9566CEE2-DE2B-4715-B5E7-2D0CB75CA692}" type="presOf" srcId="{4FA057FA-53DE-47F8-BBD8-B03DF1A34BFD}" destId="{363CB455-73BF-40AF-80A6-5DDB7D76445F}" srcOrd="0" destOrd="0" presId="urn:microsoft.com/office/officeart/2005/8/layout/gear1"/>
    <dgm:cxn modelId="{2F20279D-9F0D-4795-8CB2-A9CB1E926C12}" type="presParOf" srcId="{BDB86AFD-0808-4022-BFB7-1E8F75C3BA2F}" destId="{B135E4D4-CA49-49F2-9499-9A320F786B8B}" srcOrd="0" destOrd="0" presId="urn:microsoft.com/office/officeart/2005/8/layout/gear1"/>
    <dgm:cxn modelId="{B140FEA3-B42C-4DC5-8FA6-E559F395375D}" type="presParOf" srcId="{BDB86AFD-0808-4022-BFB7-1E8F75C3BA2F}" destId="{8F43C962-CD26-487E-8A0C-A11276FEDD0C}" srcOrd="1" destOrd="0" presId="urn:microsoft.com/office/officeart/2005/8/layout/gear1"/>
    <dgm:cxn modelId="{B19B5387-513B-425A-9137-5C9BFA44C286}" type="presParOf" srcId="{BDB86AFD-0808-4022-BFB7-1E8F75C3BA2F}" destId="{5A635039-B6D9-4A2B-8E15-FC7CA9DE0C5C}" srcOrd="2" destOrd="0" presId="urn:microsoft.com/office/officeart/2005/8/layout/gear1"/>
    <dgm:cxn modelId="{440113A0-E517-4A50-BB27-8E15ADFA8E96}" type="presParOf" srcId="{BDB86AFD-0808-4022-BFB7-1E8F75C3BA2F}" destId="{363CB455-73BF-40AF-80A6-5DDB7D76445F}" srcOrd="3" destOrd="0" presId="urn:microsoft.com/office/officeart/2005/8/layout/gear1"/>
    <dgm:cxn modelId="{9E8ED3BC-284D-402D-92B7-7558D0BE08B8}" type="presParOf" srcId="{BDB86AFD-0808-4022-BFB7-1E8F75C3BA2F}" destId="{BC9F8B82-689A-4231-858E-B9EA70B955C6}" srcOrd="4" destOrd="0" presId="urn:microsoft.com/office/officeart/2005/8/layout/gear1"/>
    <dgm:cxn modelId="{BF117209-F885-4F16-84CC-E49E2C14A0B9}" type="presParOf" srcId="{BDB86AFD-0808-4022-BFB7-1E8F75C3BA2F}" destId="{40DB2C59-88E3-4A9B-82B0-BAC98F9E43C4}" srcOrd="5" destOrd="0" presId="urn:microsoft.com/office/officeart/2005/8/layout/gear1"/>
    <dgm:cxn modelId="{D184697B-33A4-4DD9-B123-45D7205FAA54}" type="presParOf" srcId="{BDB86AFD-0808-4022-BFB7-1E8F75C3BA2F}" destId="{933A180B-131D-414C-BDC4-1F6E02E28F7F}" srcOrd="6" destOrd="0" presId="urn:microsoft.com/office/officeart/2005/8/layout/gear1"/>
    <dgm:cxn modelId="{671617BE-24D2-4C05-B3E5-84006186A02A}" type="presParOf" srcId="{BDB86AFD-0808-4022-BFB7-1E8F75C3BA2F}" destId="{22A94BE9-38F8-4516-9D2B-B78688BD52E7}" srcOrd="7" destOrd="0" presId="urn:microsoft.com/office/officeart/2005/8/layout/gear1"/>
    <dgm:cxn modelId="{8EA5DB4A-572A-4CBB-9E6F-66BCDB7B75A6}" type="presParOf" srcId="{BDB86AFD-0808-4022-BFB7-1E8F75C3BA2F}" destId="{324ECAF0-E5E4-45CB-8AD0-D9ABEF670922}" srcOrd="8" destOrd="0" presId="urn:microsoft.com/office/officeart/2005/8/layout/gear1"/>
    <dgm:cxn modelId="{0BEF0AA7-878B-4CB2-9B94-993FD5A7BBBA}" type="presParOf" srcId="{BDB86AFD-0808-4022-BFB7-1E8F75C3BA2F}" destId="{1A00AE1D-5F6F-4E08-ACC1-DB18AC342A7D}" srcOrd="9" destOrd="0" presId="urn:microsoft.com/office/officeart/2005/8/layout/gear1"/>
    <dgm:cxn modelId="{4FCC3B4A-4DBB-4B67-8AD0-8E13F70C1F60}" type="presParOf" srcId="{BDB86AFD-0808-4022-BFB7-1E8F75C3BA2F}" destId="{736FDF91-14D9-45B8-A152-172A9B18C55C}" srcOrd="10" destOrd="0" presId="urn:microsoft.com/office/officeart/2005/8/layout/gear1"/>
    <dgm:cxn modelId="{280A8A53-0F23-4095-9E37-F496EE46ADA8}" type="presParOf" srcId="{BDB86AFD-0808-4022-BFB7-1E8F75C3BA2F}" destId="{7F8518C9-50D6-4DB4-AF98-30E4EBB40368}" srcOrd="11" destOrd="0" presId="urn:microsoft.com/office/officeart/2005/8/layout/gear1"/>
    <dgm:cxn modelId="{F9323363-CCBD-4500-B9F1-4797DA84D59E}" type="presParOf" srcId="{BDB86AFD-0808-4022-BFB7-1E8F75C3BA2F}" destId="{EBD645F4-2195-4716-BE41-8EA69670453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4A51C-CE9D-4396-8921-4FE37BC7244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3FAA3E4-F358-4BE9-A2DD-57DEAB578611}">
      <dgm:prSet phldrT="[Text]"/>
      <dgm:spPr/>
      <dgm:t>
        <a:bodyPr/>
        <a:lstStyle/>
        <a:p>
          <a:r>
            <a:rPr lang="en-US" dirty="0"/>
            <a:t>Submit Request</a:t>
          </a:r>
        </a:p>
      </dgm:t>
    </dgm:pt>
    <dgm:pt modelId="{8F38C8EE-0ECD-4921-93A5-3EE3087B35EC}" type="parTrans" cxnId="{9E8C54BD-5E1C-419E-B1C5-F3A179A332B4}">
      <dgm:prSet/>
      <dgm:spPr/>
      <dgm:t>
        <a:bodyPr/>
        <a:lstStyle/>
        <a:p>
          <a:endParaRPr lang="en-US"/>
        </a:p>
      </dgm:t>
    </dgm:pt>
    <dgm:pt modelId="{DFB5711E-268B-4EAD-8E14-BBEEA0F579A7}" type="sibTrans" cxnId="{9E8C54BD-5E1C-419E-B1C5-F3A179A332B4}">
      <dgm:prSet/>
      <dgm:spPr/>
      <dgm:t>
        <a:bodyPr/>
        <a:lstStyle/>
        <a:p>
          <a:endParaRPr lang="en-US"/>
        </a:p>
      </dgm:t>
    </dgm:pt>
    <dgm:pt modelId="{D89C5979-7E0C-4BC3-8ABB-8C505D9E7CB2}">
      <dgm:prSet phldrT="[Text]"/>
      <dgm:spPr/>
      <dgm:t>
        <a:bodyPr/>
        <a:lstStyle/>
        <a:p>
          <a:r>
            <a:rPr lang="en-US" dirty="0"/>
            <a:t>College Office (with PI interaction for grants)</a:t>
          </a:r>
        </a:p>
      </dgm:t>
    </dgm:pt>
    <dgm:pt modelId="{178B9C06-3417-404B-921C-E85D25E2B845}" type="parTrans" cxnId="{9B3DE0D7-4E73-4426-BF8C-0A46D8BD1185}">
      <dgm:prSet/>
      <dgm:spPr/>
      <dgm:t>
        <a:bodyPr/>
        <a:lstStyle/>
        <a:p>
          <a:endParaRPr lang="en-US"/>
        </a:p>
      </dgm:t>
    </dgm:pt>
    <dgm:pt modelId="{5F9E7754-625E-4186-954C-F2E2DE2A340B}" type="sibTrans" cxnId="{9B3DE0D7-4E73-4426-BF8C-0A46D8BD1185}">
      <dgm:prSet/>
      <dgm:spPr/>
      <dgm:t>
        <a:bodyPr/>
        <a:lstStyle/>
        <a:p>
          <a:endParaRPr lang="en-US"/>
        </a:p>
      </dgm:t>
    </dgm:pt>
    <dgm:pt modelId="{E94D377E-6A21-4F11-ADC1-777D49082834}">
      <dgm:prSet phldrT="[Text]"/>
      <dgm:spPr/>
      <dgm:t>
        <a:bodyPr/>
        <a:lstStyle/>
        <a:p>
          <a:r>
            <a:rPr lang="en-US" dirty="0"/>
            <a:t>Approvals</a:t>
          </a:r>
        </a:p>
      </dgm:t>
    </dgm:pt>
    <dgm:pt modelId="{467CAA5E-DC1B-4D18-BC9D-B9D186F1C699}" type="parTrans" cxnId="{786047FC-78F5-43E4-9149-0814F1CFDA24}">
      <dgm:prSet/>
      <dgm:spPr/>
      <dgm:t>
        <a:bodyPr/>
        <a:lstStyle/>
        <a:p>
          <a:endParaRPr lang="en-US"/>
        </a:p>
      </dgm:t>
    </dgm:pt>
    <dgm:pt modelId="{6B038446-AA51-47A4-973B-9CF258140D4C}" type="sibTrans" cxnId="{786047FC-78F5-43E4-9149-0814F1CFDA24}">
      <dgm:prSet/>
      <dgm:spPr/>
      <dgm:t>
        <a:bodyPr/>
        <a:lstStyle/>
        <a:p>
          <a:endParaRPr lang="en-US"/>
        </a:p>
      </dgm:t>
    </dgm:pt>
    <dgm:pt modelId="{EA53E5B2-8FFD-4893-96EC-070C5D141A4D}">
      <dgm:prSet phldrT="[Text]"/>
      <dgm:spPr/>
      <dgm:t>
        <a:bodyPr/>
        <a:lstStyle/>
        <a:p>
          <a:r>
            <a:rPr lang="en-US" dirty="0"/>
            <a:t>ORSP (grants)</a:t>
          </a:r>
        </a:p>
      </dgm:t>
    </dgm:pt>
    <dgm:pt modelId="{082B9DDF-A58E-4CD4-AE2C-9B1E7519C6F4}" type="parTrans" cxnId="{1C11805F-6911-4C6D-9207-7F023A6C91CA}">
      <dgm:prSet/>
      <dgm:spPr/>
      <dgm:t>
        <a:bodyPr/>
        <a:lstStyle/>
        <a:p>
          <a:endParaRPr lang="en-US"/>
        </a:p>
      </dgm:t>
    </dgm:pt>
    <dgm:pt modelId="{D7722098-26D7-4324-8909-058DD2150F25}" type="sibTrans" cxnId="{1C11805F-6911-4C6D-9207-7F023A6C91CA}">
      <dgm:prSet/>
      <dgm:spPr/>
      <dgm:t>
        <a:bodyPr/>
        <a:lstStyle/>
        <a:p>
          <a:endParaRPr lang="en-US"/>
        </a:p>
      </dgm:t>
    </dgm:pt>
    <dgm:pt modelId="{FBE7C3A9-1CB5-494F-B046-A6BB799AF218}">
      <dgm:prSet phldrT="[Text]"/>
      <dgm:spPr/>
      <dgm:t>
        <a:bodyPr/>
        <a:lstStyle/>
        <a:p>
          <a:r>
            <a:rPr lang="en-US" dirty="0"/>
            <a:t>Transactions </a:t>
          </a:r>
        </a:p>
      </dgm:t>
    </dgm:pt>
    <dgm:pt modelId="{6C329FCB-E542-4959-B0CF-2F4D0709E87C}" type="parTrans" cxnId="{80C35C82-60A5-43DE-8742-3BAAAE9E71A1}">
      <dgm:prSet/>
      <dgm:spPr/>
      <dgm:t>
        <a:bodyPr/>
        <a:lstStyle/>
        <a:p>
          <a:endParaRPr lang="en-US"/>
        </a:p>
      </dgm:t>
    </dgm:pt>
    <dgm:pt modelId="{F4155DD4-5B2B-4B2C-B681-07941F06172B}" type="sibTrans" cxnId="{80C35C82-60A5-43DE-8742-3BAAAE9E71A1}">
      <dgm:prSet/>
      <dgm:spPr/>
      <dgm:t>
        <a:bodyPr/>
        <a:lstStyle/>
        <a:p>
          <a:endParaRPr lang="en-US"/>
        </a:p>
      </dgm:t>
    </dgm:pt>
    <dgm:pt modelId="{EC222A40-ED7C-4DEF-8A68-25054D94E2D4}">
      <dgm:prSet phldrT="[Text]"/>
      <dgm:spPr/>
      <dgm:t>
        <a:bodyPr/>
        <a:lstStyle/>
        <a:p>
          <a:r>
            <a:rPr lang="en-US" dirty="0"/>
            <a:t>HR</a:t>
          </a:r>
        </a:p>
      </dgm:t>
    </dgm:pt>
    <dgm:pt modelId="{46F04453-21E0-4BAB-A34E-4E090FD2FDAB}" type="parTrans" cxnId="{5962695B-A283-4B96-947A-8C471735F44A}">
      <dgm:prSet/>
      <dgm:spPr/>
      <dgm:t>
        <a:bodyPr/>
        <a:lstStyle/>
        <a:p>
          <a:endParaRPr lang="en-US"/>
        </a:p>
      </dgm:t>
    </dgm:pt>
    <dgm:pt modelId="{70A47FDC-80FE-42E5-8A09-C8DEB8D0E954}" type="sibTrans" cxnId="{5962695B-A283-4B96-947A-8C471735F44A}">
      <dgm:prSet/>
      <dgm:spPr/>
      <dgm:t>
        <a:bodyPr/>
        <a:lstStyle/>
        <a:p>
          <a:endParaRPr lang="en-US"/>
        </a:p>
      </dgm:t>
    </dgm:pt>
    <dgm:pt modelId="{A7C203AB-15B6-48C1-9F18-36277539850F}">
      <dgm:prSet phldrT="[Text]"/>
      <dgm:spPr/>
      <dgm:t>
        <a:bodyPr/>
        <a:lstStyle/>
        <a:p>
          <a:r>
            <a:rPr lang="en-US" dirty="0"/>
            <a:t>Payroll</a:t>
          </a:r>
        </a:p>
      </dgm:t>
    </dgm:pt>
    <dgm:pt modelId="{B061599C-CFD6-4E15-AF65-22496371F741}" type="parTrans" cxnId="{AF7534FA-B4DD-426C-B452-ADC3A34B46B6}">
      <dgm:prSet/>
      <dgm:spPr/>
      <dgm:t>
        <a:bodyPr/>
        <a:lstStyle/>
        <a:p>
          <a:endParaRPr lang="en-US"/>
        </a:p>
      </dgm:t>
    </dgm:pt>
    <dgm:pt modelId="{8523DDE8-CB7F-4A6D-9A0C-B4C180E801FA}" type="sibTrans" cxnId="{AF7534FA-B4DD-426C-B452-ADC3A34B46B6}">
      <dgm:prSet/>
      <dgm:spPr/>
      <dgm:t>
        <a:bodyPr/>
        <a:lstStyle/>
        <a:p>
          <a:endParaRPr lang="en-US"/>
        </a:p>
      </dgm:t>
    </dgm:pt>
    <dgm:pt modelId="{596FF8EE-6CF6-4DE5-9704-3558CAF6593F}">
      <dgm:prSet phldrT="[Text]"/>
      <dgm:spPr/>
      <dgm:t>
        <a:bodyPr/>
        <a:lstStyle/>
        <a:p>
          <a:r>
            <a:rPr lang="en-US" dirty="0"/>
            <a:t>Benefits</a:t>
          </a:r>
        </a:p>
      </dgm:t>
    </dgm:pt>
    <dgm:pt modelId="{6AFA1DE7-86A0-4027-8C1A-1BBD4B2754C9}" type="parTrans" cxnId="{C9BAAB11-EFE9-484D-BDED-DF796B7F85CA}">
      <dgm:prSet/>
      <dgm:spPr/>
      <dgm:t>
        <a:bodyPr/>
        <a:lstStyle/>
        <a:p>
          <a:endParaRPr lang="en-US"/>
        </a:p>
      </dgm:t>
    </dgm:pt>
    <dgm:pt modelId="{8B73AAED-65D8-45DE-98EC-BBB1496BD39F}" type="sibTrans" cxnId="{C9BAAB11-EFE9-484D-BDED-DF796B7F85CA}">
      <dgm:prSet/>
      <dgm:spPr/>
      <dgm:t>
        <a:bodyPr/>
        <a:lstStyle/>
        <a:p>
          <a:endParaRPr lang="en-US"/>
        </a:p>
      </dgm:t>
    </dgm:pt>
    <dgm:pt modelId="{C08B07AF-D7DF-4249-91D3-1D8A7FB1DC83}">
      <dgm:prSet phldrT="[Text]"/>
      <dgm:spPr/>
      <dgm:t>
        <a:bodyPr/>
        <a:lstStyle/>
        <a:p>
          <a:r>
            <a:rPr lang="en-US" dirty="0"/>
            <a:t>Provost</a:t>
          </a:r>
        </a:p>
      </dgm:t>
    </dgm:pt>
    <dgm:pt modelId="{E0B32EE9-6730-448E-B6FD-33FE423DB2B2}" type="parTrans" cxnId="{A4DEB8F7-345F-4192-B55B-340A73FB2AAB}">
      <dgm:prSet/>
      <dgm:spPr/>
      <dgm:t>
        <a:bodyPr/>
        <a:lstStyle/>
        <a:p>
          <a:endParaRPr lang="en-US"/>
        </a:p>
      </dgm:t>
    </dgm:pt>
    <dgm:pt modelId="{88089D3F-7D5C-42AF-A486-F87E9FD94B9C}" type="sibTrans" cxnId="{A4DEB8F7-345F-4192-B55B-340A73FB2AAB}">
      <dgm:prSet/>
      <dgm:spPr/>
      <dgm:t>
        <a:bodyPr/>
        <a:lstStyle/>
        <a:p>
          <a:endParaRPr lang="en-US"/>
        </a:p>
      </dgm:t>
    </dgm:pt>
    <dgm:pt modelId="{63793034-903B-4603-AC2D-653A8E3C724B}">
      <dgm:prSet phldrT="[Text]"/>
      <dgm:spPr/>
      <dgm:t>
        <a:bodyPr/>
        <a:lstStyle/>
        <a:p>
          <a:r>
            <a:rPr lang="en-US" dirty="0"/>
            <a:t>Compensation (HR)</a:t>
          </a:r>
        </a:p>
      </dgm:t>
    </dgm:pt>
    <dgm:pt modelId="{27BA9323-8A6F-424D-8C02-089974C40638}" type="parTrans" cxnId="{6B9458DF-C5FC-476F-95CF-B29F4E1E4490}">
      <dgm:prSet/>
      <dgm:spPr/>
      <dgm:t>
        <a:bodyPr/>
        <a:lstStyle/>
        <a:p>
          <a:endParaRPr lang="en-US"/>
        </a:p>
      </dgm:t>
    </dgm:pt>
    <dgm:pt modelId="{2C34A288-982A-4E37-90A3-AF7BB55FEF6B}" type="sibTrans" cxnId="{6B9458DF-C5FC-476F-95CF-B29F4E1E4490}">
      <dgm:prSet/>
      <dgm:spPr/>
      <dgm:t>
        <a:bodyPr/>
        <a:lstStyle/>
        <a:p>
          <a:endParaRPr lang="en-US"/>
        </a:p>
      </dgm:t>
    </dgm:pt>
    <dgm:pt modelId="{D3CBF6E2-D0FF-4712-B79D-8FD083AA4EA4}">
      <dgm:prSet phldrT="[Text]"/>
      <dgm:spPr/>
      <dgm:t>
        <a:bodyPr/>
        <a:lstStyle/>
        <a:p>
          <a:endParaRPr lang="en-US" dirty="0"/>
        </a:p>
      </dgm:t>
    </dgm:pt>
    <dgm:pt modelId="{AA5ACDCB-68C0-4507-BF96-3144D9FE932A}" type="parTrans" cxnId="{51161E31-308E-4873-AD1D-4568B4CC5607}">
      <dgm:prSet/>
      <dgm:spPr/>
      <dgm:t>
        <a:bodyPr/>
        <a:lstStyle/>
        <a:p>
          <a:endParaRPr lang="en-US"/>
        </a:p>
      </dgm:t>
    </dgm:pt>
    <dgm:pt modelId="{25ADF8DD-9910-4FA5-A8B1-CEBA6F7452D3}" type="sibTrans" cxnId="{51161E31-308E-4873-AD1D-4568B4CC5607}">
      <dgm:prSet/>
      <dgm:spPr/>
      <dgm:t>
        <a:bodyPr/>
        <a:lstStyle/>
        <a:p>
          <a:endParaRPr lang="en-US"/>
        </a:p>
      </dgm:t>
    </dgm:pt>
    <dgm:pt modelId="{BE4E51CD-FD97-4D9B-B758-5142BE17B973}">
      <dgm:prSet phldrT="[Text]"/>
      <dgm:spPr/>
      <dgm:t>
        <a:bodyPr/>
        <a:lstStyle/>
        <a:p>
          <a:r>
            <a:rPr lang="en-US" dirty="0"/>
            <a:t>Budget</a:t>
          </a:r>
        </a:p>
      </dgm:t>
    </dgm:pt>
    <dgm:pt modelId="{326FBF5E-CDCA-4045-86E4-804E8A2334EB}" type="parTrans" cxnId="{0B0E1390-9542-449C-8A44-6D00AE35B6A9}">
      <dgm:prSet/>
      <dgm:spPr/>
      <dgm:t>
        <a:bodyPr/>
        <a:lstStyle/>
        <a:p>
          <a:endParaRPr lang="en-US"/>
        </a:p>
      </dgm:t>
    </dgm:pt>
    <dgm:pt modelId="{0FC6BCD3-A6CD-48EA-9F26-AA3BBD6733DD}" type="sibTrans" cxnId="{0B0E1390-9542-449C-8A44-6D00AE35B6A9}">
      <dgm:prSet/>
      <dgm:spPr/>
      <dgm:t>
        <a:bodyPr/>
        <a:lstStyle/>
        <a:p>
          <a:endParaRPr lang="en-US"/>
        </a:p>
      </dgm:t>
    </dgm:pt>
    <dgm:pt modelId="{2F730C8B-DF1E-4DA8-BCDE-04DDE80BD34E}" type="pres">
      <dgm:prSet presAssocID="{B5C4A51C-CE9D-4396-8921-4FE37BC72443}" presName="linearFlow" presStyleCnt="0">
        <dgm:presLayoutVars>
          <dgm:dir/>
          <dgm:animLvl val="lvl"/>
          <dgm:resizeHandles val="exact"/>
        </dgm:presLayoutVars>
      </dgm:prSet>
      <dgm:spPr/>
    </dgm:pt>
    <dgm:pt modelId="{9BEA39CC-BF25-451A-B26B-BC82273711CD}" type="pres">
      <dgm:prSet presAssocID="{43FAA3E4-F358-4BE9-A2DD-57DEAB578611}" presName="composite" presStyleCnt="0"/>
      <dgm:spPr/>
    </dgm:pt>
    <dgm:pt modelId="{AB948AFC-7B43-4DD0-87CC-5DB26BF3877A}" type="pres">
      <dgm:prSet presAssocID="{43FAA3E4-F358-4BE9-A2DD-57DEAB578611}" presName="parTx" presStyleLbl="node1" presStyleIdx="0" presStyleCnt="3">
        <dgm:presLayoutVars>
          <dgm:chMax val="0"/>
          <dgm:chPref val="0"/>
          <dgm:bulletEnabled val="1"/>
        </dgm:presLayoutVars>
      </dgm:prSet>
      <dgm:spPr/>
    </dgm:pt>
    <dgm:pt modelId="{C3CB679D-86D0-4595-A02A-44F3B127EE72}" type="pres">
      <dgm:prSet presAssocID="{43FAA3E4-F358-4BE9-A2DD-57DEAB578611}" presName="parSh" presStyleLbl="node1" presStyleIdx="0" presStyleCnt="3"/>
      <dgm:spPr/>
    </dgm:pt>
    <dgm:pt modelId="{99BFEF23-AEED-4A69-B836-543BF89E542E}" type="pres">
      <dgm:prSet presAssocID="{43FAA3E4-F358-4BE9-A2DD-57DEAB578611}" presName="desTx" presStyleLbl="fgAcc1" presStyleIdx="0" presStyleCnt="3">
        <dgm:presLayoutVars>
          <dgm:bulletEnabled val="1"/>
        </dgm:presLayoutVars>
      </dgm:prSet>
      <dgm:spPr/>
    </dgm:pt>
    <dgm:pt modelId="{AD3007AB-7073-4356-ABB6-5190B019BF1F}" type="pres">
      <dgm:prSet presAssocID="{DFB5711E-268B-4EAD-8E14-BBEEA0F579A7}" presName="sibTrans" presStyleLbl="sibTrans2D1" presStyleIdx="0" presStyleCnt="2"/>
      <dgm:spPr/>
    </dgm:pt>
    <dgm:pt modelId="{7C68CE83-AEED-498D-BA73-DA0202032F15}" type="pres">
      <dgm:prSet presAssocID="{DFB5711E-268B-4EAD-8E14-BBEEA0F579A7}" presName="connTx" presStyleLbl="sibTrans2D1" presStyleIdx="0" presStyleCnt="2"/>
      <dgm:spPr/>
    </dgm:pt>
    <dgm:pt modelId="{4C5C24E7-6BD7-477C-B6FB-F84BBF40E8D8}" type="pres">
      <dgm:prSet presAssocID="{E94D377E-6A21-4F11-ADC1-777D49082834}" presName="composite" presStyleCnt="0"/>
      <dgm:spPr/>
    </dgm:pt>
    <dgm:pt modelId="{C22CF23C-9FAA-4B55-973C-CB566FEE8484}" type="pres">
      <dgm:prSet presAssocID="{E94D377E-6A21-4F11-ADC1-777D49082834}" presName="parTx" presStyleLbl="node1" presStyleIdx="0" presStyleCnt="3">
        <dgm:presLayoutVars>
          <dgm:chMax val="0"/>
          <dgm:chPref val="0"/>
          <dgm:bulletEnabled val="1"/>
        </dgm:presLayoutVars>
      </dgm:prSet>
      <dgm:spPr/>
    </dgm:pt>
    <dgm:pt modelId="{B2C017D3-465F-435D-957C-11A6AA5DAEFC}" type="pres">
      <dgm:prSet presAssocID="{E94D377E-6A21-4F11-ADC1-777D49082834}" presName="parSh" presStyleLbl="node1" presStyleIdx="1" presStyleCnt="3"/>
      <dgm:spPr/>
    </dgm:pt>
    <dgm:pt modelId="{19F1E640-9333-403E-9779-3981C882A5E1}" type="pres">
      <dgm:prSet presAssocID="{E94D377E-6A21-4F11-ADC1-777D49082834}" presName="desTx" presStyleLbl="fgAcc1" presStyleIdx="1" presStyleCnt="3">
        <dgm:presLayoutVars>
          <dgm:bulletEnabled val="1"/>
        </dgm:presLayoutVars>
      </dgm:prSet>
      <dgm:spPr/>
    </dgm:pt>
    <dgm:pt modelId="{2F236C9F-3675-42D0-8668-72AFA60CC297}" type="pres">
      <dgm:prSet presAssocID="{6B038446-AA51-47A4-973B-9CF258140D4C}" presName="sibTrans" presStyleLbl="sibTrans2D1" presStyleIdx="1" presStyleCnt="2"/>
      <dgm:spPr/>
    </dgm:pt>
    <dgm:pt modelId="{9BE71163-485B-40DB-BED3-56939242BEED}" type="pres">
      <dgm:prSet presAssocID="{6B038446-AA51-47A4-973B-9CF258140D4C}" presName="connTx" presStyleLbl="sibTrans2D1" presStyleIdx="1" presStyleCnt="2"/>
      <dgm:spPr/>
    </dgm:pt>
    <dgm:pt modelId="{DF615AD1-70D7-499D-8A6E-6F7704FE3E80}" type="pres">
      <dgm:prSet presAssocID="{FBE7C3A9-1CB5-494F-B046-A6BB799AF218}" presName="composite" presStyleCnt="0"/>
      <dgm:spPr/>
    </dgm:pt>
    <dgm:pt modelId="{BDE5E026-059F-4EC6-938D-2ABA94C79699}" type="pres">
      <dgm:prSet presAssocID="{FBE7C3A9-1CB5-494F-B046-A6BB799AF218}" presName="parTx" presStyleLbl="node1" presStyleIdx="1" presStyleCnt="3">
        <dgm:presLayoutVars>
          <dgm:chMax val="0"/>
          <dgm:chPref val="0"/>
          <dgm:bulletEnabled val="1"/>
        </dgm:presLayoutVars>
      </dgm:prSet>
      <dgm:spPr/>
    </dgm:pt>
    <dgm:pt modelId="{40B6E33E-F032-4746-9384-CD851E107ADF}" type="pres">
      <dgm:prSet presAssocID="{FBE7C3A9-1CB5-494F-B046-A6BB799AF218}" presName="parSh" presStyleLbl="node1" presStyleIdx="2" presStyleCnt="3"/>
      <dgm:spPr/>
    </dgm:pt>
    <dgm:pt modelId="{03A77777-92A3-47DD-B7F0-CFD32B219DE9}" type="pres">
      <dgm:prSet presAssocID="{FBE7C3A9-1CB5-494F-B046-A6BB799AF218}" presName="desTx" presStyleLbl="fgAcc1" presStyleIdx="2" presStyleCnt="3">
        <dgm:presLayoutVars>
          <dgm:bulletEnabled val="1"/>
        </dgm:presLayoutVars>
      </dgm:prSet>
      <dgm:spPr/>
    </dgm:pt>
  </dgm:ptLst>
  <dgm:cxnLst>
    <dgm:cxn modelId="{7CB8A203-55EE-4DA6-8489-52FC098CE2A3}" type="presOf" srcId="{FBE7C3A9-1CB5-494F-B046-A6BB799AF218}" destId="{40B6E33E-F032-4746-9384-CD851E107ADF}" srcOrd="1" destOrd="0" presId="urn:microsoft.com/office/officeart/2005/8/layout/process3"/>
    <dgm:cxn modelId="{C9BAAB11-EFE9-484D-BDED-DF796B7F85CA}" srcId="{FBE7C3A9-1CB5-494F-B046-A6BB799AF218}" destId="{596FF8EE-6CF6-4DE5-9704-3558CAF6593F}" srcOrd="2" destOrd="0" parTransId="{6AFA1DE7-86A0-4027-8C1A-1BBD4B2754C9}" sibTransId="{8B73AAED-65D8-45DE-98EC-BBB1496BD39F}"/>
    <dgm:cxn modelId="{A33AD316-E27E-4961-AE5C-15F3363A4A3E}" type="presOf" srcId="{596FF8EE-6CF6-4DE5-9704-3558CAF6593F}" destId="{03A77777-92A3-47DD-B7F0-CFD32B219DE9}" srcOrd="0" destOrd="2" presId="urn:microsoft.com/office/officeart/2005/8/layout/process3"/>
    <dgm:cxn modelId="{51161E31-308E-4873-AD1D-4568B4CC5607}" srcId="{E94D377E-6A21-4F11-ADC1-777D49082834}" destId="{D3CBF6E2-D0FF-4712-B79D-8FD083AA4EA4}" srcOrd="4" destOrd="0" parTransId="{AA5ACDCB-68C0-4507-BF96-3144D9FE932A}" sibTransId="{25ADF8DD-9910-4FA5-A8B1-CEBA6F7452D3}"/>
    <dgm:cxn modelId="{B4577A3B-18B3-41EE-A806-992959F2870E}" type="presOf" srcId="{43FAA3E4-F358-4BE9-A2DD-57DEAB578611}" destId="{AB948AFC-7B43-4DD0-87CC-5DB26BF3877A}" srcOrd="0" destOrd="0" presId="urn:microsoft.com/office/officeart/2005/8/layout/process3"/>
    <dgm:cxn modelId="{EEA9373F-FFD3-4DE3-9658-65C173592914}" type="presOf" srcId="{EC222A40-ED7C-4DEF-8A68-25054D94E2D4}" destId="{03A77777-92A3-47DD-B7F0-CFD32B219DE9}" srcOrd="0" destOrd="0" presId="urn:microsoft.com/office/officeart/2005/8/layout/process3"/>
    <dgm:cxn modelId="{5962695B-A283-4B96-947A-8C471735F44A}" srcId="{FBE7C3A9-1CB5-494F-B046-A6BB799AF218}" destId="{EC222A40-ED7C-4DEF-8A68-25054D94E2D4}" srcOrd="0" destOrd="0" parTransId="{46F04453-21E0-4BAB-A34E-4E090FD2FDAB}" sibTransId="{70A47FDC-80FE-42E5-8A09-C8DEB8D0E954}"/>
    <dgm:cxn modelId="{1C11805F-6911-4C6D-9207-7F023A6C91CA}" srcId="{E94D377E-6A21-4F11-ADC1-777D49082834}" destId="{EA53E5B2-8FFD-4893-96EC-070C5D141A4D}" srcOrd="0" destOrd="0" parTransId="{082B9DDF-A58E-4CD4-AE2C-9B1E7519C6F4}" sibTransId="{D7722098-26D7-4324-8909-058DD2150F25}"/>
    <dgm:cxn modelId="{5E3F1E47-267E-41DE-B2EB-00699C72E219}" type="presOf" srcId="{FBE7C3A9-1CB5-494F-B046-A6BB799AF218}" destId="{BDE5E026-059F-4EC6-938D-2ABA94C79699}" srcOrd="0" destOrd="0" presId="urn:microsoft.com/office/officeart/2005/8/layout/process3"/>
    <dgm:cxn modelId="{521E324E-DBF8-4646-9298-717948E88FE2}" type="presOf" srcId="{DFB5711E-268B-4EAD-8E14-BBEEA0F579A7}" destId="{AD3007AB-7073-4356-ABB6-5190B019BF1F}" srcOrd="0" destOrd="0" presId="urn:microsoft.com/office/officeart/2005/8/layout/process3"/>
    <dgm:cxn modelId="{DE19844F-3559-4E01-B580-B139231A6F05}" type="presOf" srcId="{C08B07AF-D7DF-4249-91D3-1D8A7FB1DC83}" destId="{19F1E640-9333-403E-9779-3981C882A5E1}" srcOrd="0" destOrd="1" presId="urn:microsoft.com/office/officeart/2005/8/layout/process3"/>
    <dgm:cxn modelId="{28954053-2EED-4435-83EE-576BECA81F74}" type="presOf" srcId="{E94D377E-6A21-4F11-ADC1-777D49082834}" destId="{B2C017D3-465F-435D-957C-11A6AA5DAEFC}" srcOrd="1" destOrd="0" presId="urn:microsoft.com/office/officeart/2005/8/layout/process3"/>
    <dgm:cxn modelId="{80C35C82-60A5-43DE-8742-3BAAAE9E71A1}" srcId="{B5C4A51C-CE9D-4396-8921-4FE37BC72443}" destId="{FBE7C3A9-1CB5-494F-B046-A6BB799AF218}" srcOrd="2" destOrd="0" parTransId="{6C329FCB-E542-4959-B0CF-2F4D0709E87C}" sibTransId="{F4155DD4-5B2B-4B2C-B681-07941F06172B}"/>
    <dgm:cxn modelId="{91A1EF82-4FDF-4801-8B3A-1A06041C88D4}" type="presOf" srcId="{6B038446-AA51-47A4-973B-9CF258140D4C}" destId="{9BE71163-485B-40DB-BED3-56939242BEED}" srcOrd="1" destOrd="0" presId="urn:microsoft.com/office/officeart/2005/8/layout/process3"/>
    <dgm:cxn modelId="{CE7DFE83-A6D5-4427-8D4B-77B6C22FC6DA}" type="presOf" srcId="{6B038446-AA51-47A4-973B-9CF258140D4C}" destId="{2F236C9F-3675-42D0-8668-72AFA60CC297}" srcOrd="0" destOrd="0" presId="urn:microsoft.com/office/officeart/2005/8/layout/process3"/>
    <dgm:cxn modelId="{034C1085-9252-4205-8740-AEAEC4B30258}" type="presOf" srcId="{43FAA3E4-F358-4BE9-A2DD-57DEAB578611}" destId="{C3CB679D-86D0-4595-A02A-44F3B127EE72}" srcOrd="1" destOrd="0" presId="urn:microsoft.com/office/officeart/2005/8/layout/process3"/>
    <dgm:cxn modelId="{76FC4488-5BEB-40CC-A02D-86D1F3287608}" type="presOf" srcId="{BE4E51CD-FD97-4D9B-B758-5142BE17B973}" destId="{19F1E640-9333-403E-9779-3981C882A5E1}" srcOrd="0" destOrd="3" presId="urn:microsoft.com/office/officeart/2005/8/layout/process3"/>
    <dgm:cxn modelId="{0B0E1390-9542-449C-8A44-6D00AE35B6A9}" srcId="{E94D377E-6A21-4F11-ADC1-777D49082834}" destId="{BE4E51CD-FD97-4D9B-B758-5142BE17B973}" srcOrd="3" destOrd="0" parTransId="{326FBF5E-CDCA-4045-86E4-804E8A2334EB}" sibTransId="{0FC6BCD3-A6CD-48EA-9F26-AA3BBD6733DD}"/>
    <dgm:cxn modelId="{2731C791-2D94-4054-A237-8A26FB0CC144}" type="presOf" srcId="{63793034-903B-4603-AC2D-653A8E3C724B}" destId="{19F1E640-9333-403E-9779-3981C882A5E1}" srcOrd="0" destOrd="2" presId="urn:microsoft.com/office/officeart/2005/8/layout/process3"/>
    <dgm:cxn modelId="{B0E64F9F-20EB-4DB3-8148-BA096858B241}" type="presOf" srcId="{A7C203AB-15B6-48C1-9F18-36277539850F}" destId="{03A77777-92A3-47DD-B7F0-CFD32B219DE9}" srcOrd="0" destOrd="1" presId="urn:microsoft.com/office/officeart/2005/8/layout/process3"/>
    <dgm:cxn modelId="{52EFA5A8-5DAB-4632-87F9-AA8B490F8D0F}" type="presOf" srcId="{E94D377E-6A21-4F11-ADC1-777D49082834}" destId="{C22CF23C-9FAA-4B55-973C-CB566FEE8484}" srcOrd="0" destOrd="0" presId="urn:microsoft.com/office/officeart/2005/8/layout/process3"/>
    <dgm:cxn modelId="{C01C04B0-AEF0-4CEA-9654-DB167D730998}" type="presOf" srcId="{B5C4A51C-CE9D-4396-8921-4FE37BC72443}" destId="{2F730C8B-DF1E-4DA8-BCDE-04DDE80BD34E}" srcOrd="0" destOrd="0" presId="urn:microsoft.com/office/officeart/2005/8/layout/process3"/>
    <dgm:cxn modelId="{C85541B1-0413-4FB8-A94F-75FA1E044F05}" type="presOf" srcId="{D3CBF6E2-D0FF-4712-B79D-8FD083AA4EA4}" destId="{19F1E640-9333-403E-9779-3981C882A5E1}" srcOrd="0" destOrd="4" presId="urn:microsoft.com/office/officeart/2005/8/layout/process3"/>
    <dgm:cxn modelId="{626358B1-7324-433D-B74F-D26A3F47F9D0}" type="presOf" srcId="{EA53E5B2-8FFD-4893-96EC-070C5D141A4D}" destId="{19F1E640-9333-403E-9779-3981C882A5E1}" srcOrd="0" destOrd="0" presId="urn:microsoft.com/office/officeart/2005/8/layout/process3"/>
    <dgm:cxn modelId="{9E8C54BD-5E1C-419E-B1C5-F3A179A332B4}" srcId="{B5C4A51C-CE9D-4396-8921-4FE37BC72443}" destId="{43FAA3E4-F358-4BE9-A2DD-57DEAB578611}" srcOrd="0" destOrd="0" parTransId="{8F38C8EE-0ECD-4921-93A5-3EE3087B35EC}" sibTransId="{DFB5711E-268B-4EAD-8E14-BBEEA0F579A7}"/>
    <dgm:cxn modelId="{07F443CC-183B-44E9-9075-F26AF6C3171B}" type="presOf" srcId="{D89C5979-7E0C-4BC3-8ABB-8C505D9E7CB2}" destId="{99BFEF23-AEED-4A69-B836-543BF89E542E}" srcOrd="0" destOrd="0" presId="urn:microsoft.com/office/officeart/2005/8/layout/process3"/>
    <dgm:cxn modelId="{9B3DE0D7-4E73-4426-BF8C-0A46D8BD1185}" srcId="{43FAA3E4-F358-4BE9-A2DD-57DEAB578611}" destId="{D89C5979-7E0C-4BC3-8ABB-8C505D9E7CB2}" srcOrd="0" destOrd="0" parTransId="{178B9C06-3417-404B-921C-E85D25E2B845}" sibTransId="{5F9E7754-625E-4186-954C-F2E2DE2A340B}"/>
    <dgm:cxn modelId="{89F2E6D9-83AF-4FC1-9EFD-3F1DF3D96C52}" type="presOf" srcId="{DFB5711E-268B-4EAD-8E14-BBEEA0F579A7}" destId="{7C68CE83-AEED-498D-BA73-DA0202032F15}" srcOrd="1" destOrd="0" presId="urn:microsoft.com/office/officeart/2005/8/layout/process3"/>
    <dgm:cxn modelId="{6B9458DF-C5FC-476F-95CF-B29F4E1E4490}" srcId="{E94D377E-6A21-4F11-ADC1-777D49082834}" destId="{63793034-903B-4603-AC2D-653A8E3C724B}" srcOrd="2" destOrd="0" parTransId="{27BA9323-8A6F-424D-8C02-089974C40638}" sibTransId="{2C34A288-982A-4E37-90A3-AF7BB55FEF6B}"/>
    <dgm:cxn modelId="{A4DEB8F7-345F-4192-B55B-340A73FB2AAB}" srcId="{E94D377E-6A21-4F11-ADC1-777D49082834}" destId="{C08B07AF-D7DF-4249-91D3-1D8A7FB1DC83}" srcOrd="1" destOrd="0" parTransId="{E0B32EE9-6730-448E-B6FD-33FE423DB2B2}" sibTransId="{88089D3F-7D5C-42AF-A486-F87E9FD94B9C}"/>
    <dgm:cxn modelId="{AF7534FA-B4DD-426C-B452-ADC3A34B46B6}" srcId="{FBE7C3A9-1CB5-494F-B046-A6BB799AF218}" destId="{A7C203AB-15B6-48C1-9F18-36277539850F}" srcOrd="1" destOrd="0" parTransId="{B061599C-CFD6-4E15-AF65-22496371F741}" sibTransId="{8523DDE8-CB7F-4A6D-9A0C-B4C180E801FA}"/>
    <dgm:cxn modelId="{786047FC-78F5-43E4-9149-0814F1CFDA24}" srcId="{B5C4A51C-CE9D-4396-8921-4FE37BC72443}" destId="{E94D377E-6A21-4F11-ADC1-777D49082834}" srcOrd="1" destOrd="0" parTransId="{467CAA5E-DC1B-4D18-BC9D-B9D186F1C699}" sibTransId="{6B038446-AA51-47A4-973B-9CF258140D4C}"/>
    <dgm:cxn modelId="{4FBF7BE2-6835-4170-92EC-2A079036745E}" type="presParOf" srcId="{2F730C8B-DF1E-4DA8-BCDE-04DDE80BD34E}" destId="{9BEA39CC-BF25-451A-B26B-BC82273711CD}" srcOrd="0" destOrd="0" presId="urn:microsoft.com/office/officeart/2005/8/layout/process3"/>
    <dgm:cxn modelId="{E95B0DA2-D5B8-42FF-8BF6-F904AB84C59B}" type="presParOf" srcId="{9BEA39CC-BF25-451A-B26B-BC82273711CD}" destId="{AB948AFC-7B43-4DD0-87CC-5DB26BF3877A}" srcOrd="0" destOrd="0" presId="urn:microsoft.com/office/officeart/2005/8/layout/process3"/>
    <dgm:cxn modelId="{F19404C3-3593-476F-8259-EDA3AA28A043}" type="presParOf" srcId="{9BEA39CC-BF25-451A-B26B-BC82273711CD}" destId="{C3CB679D-86D0-4595-A02A-44F3B127EE72}" srcOrd="1" destOrd="0" presId="urn:microsoft.com/office/officeart/2005/8/layout/process3"/>
    <dgm:cxn modelId="{C1FE70F6-94E4-431F-81FA-D61182CC8AFA}" type="presParOf" srcId="{9BEA39CC-BF25-451A-B26B-BC82273711CD}" destId="{99BFEF23-AEED-4A69-B836-543BF89E542E}" srcOrd="2" destOrd="0" presId="urn:microsoft.com/office/officeart/2005/8/layout/process3"/>
    <dgm:cxn modelId="{257A3D52-B066-4CFF-AC2D-EAA3DDD86454}" type="presParOf" srcId="{2F730C8B-DF1E-4DA8-BCDE-04DDE80BD34E}" destId="{AD3007AB-7073-4356-ABB6-5190B019BF1F}" srcOrd="1" destOrd="0" presId="urn:microsoft.com/office/officeart/2005/8/layout/process3"/>
    <dgm:cxn modelId="{F5143C3A-16D5-4F8A-9820-C9F887211C96}" type="presParOf" srcId="{AD3007AB-7073-4356-ABB6-5190B019BF1F}" destId="{7C68CE83-AEED-498D-BA73-DA0202032F15}" srcOrd="0" destOrd="0" presId="urn:microsoft.com/office/officeart/2005/8/layout/process3"/>
    <dgm:cxn modelId="{F654ECAD-E3EF-4796-85E3-2CE17829D3F7}" type="presParOf" srcId="{2F730C8B-DF1E-4DA8-BCDE-04DDE80BD34E}" destId="{4C5C24E7-6BD7-477C-B6FB-F84BBF40E8D8}" srcOrd="2" destOrd="0" presId="urn:microsoft.com/office/officeart/2005/8/layout/process3"/>
    <dgm:cxn modelId="{D5AA6104-A4C1-4458-BFF6-F22B07701C35}" type="presParOf" srcId="{4C5C24E7-6BD7-477C-B6FB-F84BBF40E8D8}" destId="{C22CF23C-9FAA-4B55-973C-CB566FEE8484}" srcOrd="0" destOrd="0" presId="urn:microsoft.com/office/officeart/2005/8/layout/process3"/>
    <dgm:cxn modelId="{3F466B7A-A5D5-4E73-A727-29ACB973DFEF}" type="presParOf" srcId="{4C5C24E7-6BD7-477C-B6FB-F84BBF40E8D8}" destId="{B2C017D3-465F-435D-957C-11A6AA5DAEFC}" srcOrd="1" destOrd="0" presId="urn:microsoft.com/office/officeart/2005/8/layout/process3"/>
    <dgm:cxn modelId="{848195EF-85B1-497B-96AE-9E29EDD9FDF7}" type="presParOf" srcId="{4C5C24E7-6BD7-477C-B6FB-F84BBF40E8D8}" destId="{19F1E640-9333-403E-9779-3981C882A5E1}" srcOrd="2" destOrd="0" presId="urn:microsoft.com/office/officeart/2005/8/layout/process3"/>
    <dgm:cxn modelId="{D964D221-5235-477A-9CA0-7E94738387F5}" type="presParOf" srcId="{2F730C8B-DF1E-4DA8-BCDE-04DDE80BD34E}" destId="{2F236C9F-3675-42D0-8668-72AFA60CC297}" srcOrd="3" destOrd="0" presId="urn:microsoft.com/office/officeart/2005/8/layout/process3"/>
    <dgm:cxn modelId="{5D440FA8-EFD1-4EF2-BB7D-0823312DFF62}" type="presParOf" srcId="{2F236C9F-3675-42D0-8668-72AFA60CC297}" destId="{9BE71163-485B-40DB-BED3-56939242BEED}" srcOrd="0" destOrd="0" presId="urn:microsoft.com/office/officeart/2005/8/layout/process3"/>
    <dgm:cxn modelId="{E4BAC122-B0AC-4446-90A7-A8DE2C29BFE9}" type="presParOf" srcId="{2F730C8B-DF1E-4DA8-BCDE-04DDE80BD34E}" destId="{DF615AD1-70D7-499D-8A6E-6F7704FE3E80}" srcOrd="4" destOrd="0" presId="urn:microsoft.com/office/officeart/2005/8/layout/process3"/>
    <dgm:cxn modelId="{65874C04-2584-442A-8378-E617523FE614}" type="presParOf" srcId="{DF615AD1-70D7-499D-8A6E-6F7704FE3E80}" destId="{BDE5E026-059F-4EC6-938D-2ABA94C79699}" srcOrd="0" destOrd="0" presId="urn:microsoft.com/office/officeart/2005/8/layout/process3"/>
    <dgm:cxn modelId="{11988DC1-9AD9-4464-AE4E-E6C2E0BAD550}" type="presParOf" srcId="{DF615AD1-70D7-499D-8A6E-6F7704FE3E80}" destId="{40B6E33E-F032-4746-9384-CD851E107ADF}" srcOrd="1" destOrd="0" presId="urn:microsoft.com/office/officeart/2005/8/layout/process3"/>
    <dgm:cxn modelId="{263C35DC-B5F0-4478-8AFA-3D9B6262B98C}" type="presParOf" srcId="{DF615AD1-70D7-499D-8A6E-6F7704FE3E80}" destId="{03A77777-92A3-47DD-B7F0-CFD32B219DE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98E41-43A1-4C0F-8FD9-3E324F4B24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A8A2B9-C23E-4381-9FA8-E117A4133CFE}">
      <dgm:prSet phldrT="[Text]"/>
      <dgm:spPr/>
      <dgm:t>
        <a:bodyPr/>
        <a:lstStyle/>
        <a:p>
          <a:r>
            <a:rPr lang="en-US" dirty="0"/>
            <a:t>Role Clarity</a:t>
          </a:r>
        </a:p>
      </dgm:t>
    </dgm:pt>
    <dgm:pt modelId="{C177585C-0A77-4F8C-A55D-81E12FDEC828}" type="parTrans" cxnId="{573FD0F8-D722-469C-B2CB-E420A7FFB130}">
      <dgm:prSet/>
      <dgm:spPr/>
      <dgm:t>
        <a:bodyPr/>
        <a:lstStyle/>
        <a:p>
          <a:endParaRPr lang="en-US"/>
        </a:p>
      </dgm:t>
    </dgm:pt>
    <dgm:pt modelId="{1D184058-3096-4BD5-A251-970F019E19BC}" type="sibTrans" cxnId="{573FD0F8-D722-469C-B2CB-E420A7FFB130}">
      <dgm:prSet/>
      <dgm:spPr/>
      <dgm:t>
        <a:bodyPr/>
        <a:lstStyle/>
        <a:p>
          <a:endParaRPr lang="en-US"/>
        </a:p>
      </dgm:t>
    </dgm:pt>
    <dgm:pt modelId="{858382CC-6004-4F9B-9318-1C7915324EEA}">
      <dgm:prSet phldrT="[Text]"/>
      <dgm:spPr/>
      <dgm:t>
        <a:bodyPr/>
        <a:lstStyle/>
        <a:p>
          <a:r>
            <a:rPr lang="en-US" dirty="0"/>
            <a:t>Documentation and Transparency</a:t>
          </a:r>
        </a:p>
      </dgm:t>
    </dgm:pt>
    <dgm:pt modelId="{F6FF15C8-9DBC-40CB-B99F-E5F6372C1878}" type="parTrans" cxnId="{9BCE7D1E-8796-4088-B96B-38ECBDFEB5E7}">
      <dgm:prSet/>
      <dgm:spPr/>
      <dgm:t>
        <a:bodyPr/>
        <a:lstStyle/>
        <a:p>
          <a:endParaRPr lang="en-US"/>
        </a:p>
      </dgm:t>
    </dgm:pt>
    <dgm:pt modelId="{53009F20-87D9-49A2-B6AB-FA4BB7EE9101}" type="sibTrans" cxnId="{9BCE7D1E-8796-4088-B96B-38ECBDFEB5E7}">
      <dgm:prSet/>
      <dgm:spPr/>
      <dgm:t>
        <a:bodyPr/>
        <a:lstStyle/>
        <a:p>
          <a:endParaRPr lang="en-US"/>
        </a:p>
      </dgm:t>
    </dgm:pt>
    <dgm:pt modelId="{3E796406-6CA6-40E4-9169-D01FCAE5BE17}">
      <dgm:prSet phldrT="[Text]"/>
      <dgm:spPr/>
      <dgm:t>
        <a:bodyPr/>
        <a:lstStyle/>
        <a:p>
          <a:r>
            <a:rPr lang="en-US" dirty="0"/>
            <a:t>Communication and Hand-offs</a:t>
          </a:r>
        </a:p>
      </dgm:t>
    </dgm:pt>
    <dgm:pt modelId="{8A2933B2-BD60-48E3-BDAF-DE6F65522BD0}" type="parTrans" cxnId="{BD194FB2-5B88-4585-B343-921C5E190EAC}">
      <dgm:prSet/>
      <dgm:spPr/>
      <dgm:t>
        <a:bodyPr/>
        <a:lstStyle/>
        <a:p>
          <a:endParaRPr lang="en-US"/>
        </a:p>
      </dgm:t>
    </dgm:pt>
    <dgm:pt modelId="{7856AA49-09D4-49BB-B8EB-4533FC7A0D43}" type="sibTrans" cxnId="{BD194FB2-5B88-4585-B343-921C5E190EAC}">
      <dgm:prSet/>
      <dgm:spPr/>
      <dgm:t>
        <a:bodyPr/>
        <a:lstStyle/>
        <a:p>
          <a:endParaRPr lang="en-US"/>
        </a:p>
      </dgm:t>
    </dgm:pt>
    <dgm:pt modelId="{7A255965-AD3C-4E50-BC68-E0D92F24D202}">
      <dgm:prSet phldrT="[Text]"/>
      <dgm:spPr/>
      <dgm:t>
        <a:bodyPr/>
        <a:lstStyle/>
        <a:p>
          <a:r>
            <a:rPr lang="en-US" dirty="0"/>
            <a:t>Forms and Report Use</a:t>
          </a:r>
        </a:p>
      </dgm:t>
    </dgm:pt>
    <dgm:pt modelId="{411E7AD3-1A86-4D07-8058-D0A794AC1023}" type="parTrans" cxnId="{069D1B7A-08DF-4FFD-9EC8-9CEEF71972B8}">
      <dgm:prSet/>
      <dgm:spPr/>
      <dgm:t>
        <a:bodyPr/>
        <a:lstStyle/>
        <a:p>
          <a:endParaRPr lang="en-US"/>
        </a:p>
      </dgm:t>
    </dgm:pt>
    <dgm:pt modelId="{0C8D32B5-566D-424E-909A-E6E8B79A93E5}" type="sibTrans" cxnId="{069D1B7A-08DF-4FFD-9EC8-9CEEF71972B8}">
      <dgm:prSet/>
      <dgm:spPr/>
      <dgm:t>
        <a:bodyPr/>
        <a:lstStyle/>
        <a:p>
          <a:endParaRPr lang="en-US"/>
        </a:p>
      </dgm:t>
    </dgm:pt>
    <dgm:pt modelId="{48281CA6-FACB-443C-B54A-0BD8A05D66B5}">
      <dgm:prSet phldrT="[Text]"/>
      <dgm:spPr/>
      <dgm:t>
        <a:bodyPr/>
        <a:lstStyle/>
        <a:p>
          <a:r>
            <a:rPr lang="en-US" dirty="0"/>
            <a:t>Faculty-Staff Interface</a:t>
          </a:r>
        </a:p>
      </dgm:t>
    </dgm:pt>
    <dgm:pt modelId="{AC7A457E-2494-43BB-9703-B39BD8C3D043}" type="parTrans" cxnId="{BE139E0F-2F0F-4DC8-B7CD-D0CEFDC2CE4E}">
      <dgm:prSet/>
      <dgm:spPr/>
      <dgm:t>
        <a:bodyPr/>
        <a:lstStyle/>
        <a:p>
          <a:endParaRPr lang="en-US"/>
        </a:p>
      </dgm:t>
    </dgm:pt>
    <dgm:pt modelId="{C9839B26-32A9-460D-B5D0-747681872A90}" type="sibTrans" cxnId="{BE139E0F-2F0F-4DC8-B7CD-D0CEFDC2CE4E}">
      <dgm:prSet/>
      <dgm:spPr/>
      <dgm:t>
        <a:bodyPr/>
        <a:lstStyle/>
        <a:p>
          <a:endParaRPr lang="en-US"/>
        </a:p>
      </dgm:t>
    </dgm:pt>
    <dgm:pt modelId="{6DD514FD-E625-47F0-8196-AA0F6B9E7014}">
      <dgm:prSet/>
      <dgm:spPr/>
      <dgm:t>
        <a:bodyPr/>
        <a:lstStyle/>
        <a:p>
          <a:r>
            <a:rPr lang="en-US" dirty="0"/>
            <a:t>Capacity and Resourcing</a:t>
          </a:r>
        </a:p>
      </dgm:t>
    </dgm:pt>
    <dgm:pt modelId="{7381610B-1930-494A-B2CD-F91462B29E6A}" type="parTrans" cxnId="{E2272DF4-56B3-4463-BBC2-F90B69C0927C}">
      <dgm:prSet/>
      <dgm:spPr/>
      <dgm:t>
        <a:bodyPr/>
        <a:lstStyle/>
        <a:p>
          <a:endParaRPr lang="en-US"/>
        </a:p>
      </dgm:t>
    </dgm:pt>
    <dgm:pt modelId="{D253D656-952E-4D80-BC19-0C81E11EF13B}" type="sibTrans" cxnId="{E2272DF4-56B3-4463-BBC2-F90B69C0927C}">
      <dgm:prSet/>
      <dgm:spPr/>
      <dgm:t>
        <a:bodyPr/>
        <a:lstStyle/>
        <a:p>
          <a:endParaRPr lang="en-US"/>
        </a:p>
      </dgm:t>
    </dgm:pt>
    <dgm:pt modelId="{21DB08AF-0B14-45D9-82CF-94E9753F18E2}">
      <dgm:prSet/>
      <dgm:spPr/>
      <dgm:t>
        <a:bodyPr/>
        <a:lstStyle/>
        <a:p>
          <a:r>
            <a:rPr lang="en-US" dirty="0"/>
            <a:t>Stress and Empowerment</a:t>
          </a:r>
        </a:p>
      </dgm:t>
    </dgm:pt>
    <dgm:pt modelId="{72F3B85B-E7BC-421A-A350-F807C1C9F958}" type="parTrans" cxnId="{44D9046A-9652-473F-ADE6-8BD2E923FA5F}">
      <dgm:prSet/>
      <dgm:spPr/>
      <dgm:t>
        <a:bodyPr/>
        <a:lstStyle/>
        <a:p>
          <a:endParaRPr lang="en-US"/>
        </a:p>
      </dgm:t>
    </dgm:pt>
    <dgm:pt modelId="{323425AC-72FD-403D-AB7B-F033C5CDF775}" type="sibTrans" cxnId="{44D9046A-9652-473F-ADE6-8BD2E923FA5F}">
      <dgm:prSet/>
      <dgm:spPr/>
      <dgm:t>
        <a:bodyPr/>
        <a:lstStyle/>
        <a:p>
          <a:endParaRPr lang="en-US"/>
        </a:p>
      </dgm:t>
    </dgm:pt>
    <dgm:pt modelId="{426B7280-960B-452A-AB04-A259FB0D6633}" type="pres">
      <dgm:prSet presAssocID="{44798E41-43A1-4C0F-8FD9-3E324F4B24CB}" presName="diagram" presStyleCnt="0">
        <dgm:presLayoutVars>
          <dgm:dir/>
          <dgm:resizeHandles val="exact"/>
        </dgm:presLayoutVars>
      </dgm:prSet>
      <dgm:spPr/>
    </dgm:pt>
    <dgm:pt modelId="{9E05ADCA-F584-4FE2-BEA6-1813CC402177}" type="pres">
      <dgm:prSet presAssocID="{C9A8A2B9-C23E-4381-9FA8-E117A4133CFE}" presName="node" presStyleLbl="node1" presStyleIdx="0" presStyleCnt="7">
        <dgm:presLayoutVars>
          <dgm:bulletEnabled val="1"/>
        </dgm:presLayoutVars>
      </dgm:prSet>
      <dgm:spPr/>
    </dgm:pt>
    <dgm:pt modelId="{BB3F1EC4-19AD-48CA-9CE5-0567ABD8DED0}" type="pres">
      <dgm:prSet presAssocID="{1D184058-3096-4BD5-A251-970F019E19BC}" presName="sibTrans" presStyleCnt="0"/>
      <dgm:spPr/>
    </dgm:pt>
    <dgm:pt modelId="{8F49168E-99A2-4523-9280-E4A62AD7D773}" type="pres">
      <dgm:prSet presAssocID="{858382CC-6004-4F9B-9318-1C7915324EEA}" presName="node" presStyleLbl="node1" presStyleIdx="1" presStyleCnt="7">
        <dgm:presLayoutVars>
          <dgm:bulletEnabled val="1"/>
        </dgm:presLayoutVars>
      </dgm:prSet>
      <dgm:spPr/>
    </dgm:pt>
    <dgm:pt modelId="{1FAAA5D7-A72C-48E6-A3B2-3DD96A12396F}" type="pres">
      <dgm:prSet presAssocID="{53009F20-87D9-49A2-B6AB-FA4BB7EE9101}" presName="sibTrans" presStyleCnt="0"/>
      <dgm:spPr/>
    </dgm:pt>
    <dgm:pt modelId="{5827C141-8FD1-4342-B9DA-1E4BBD369600}" type="pres">
      <dgm:prSet presAssocID="{3E796406-6CA6-40E4-9169-D01FCAE5BE17}" presName="node" presStyleLbl="node1" presStyleIdx="2" presStyleCnt="7">
        <dgm:presLayoutVars>
          <dgm:bulletEnabled val="1"/>
        </dgm:presLayoutVars>
      </dgm:prSet>
      <dgm:spPr/>
    </dgm:pt>
    <dgm:pt modelId="{605D753C-88FA-42BB-AC6A-56066C8C38B8}" type="pres">
      <dgm:prSet presAssocID="{7856AA49-09D4-49BB-B8EB-4533FC7A0D43}" presName="sibTrans" presStyleCnt="0"/>
      <dgm:spPr/>
    </dgm:pt>
    <dgm:pt modelId="{C5AB021D-BEA6-46E8-800B-8E073186203A}" type="pres">
      <dgm:prSet presAssocID="{7A255965-AD3C-4E50-BC68-E0D92F24D202}" presName="node" presStyleLbl="node1" presStyleIdx="3" presStyleCnt="7">
        <dgm:presLayoutVars>
          <dgm:bulletEnabled val="1"/>
        </dgm:presLayoutVars>
      </dgm:prSet>
      <dgm:spPr/>
    </dgm:pt>
    <dgm:pt modelId="{1567346D-2844-47D2-9BE8-F2160E5626D3}" type="pres">
      <dgm:prSet presAssocID="{0C8D32B5-566D-424E-909A-E6E8B79A93E5}" presName="sibTrans" presStyleCnt="0"/>
      <dgm:spPr/>
    </dgm:pt>
    <dgm:pt modelId="{B2D7DC51-61A4-4D61-93A5-94B7FA0098B3}" type="pres">
      <dgm:prSet presAssocID="{48281CA6-FACB-443C-B54A-0BD8A05D66B5}" presName="node" presStyleLbl="node1" presStyleIdx="4" presStyleCnt="7">
        <dgm:presLayoutVars>
          <dgm:bulletEnabled val="1"/>
        </dgm:presLayoutVars>
      </dgm:prSet>
      <dgm:spPr/>
    </dgm:pt>
    <dgm:pt modelId="{FF730816-5EAE-435A-923F-F3451098A9B8}" type="pres">
      <dgm:prSet presAssocID="{C9839B26-32A9-460D-B5D0-747681872A90}" presName="sibTrans" presStyleCnt="0"/>
      <dgm:spPr/>
    </dgm:pt>
    <dgm:pt modelId="{A339525F-58E5-4EE4-9137-96FD7985067C}" type="pres">
      <dgm:prSet presAssocID="{6DD514FD-E625-47F0-8196-AA0F6B9E7014}" presName="node" presStyleLbl="node1" presStyleIdx="5" presStyleCnt="7">
        <dgm:presLayoutVars>
          <dgm:bulletEnabled val="1"/>
        </dgm:presLayoutVars>
      </dgm:prSet>
      <dgm:spPr/>
    </dgm:pt>
    <dgm:pt modelId="{887F5328-CAE9-4B66-902F-DF0A413DE019}" type="pres">
      <dgm:prSet presAssocID="{D253D656-952E-4D80-BC19-0C81E11EF13B}" presName="sibTrans" presStyleCnt="0"/>
      <dgm:spPr/>
    </dgm:pt>
    <dgm:pt modelId="{44DAA74E-7E25-4405-BEBE-1A416597C8CA}" type="pres">
      <dgm:prSet presAssocID="{21DB08AF-0B14-45D9-82CF-94E9753F18E2}" presName="node" presStyleLbl="node1" presStyleIdx="6" presStyleCnt="7">
        <dgm:presLayoutVars>
          <dgm:bulletEnabled val="1"/>
        </dgm:presLayoutVars>
      </dgm:prSet>
      <dgm:spPr/>
    </dgm:pt>
  </dgm:ptLst>
  <dgm:cxnLst>
    <dgm:cxn modelId="{BE139E0F-2F0F-4DC8-B7CD-D0CEFDC2CE4E}" srcId="{44798E41-43A1-4C0F-8FD9-3E324F4B24CB}" destId="{48281CA6-FACB-443C-B54A-0BD8A05D66B5}" srcOrd="4" destOrd="0" parTransId="{AC7A457E-2494-43BB-9703-B39BD8C3D043}" sibTransId="{C9839B26-32A9-460D-B5D0-747681872A90}"/>
    <dgm:cxn modelId="{9BCE7D1E-8796-4088-B96B-38ECBDFEB5E7}" srcId="{44798E41-43A1-4C0F-8FD9-3E324F4B24CB}" destId="{858382CC-6004-4F9B-9318-1C7915324EEA}" srcOrd="1" destOrd="0" parTransId="{F6FF15C8-9DBC-40CB-B99F-E5F6372C1878}" sibTransId="{53009F20-87D9-49A2-B6AB-FA4BB7EE9101}"/>
    <dgm:cxn modelId="{AC53EE36-0D95-4D32-86B7-80889F66615C}" type="presOf" srcId="{C9A8A2B9-C23E-4381-9FA8-E117A4133CFE}" destId="{9E05ADCA-F584-4FE2-BEA6-1813CC402177}" srcOrd="0" destOrd="0" presId="urn:microsoft.com/office/officeart/2005/8/layout/default"/>
    <dgm:cxn modelId="{0895813C-281E-4971-9173-49777448D1B8}" type="presOf" srcId="{3E796406-6CA6-40E4-9169-D01FCAE5BE17}" destId="{5827C141-8FD1-4342-B9DA-1E4BBD369600}" srcOrd="0" destOrd="0" presId="urn:microsoft.com/office/officeart/2005/8/layout/default"/>
    <dgm:cxn modelId="{44D9046A-9652-473F-ADE6-8BD2E923FA5F}" srcId="{44798E41-43A1-4C0F-8FD9-3E324F4B24CB}" destId="{21DB08AF-0B14-45D9-82CF-94E9753F18E2}" srcOrd="6" destOrd="0" parTransId="{72F3B85B-E7BC-421A-A350-F807C1C9F958}" sibTransId="{323425AC-72FD-403D-AB7B-F033C5CDF775}"/>
    <dgm:cxn modelId="{069D1B7A-08DF-4FFD-9EC8-9CEEF71972B8}" srcId="{44798E41-43A1-4C0F-8FD9-3E324F4B24CB}" destId="{7A255965-AD3C-4E50-BC68-E0D92F24D202}" srcOrd="3" destOrd="0" parTransId="{411E7AD3-1A86-4D07-8058-D0A794AC1023}" sibTransId="{0C8D32B5-566D-424E-909A-E6E8B79A93E5}"/>
    <dgm:cxn modelId="{D99AA287-5B77-48B5-A308-62DED911CEB3}" type="presOf" srcId="{48281CA6-FACB-443C-B54A-0BD8A05D66B5}" destId="{B2D7DC51-61A4-4D61-93A5-94B7FA0098B3}" srcOrd="0" destOrd="0" presId="urn:microsoft.com/office/officeart/2005/8/layout/default"/>
    <dgm:cxn modelId="{BD194FB2-5B88-4585-B343-921C5E190EAC}" srcId="{44798E41-43A1-4C0F-8FD9-3E324F4B24CB}" destId="{3E796406-6CA6-40E4-9169-D01FCAE5BE17}" srcOrd="2" destOrd="0" parTransId="{8A2933B2-BD60-48E3-BDAF-DE6F65522BD0}" sibTransId="{7856AA49-09D4-49BB-B8EB-4533FC7A0D43}"/>
    <dgm:cxn modelId="{A62A4DB5-472E-4B33-8320-756219F652C3}" type="presOf" srcId="{6DD514FD-E625-47F0-8196-AA0F6B9E7014}" destId="{A339525F-58E5-4EE4-9137-96FD7985067C}" srcOrd="0" destOrd="0" presId="urn:microsoft.com/office/officeart/2005/8/layout/default"/>
    <dgm:cxn modelId="{26D1B9C1-4EA4-4B08-86AC-A45686E8C2B2}" type="presOf" srcId="{858382CC-6004-4F9B-9318-1C7915324EEA}" destId="{8F49168E-99A2-4523-9280-E4A62AD7D773}" srcOrd="0" destOrd="0" presId="urn:microsoft.com/office/officeart/2005/8/layout/default"/>
    <dgm:cxn modelId="{F11A90C7-6AEA-4701-B484-1A945AD63AB2}" type="presOf" srcId="{44798E41-43A1-4C0F-8FD9-3E324F4B24CB}" destId="{426B7280-960B-452A-AB04-A259FB0D6633}" srcOrd="0" destOrd="0" presId="urn:microsoft.com/office/officeart/2005/8/layout/default"/>
    <dgm:cxn modelId="{DB5213F2-9692-49CF-B0AD-A16852BF1DEA}" type="presOf" srcId="{7A255965-AD3C-4E50-BC68-E0D92F24D202}" destId="{C5AB021D-BEA6-46E8-800B-8E073186203A}" srcOrd="0" destOrd="0" presId="urn:microsoft.com/office/officeart/2005/8/layout/default"/>
    <dgm:cxn modelId="{E2272DF4-56B3-4463-BBC2-F90B69C0927C}" srcId="{44798E41-43A1-4C0F-8FD9-3E324F4B24CB}" destId="{6DD514FD-E625-47F0-8196-AA0F6B9E7014}" srcOrd="5" destOrd="0" parTransId="{7381610B-1930-494A-B2CD-F91462B29E6A}" sibTransId="{D253D656-952E-4D80-BC19-0C81E11EF13B}"/>
    <dgm:cxn modelId="{9E5094F5-0DEB-4949-B4BE-41C068A54BCC}" type="presOf" srcId="{21DB08AF-0B14-45D9-82CF-94E9753F18E2}" destId="{44DAA74E-7E25-4405-BEBE-1A416597C8CA}" srcOrd="0" destOrd="0" presId="urn:microsoft.com/office/officeart/2005/8/layout/default"/>
    <dgm:cxn modelId="{573FD0F8-D722-469C-B2CB-E420A7FFB130}" srcId="{44798E41-43A1-4C0F-8FD9-3E324F4B24CB}" destId="{C9A8A2B9-C23E-4381-9FA8-E117A4133CFE}" srcOrd="0" destOrd="0" parTransId="{C177585C-0A77-4F8C-A55D-81E12FDEC828}" sibTransId="{1D184058-3096-4BD5-A251-970F019E19BC}"/>
    <dgm:cxn modelId="{83B73051-3974-417C-81A0-C2F87DA2828F}" type="presParOf" srcId="{426B7280-960B-452A-AB04-A259FB0D6633}" destId="{9E05ADCA-F584-4FE2-BEA6-1813CC402177}" srcOrd="0" destOrd="0" presId="urn:microsoft.com/office/officeart/2005/8/layout/default"/>
    <dgm:cxn modelId="{B5B3442B-FAC4-43A2-878B-44E2AA6400EA}" type="presParOf" srcId="{426B7280-960B-452A-AB04-A259FB0D6633}" destId="{BB3F1EC4-19AD-48CA-9CE5-0567ABD8DED0}" srcOrd="1" destOrd="0" presId="urn:microsoft.com/office/officeart/2005/8/layout/default"/>
    <dgm:cxn modelId="{867A44F2-06D0-48A4-A0EC-93A623FF21A7}" type="presParOf" srcId="{426B7280-960B-452A-AB04-A259FB0D6633}" destId="{8F49168E-99A2-4523-9280-E4A62AD7D773}" srcOrd="2" destOrd="0" presId="urn:microsoft.com/office/officeart/2005/8/layout/default"/>
    <dgm:cxn modelId="{45DE86C0-3A73-4361-87C4-500B3F041A58}" type="presParOf" srcId="{426B7280-960B-452A-AB04-A259FB0D6633}" destId="{1FAAA5D7-A72C-48E6-A3B2-3DD96A12396F}" srcOrd="3" destOrd="0" presId="urn:microsoft.com/office/officeart/2005/8/layout/default"/>
    <dgm:cxn modelId="{F41040D5-D001-494F-A148-C93F22437CC2}" type="presParOf" srcId="{426B7280-960B-452A-AB04-A259FB0D6633}" destId="{5827C141-8FD1-4342-B9DA-1E4BBD369600}" srcOrd="4" destOrd="0" presId="urn:microsoft.com/office/officeart/2005/8/layout/default"/>
    <dgm:cxn modelId="{CD604BF2-D08F-4153-AFC5-3514F2204471}" type="presParOf" srcId="{426B7280-960B-452A-AB04-A259FB0D6633}" destId="{605D753C-88FA-42BB-AC6A-56066C8C38B8}" srcOrd="5" destOrd="0" presId="urn:microsoft.com/office/officeart/2005/8/layout/default"/>
    <dgm:cxn modelId="{B38D3D1F-6F6C-40C0-A7D6-1F1CD1B41ACA}" type="presParOf" srcId="{426B7280-960B-452A-AB04-A259FB0D6633}" destId="{C5AB021D-BEA6-46E8-800B-8E073186203A}" srcOrd="6" destOrd="0" presId="urn:microsoft.com/office/officeart/2005/8/layout/default"/>
    <dgm:cxn modelId="{6A652386-31C4-48CD-B7EC-EE9A186A5DB3}" type="presParOf" srcId="{426B7280-960B-452A-AB04-A259FB0D6633}" destId="{1567346D-2844-47D2-9BE8-F2160E5626D3}" srcOrd="7" destOrd="0" presId="urn:microsoft.com/office/officeart/2005/8/layout/default"/>
    <dgm:cxn modelId="{E8A81DCC-47E2-4EF4-8066-22590D41E797}" type="presParOf" srcId="{426B7280-960B-452A-AB04-A259FB0D6633}" destId="{B2D7DC51-61A4-4D61-93A5-94B7FA0098B3}" srcOrd="8" destOrd="0" presId="urn:microsoft.com/office/officeart/2005/8/layout/default"/>
    <dgm:cxn modelId="{0DA3F935-A957-49CB-A899-8E20FC0B0FE9}" type="presParOf" srcId="{426B7280-960B-452A-AB04-A259FB0D6633}" destId="{FF730816-5EAE-435A-923F-F3451098A9B8}" srcOrd="9" destOrd="0" presId="urn:microsoft.com/office/officeart/2005/8/layout/default"/>
    <dgm:cxn modelId="{22520B20-3516-4FD6-99BE-A95D8C50F7F4}" type="presParOf" srcId="{426B7280-960B-452A-AB04-A259FB0D6633}" destId="{A339525F-58E5-4EE4-9137-96FD7985067C}" srcOrd="10" destOrd="0" presId="urn:microsoft.com/office/officeart/2005/8/layout/default"/>
    <dgm:cxn modelId="{7A151A28-1902-4215-AF46-B83E3B097243}" type="presParOf" srcId="{426B7280-960B-452A-AB04-A259FB0D6633}" destId="{887F5328-CAE9-4B66-902F-DF0A413DE019}" srcOrd="11" destOrd="0" presId="urn:microsoft.com/office/officeart/2005/8/layout/default"/>
    <dgm:cxn modelId="{9B44FFA3-C442-4647-A17E-B7FF9C1C2BAE}" type="presParOf" srcId="{426B7280-960B-452A-AB04-A259FB0D6633}" destId="{44DAA74E-7E25-4405-BEBE-1A416597C8C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691029-42B4-445E-A16A-AB65024B61B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5ADFEA-4CCF-458D-9792-E1C745FBDB9B}">
      <dgm:prSet phldrT="[Text]"/>
      <dgm:spPr/>
      <dgm:t>
        <a:bodyPr/>
        <a:lstStyle/>
        <a:p>
          <a:r>
            <a:rPr lang="en-US" dirty="0"/>
            <a:t>Delays in Award/Account Set-up</a:t>
          </a:r>
        </a:p>
      </dgm:t>
    </dgm:pt>
    <dgm:pt modelId="{D9F29AD8-8096-4463-8A48-B7EEB9E2340D}" type="parTrans" cxnId="{F00DD152-1EE0-4C20-B220-C8F25067D1F9}">
      <dgm:prSet/>
      <dgm:spPr/>
      <dgm:t>
        <a:bodyPr/>
        <a:lstStyle/>
        <a:p>
          <a:endParaRPr lang="en-US"/>
        </a:p>
      </dgm:t>
    </dgm:pt>
    <dgm:pt modelId="{803B8A56-5AB1-4DD8-A50F-F20F0149B1B1}" type="sibTrans" cxnId="{F00DD152-1EE0-4C20-B220-C8F25067D1F9}">
      <dgm:prSet/>
      <dgm:spPr/>
      <dgm:t>
        <a:bodyPr/>
        <a:lstStyle/>
        <a:p>
          <a:endParaRPr lang="en-US"/>
        </a:p>
      </dgm:t>
    </dgm:pt>
    <dgm:pt modelId="{59B27CDD-1467-4B88-9C8F-6776560EB580}">
      <dgm:prSet phldrT="[Text]" custT="1"/>
      <dgm:spPr/>
      <dgm:t>
        <a:bodyPr/>
        <a:lstStyle/>
        <a:p>
          <a:pPr>
            <a:buFont typeface="Arial" panose="020B0604020202020204" pitchFamily="34" charset="0"/>
            <a:buChar char="•"/>
          </a:pPr>
          <a:r>
            <a:rPr lang="en-US" sz="2800" dirty="0"/>
            <a:t>Communication and Hand-offs</a:t>
          </a:r>
        </a:p>
      </dgm:t>
    </dgm:pt>
    <dgm:pt modelId="{CA1063D2-F19A-47BE-8578-ECE8EEA54390}" type="parTrans" cxnId="{91634ECA-1163-4A30-9EFA-C220EB6BAB1E}">
      <dgm:prSet/>
      <dgm:spPr/>
      <dgm:t>
        <a:bodyPr/>
        <a:lstStyle/>
        <a:p>
          <a:endParaRPr lang="en-US"/>
        </a:p>
      </dgm:t>
    </dgm:pt>
    <dgm:pt modelId="{2B3B1DB3-AFDD-460E-AF6D-394AEDD2F801}" type="sibTrans" cxnId="{91634ECA-1163-4A30-9EFA-C220EB6BAB1E}">
      <dgm:prSet/>
      <dgm:spPr/>
      <dgm:t>
        <a:bodyPr/>
        <a:lstStyle/>
        <a:p>
          <a:endParaRPr lang="en-US"/>
        </a:p>
      </dgm:t>
    </dgm:pt>
    <dgm:pt modelId="{7488553E-BC36-4456-A7C9-F6387A3C75A1}">
      <dgm:prSet phldrT="[Text]"/>
      <dgm:spPr/>
      <dgm:t>
        <a:bodyPr/>
        <a:lstStyle/>
        <a:p>
          <a:r>
            <a:rPr lang="en-US" dirty="0"/>
            <a:t>Lack of Communication and Responsiveness</a:t>
          </a:r>
        </a:p>
      </dgm:t>
    </dgm:pt>
    <dgm:pt modelId="{E4BE7F96-1E1A-472E-B792-F6D406D546F7}" type="parTrans" cxnId="{324A2C51-6BBC-4728-9F73-C5F41B9F6F7F}">
      <dgm:prSet/>
      <dgm:spPr/>
      <dgm:t>
        <a:bodyPr/>
        <a:lstStyle/>
        <a:p>
          <a:endParaRPr lang="en-US"/>
        </a:p>
      </dgm:t>
    </dgm:pt>
    <dgm:pt modelId="{BECFB1D9-B63E-4E35-9AC4-341F6744B629}" type="sibTrans" cxnId="{324A2C51-6BBC-4728-9F73-C5F41B9F6F7F}">
      <dgm:prSet/>
      <dgm:spPr/>
      <dgm:t>
        <a:bodyPr/>
        <a:lstStyle/>
        <a:p>
          <a:endParaRPr lang="en-US"/>
        </a:p>
      </dgm:t>
    </dgm:pt>
    <dgm:pt modelId="{4BE8021F-23F8-4DC5-9243-92C55EC6AC03}">
      <dgm:prSet phldrT="[Text]" custT="1"/>
      <dgm:spPr/>
      <dgm:t>
        <a:bodyPr/>
        <a:lstStyle/>
        <a:p>
          <a:r>
            <a:rPr lang="en-US" sz="2800" dirty="0"/>
            <a:t>Communication and Hand-offs</a:t>
          </a:r>
        </a:p>
      </dgm:t>
    </dgm:pt>
    <dgm:pt modelId="{372887DD-E99D-4852-B39B-35175A393E8D}" type="parTrans" cxnId="{1A8575C8-06F2-432D-9365-C2F06E3D3654}">
      <dgm:prSet/>
      <dgm:spPr/>
      <dgm:t>
        <a:bodyPr/>
        <a:lstStyle/>
        <a:p>
          <a:endParaRPr lang="en-US"/>
        </a:p>
      </dgm:t>
    </dgm:pt>
    <dgm:pt modelId="{58419615-AF83-4C3B-B3DC-7D91D3A4BCDA}" type="sibTrans" cxnId="{1A8575C8-06F2-432D-9365-C2F06E3D3654}">
      <dgm:prSet/>
      <dgm:spPr/>
      <dgm:t>
        <a:bodyPr/>
        <a:lstStyle/>
        <a:p>
          <a:endParaRPr lang="en-US"/>
        </a:p>
      </dgm:t>
    </dgm:pt>
    <dgm:pt modelId="{D8CA19AA-6F27-432B-A7CF-60A7523297F1}">
      <dgm:prSet phldrT="[Text]" custT="1"/>
      <dgm:spPr/>
      <dgm:t>
        <a:bodyPr/>
        <a:lstStyle/>
        <a:p>
          <a:r>
            <a:rPr lang="en-US" sz="2800" dirty="0"/>
            <a:t>Role Clarity</a:t>
          </a:r>
        </a:p>
      </dgm:t>
    </dgm:pt>
    <dgm:pt modelId="{4C9F0548-8668-4D13-8AAC-8EA8A2DE81F9}" type="parTrans" cxnId="{5106C323-3F08-4D4A-8B55-B72F2AAD0DE9}">
      <dgm:prSet/>
      <dgm:spPr/>
      <dgm:t>
        <a:bodyPr/>
        <a:lstStyle/>
        <a:p>
          <a:endParaRPr lang="en-US"/>
        </a:p>
      </dgm:t>
    </dgm:pt>
    <dgm:pt modelId="{EBDE3C86-6EDA-449C-80CC-BD1A84AE26C0}" type="sibTrans" cxnId="{5106C323-3F08-4D4A-8B55-B72F2AAD0DE9}">
      <dgm:prSet/>
      <dgm:spPr/>
      <dgm:t>
        <a:bodyPr/>
        <a:lstStyle/>
        <a:p>
          <a:endParaRPr lang="en-US"/>
        </a:p>
      </dgm:t>
    </dgm:pt>
    <dgm:pt modelId="{03EB9E20-9B99-43A3-8286-574845D01D13}">
      <dgm:prSet phldrT="[Text]" custT="1"/>
      <dgm:spPr/>
      <dgm:t>
        <a:bodyPr/>
        <a:lstStyle/>
        <a:p>
          <a:pPr>
            <a:buFont typeface="Arial" panose="020B0604020202020204" pitchFamily="34" charset="0"/>
            <a:buChar char="•"/>
          </a:pPr>
          <a:r>
            <a:rPr lang="en-US" sz="2800" dirty="0"/>
            <a:t>Capacity and Resourcing</a:t>
          </a:r>
        </a:p>
      </dgm:t>
    </dgm:pt>
    <dgm:pt modelId="{786739DD-C867-4710-8D6B-DD8BB6FB86AE}" type="parTrans" cxnId="{3A8D88E8-05A6-4891-979F-F1E8F7F6E486}">
      <dgm:prSet/>
      <dgm:spPr/>
      <dgm:t>
        <a:bodyPr/>
        <a:lstStyle/>
        <a:p>
          <a:endParaRPr lang="en-US"/>
        </a:p>
      </dgm:t>
    </dgm:pt>
    <dgm:pt modelId="{534CA057-3465-49AA-8D8E-2B14FE00AF4B}" type="sibTrans" cxnId="{3A8D88E8-05A6-4891-979F-F1E8F7F6E486}">
      <dgm:prSet/>
      <dgm:spPr/>
      <dgm:t>
        <a:bodyPr/>
        <a:lstStyle/>
        <a:p>
          <a:endParaRPr lang="en-US"/>
        </a:p>
      </dgm:t>
    </dgm:pt>
    <dgm:pt modelId="{C214E7FF-42D0-458A-A4D2-7AFDAF96D20C}">
      <dgm:prSet phldrT="[Text]" custT="1"/>
      <dgm:spPr/>
      <dgm:t>
        <a:bodyPr/>
        <a:lstStyle/>
        <a:p>
          <a:r>
            <a:rPr lang="en-US" sz="2800" dirty="0"/>
            <a:t>Capacity and Resourcing</a:t>
          </a:r>
        </a:p>
      </dgm:t>
    </dgm:pt>
    <dgm:pt modelId="{5EE55F40-530B-45FB-955F-47A665A5B69B}" type="parTrans" cxnId="{773BD7A9-AA40-4D8E-A832-21CEA20E3B41}">
      <dgm:prSet/>
      <dgm:spPr/>
      <dgm:t>
        <a:bodyPr/>
        <a:lstStyle/>
        <a:p>
          <a:endParaRPr lang="en-US"/>
        </a:p>
      </dgm:t>
    </dgm:pt>
    <dgm:pt modelId="{BF345B15-5395-4F1C-BA2B-CD35DB87410D}" type="sibTrans" cxnId="{773BD7A9-AA40-4D8E-A832-21CEA20E3B41}">
      <dgm:prSet/>
      <dgm:spPr/>
      <dgm:t>
        <a:bodyPr/>
        <a:lstStyle/>
        <a:p>
          <a:endParaRPr lang="en-US"/>
        </a:p>
      </dgm:t>
    </dgm:pt>
    <dgm:pt modelId="{DC420782-CC10-4DFF-9EE5-B9373A63E79A}">
      <dgm:prSet phldrT="[Text]"/>
      <dgm:spPr/>
      <dgm:t>
        <a:bodyPr/>
        <a:lstStyle/>
        <a:p>
          <a:r>
            <a:rPr lang="en-US" dirty="0"/>
            <a:t>Accuracy and User Understanding of New Dashboard</a:t>
          </a:r>
        </a:p>
      </dgm:t>
    </dgm:pt>
    <dgm:pt modelId="{F50D511B-55F6-4142-8FD8-05A5CB5B7F19}" type="sibTrans" cxnId="{B73BADA4-832A-4C0A-8FF7-52529FA831FC}">
      <dgm:prSet/>
      <dgm:spPr/>
      <dgm:t>
        <a:bodyPr/>
        <a:lstStyle/>
        <a:p>
          <a:endParaRPr lang="en-US"/>
        </a:p>
      </dgm:t>
    </dgm:pt>
    <dgm:pt modelId="{2BE2F21E-22E6-4926-A614-09B83FE231E1}" type="parTrans" cxnId="{B73BADA4-832A-4C0A-8FF7-52529FA831FC}">
      <dgm:prSet/>
      <dgm:spPr/>
      <dgm:t>
        <a:bodyPr/>
        <a:lstStyle/>
        <a:p>
          <a:endParaRPr lang="en-US"/>
        </a:p>
      </dgm:t>
    </dgm:pt>
    <dgm:pt modelId="{8002670D-20E9-4BFB-A321-5A0562750F36}">
      <dgm:prSet phldrT="[Text]" custT="1"/>
      <dgm:spPr/>
      <dgm:t>
        <a:bodyPr/>
        <a:lstStyle/>
        <a:p>
          <a:r>
            <a:rPr lang="en-US" sz="2800" dirty="0"/>
            <a:t>Forms and Report Use </a:t>
          </a:r>
        </a:p>
      </dgm:t>
    </dgm:pt>
    <dgm:pt modelId="{EC2F68D1-8550-4A0A-81E3-E804FAC3DEE3}" type="sibTrans" cxnId="{4547F3BE-5A4B-4973-A1AC-0D5AD809E6FD}">
      <dgm:prSet/>
      <dgm:spPr/>
      <dgm:t>
        <a:bodyPr/>
        <a:lstStyle/>
        <a:p>
          <a:endParaRPr lang="en-US"/>
        </a:p>
      </dgm:t>
    </dgm:pt>
    <dgm:pt modelId="{81EA5545-37D4-48A3-92D9-8979D992BF7C}" type="parTrans" cxnId="{4547F3BE-5A4B-4973-A1AC-0D5AD809E6FD}">
      <dgm:prSet/>
      <dgm:spPr/>
      <dgm:t>
        <a:bodyPr/>
        <a:lstStyle/>
        <a:p>
          <a:endParaRPr lang="en-US"/>
        </a:p>
      </dgm:t>
    </dgm:pt>
    <dgm:pt modelId="{DF824FE9-4900-46FD-A2BF-26FF4E6128B2}">
      <dgm:prSet phldrT="[Text]" custT="1"/>
      <dgm:spPr/>
      <dgm:t>
        <a:bodyPr/>
        <a:lstStyle/>
        <a:p>
          <a:r>
            <a:rPr lang="en-US" sz="2800" dirty="0"/>
            <a:t>Documentation and Transparency</a:t>
          </a:r>
        </a:p>
      </dgm:t>
    </dgm:pt>
    <dgm:pt modelId="{A3174499-15EF-4625-A536-1F86204BEC9F}" type="sibTrans" cxnId="{2FA6DEBC-E708-463A-86C9-1A18B7B226AC}">
      <dgm:prSet/>
      <dgm:spPr/>
      <dgm:t>
        <a:bodyPr/>
        <a:lstStyle/>
        <a:p>
          <a:endParaRPr lang="en-US"/>
        </a:p>
      </dgm:t>
    </dgm:pt>
    <dgm:pt modelId="{CE34DEB1-4B88-4305-87E1-979EBC471AF9}" type="parTrans" cxnId="{2FA6DEBC-E708-463A-86C9-1A18B7B226AC}">
      <dgm:prSet/>
      <dgm:spPr/>
      <dgm:t>
        <a:bodyPr/>
        <a:lstStyle/>
        <a:p>
          <a:endParaRPr lang="en-US"/>
        </a:p>
      </dgm:t>
    </dgm:pt>
    <dgm:pt modelId="{260BC1FA-F003-4522-8B57-571CEA12D69C}" type="pres">
      <dgm:prSet presAssocID="{E6691029-42B4-445E-A16A-AB65024B61BD}" presName="Name0" presStyleCnt="0">
        <dgm:presLayoutVars>
          <dgm:dir/>
          <dgm:animLvl val="lvl"/>
          <dgm:resizeHandles val="exact"/>
        </dgm:presLayoutVars>
      </dgm:prSet>
      <dgm:spPr/>
    </dgm:pt>
    <dgm:pt modelId="{2D25E642-02FE-46B9-9256-8EB2AF6A9650}" type="pres">
      <dgm:prSet presAssocID="{515ADFEA-4CCF-458D-9792-E1C745FBDB9B}" presName="linNode" presStyleCnt="0"/>
      <dgm:spPr/>
    </dgm:pt>
    <dgm:pt modelId="{A341BA2D-058F-4D38-AFC2-4B9B6B19617B}" type="pres">
      <dgm:prSet presAssocID="{515ADFEA-4CCF-458D-9792-E1C745FBDB9B}" presName="parentText" presStyleLbl="node1" presStyleIdx="0" presStyleCnt="3">
        <dgm:presLayoutVars>
          <dgm:chMax val="1"/>
          <dgm:bulletEnabled val="1"/>
        </dgm:presLayoutVars>
      </dgm:prSet>
      <dgm:spPr/>
    </dgm:pt>
    <dgm:pt modelId="{3C12AD60-5D82-4A62-BD4A-5253B40FD77E}" type="pres">
      <dgm:prSet presAssocID="{515ADFEA-4CCF-458D-9792-E1C745FBDB9B}" presName="descendantText" presStyleLbl="alignAccFollowNode1" presStyleIdx="0" presStyleCnt="3">
        <dgm:presLayoutVars>
          <dgm:bulletEnabled val="1"/>
        </dgm:presLayoutVars>
      </dgm:prSet>
      <dgm:spPr/>
    </dgm:pt>
    <dgm:pt modelId="{8FFF55FA-CFE9-47B4-88AA-0CB8721F66F5}" type="pres">
      <dgm:prSet presAssocID="{803B8A56-5AB1-4DD8-A50F-F20F0149B1B1}" presName="sp" presStyleCnt="0"/>
      <dgm:spPr/>
    </dgm:pt>
    <dgm:pt modelId="{87AA852B-2C13-4A55-A43F-6F903B03AF30}" type="pres">
      <dgm:prSet presAssocID="{7488553E-BC36-4456-A7C9-F6387A3C75A1}" presName="linNode" presStyleCnt="0"/>
      <dgm:spPr/>
    </dgm:pt>
    <dgm:pt modelId="{EA90BA9E-DA1A-4981-BAF2-6E99B4D50317}" type="pres">
      <dgm:prSet presAssocID="{7488553E-BC36-4456-A7C9-F6387A3C75A1}" presName="parentText" presStyleLbl="node1" presStyleIdx="1" presStyleCnt="3" custLinFactY="47633" custLinFactNeighborX="-1706" custLinFactNeighborY="100000">
        <dgm:presLayoutVars>
          <dgm:chMax val="1"/>
          <dgm:bulletEnabled val="1"/>
        </dgm:presLayoutVars>
      </dgm:prSet>
      <dgm:spPr/>
    </dgm:pt>
    <dgm:pt modelId="{D684351B-D864-47A8-B8DD-AAC16CDE4750}" type="pres">
      <dgm:prSet presAssocID="{7488553E-BC36-4456-A7C9-F6387A3C75A1}" presName="descendantText" presStyleLbl="alignAccFollowNode1" presStyleIdx="1" presStyleCnt="3" custLinFactY="32411" custLinFactNeighborX="-321" custLinFactNeighborY="100000">
        <dgm:presLayoutVars>
          <dgm:bulletEnabled val="1"/>
        </dgm:presLayoutVars>
      </dgm:prSet>
      <dgm:spPr/>
    </dgm:pt>
    <dgm:pt modelId="{D79E168C-05F1-497C-8C0E-B6D2FEB997CE}" type="pres">
      <dgm:prSet presAssocID="{BECFB1D9-B63E-4E35-9AC4-341F6744B629}" presName="sp" presStyleCnt="0"/>
      <dgm:spPr/>
    </dgm:pt>
    <dgm:pt modelId="{122996EF-191E-4ED4-B503-8BDEEAF384FE}" type="pres">
      <dgm:prSet presAssocID="{DC420782-CC10-4DFF-9EE5-B9373A63E79A}" presName="linNode" presStyleCnt="0"/>
      <dgm:spPr/>
    </dgm:pt>
    <dgm:pt modelId="{2C21B945-018F-4F4E-824A-F1924AA6EC92}" type="pres">
      <dgm:prSet presAssocID="{DC420782-CC10-4DFF-9EE5-B9373A63E79A}" presName="parentText" presStyleLbl="node1" presStyleIdx="2" presStyleCnt="3" custLinFactY="-6091" custLinFactNeighborY="-100000">
        <dgm:presLayoutVars>
          <dgm:chMax val="1"/>
          <dgm:bulletEnabled val="1"/>
        </dgm:presLayoutVars>
      </dgm:prSet>
      <dgm:spPr/>
    </dgm:pt>
    <dgm:pt modelId="{7FAA2AFB-E7B0-4CA9-8CF8-76436321134D}" type="pres">
      <dgm:prSet presAssocID="{DC420782-CC10-4DFF-9EE5-B9373A63E79A}" presName="descendantText" presStyleLbl="alignAccFollowNode1" presStyleIdx="2" presStyleCnt="3" custLinFactY="-32615" custLinFactNeighborX="398" custLinFactNeighborY="-100000">
        <dgm:presLayoutVars>
          <dgm:bulletEnabled val="1"/>
        </dgm:presLayoutVars>
      </dgm:prSet>
      <dgm:spPr/>
    </dgm:pt>
  </dgm:ptLst>
  <dgm:cxnLst>
    <dgm:cxn modelId="{7BA8E301-C886-4C79-B421-568E39210D98}" type="presOf" srcId="{E6691029-42B4-445E-A16A-AB65024B61BD}" destId="{260BC1FA-F003-4522-8B57-571CEA12D69C}" srcOrd="0" destOrd="0" presId="urn:microsoft.com/office/officeart/2005/8/layout/vList5"/>
    <dgm:cxn modelId="{5106C323-3F08-4D4A-8B55-B72F2AAD0DE9}" srcId="{7488553E-BC36-4456-A7C9-F6387A3C75A1}" destId="{D8CA19AA-6F27-432B-A7CF-60A7523297F1}" srcOrd="1" destOrd="0" parTransId="{4C9F0548-8668-4D13-8AAC-8EA8A2DE81F9}" sibTransId="{EBDE3C86-6EDA-449C-80CC-BD1A84AE26C0}"/>
    <dgm:cxn modelId="{A4380D24-A898-45DA-B615-2693F4E8E696}" type="presOf" srcId="{8002670D-20E9-4BFB-A321-5A0562750F36}" destId="{7FAA2AFB-E7B0-4CA9-8CF8-76436321134D}" srcOrd="0" destOrd="0" presId="urn:microsoft.com/office/officeart/2005/8/layout/vList5"/>
    <dgm:cxn modelId="{35607F34-CE51-449C-90BD-5AE9B636B2DE}" type="presOf" srcId="{515ADFEA-4CCF-458D-9792-E1C745FBDB9B}" destId="{A341BA2D-058F-4D38-AFC2-4B9B6B19617B}" srcOrd="0" destOrd="0" presId="urn:microsoft.com/office/officeart/2005/8/layout/vList5"/>
    <dgm:cxn modelId="{A896CB6A-9F11-4787-AA4E-6D47102075B5}" type="presOf" srcId="{03EB9E20-9B99-43A3-8286-574845D01D13}" destId="{3C12AD60-5D82-4A62-BD4A-5253B40FD77E}" srcOrd="0" destOrd="1" presId="urn:microsoft.com/office/officeart/2005/8/layout/vList5"/>
    <dgm:cxn modelId="{324A2C51-6BBC-4728-9F73-C5F41B9F6F7F}" srcId="{E6691029-42B4-445E-A16A-AB65024B61BD}" destId="{7488553E-BC36-4456-A7C9-F6387A3C75A1}" srcOrd="1" destOrd="0" parTransId="{E4BE7F96-1E1A-472E-B792-F6D406D546F7}" sibTransId="{BECFB1D9-B63E-4E35-9AC4-341F6744B629}"/>
    <dgm:cxn modelId="{F00DD152-1EE0-4C20-B220-C8F25067D1F9}" srcId="{E6691029-42B4-445E-A16A-AB65024B61BD}" destId="{515ADFEA-4CCF-458D-9792-E1C745FBDB9B}" srcOrd="0" destOrd="0" parTransId="{D9F29AD8-8096-4463-8A48-B7EEB9E2340D}" sibTransId="{803B8A56-5AB1-4DD8-A50F-F20F0149B1B1}"/>
    <dgm:cxn modelId="{68E0538A-C15A-43D6-9606-7F81123B12D8}" type="presOf" srcId="{4BE8021F-23F8-4DC5-9243-92C55EC6AC03}" destId="{D684351B-D864-47A8-B8DD-AAC16CDE4750}" srcOrd="0" destOrd="0" presId="urn:microsoft.com/office/officeart/2005/8/layout/vList5"/>
    <dgm:cxn modelId="{216C968F-6701-485B-BA98-C2CA644EC48F}" type="presOf" srcId="{DF824FE9-4900-46FD-A2BF-26FF4E6128B2}" destId="{7FAA2AFB-E7B0-4CA9-8CF8-76436321134D}" srcOrd="0" destOrd="1" presId="urn:microsoft.com/office/officeart/2005/8/layout/vList5"/>
    <dgm:cxn modelId="{B73BADA4-832A-4C0A-8FF7-52529FA831FC}" srcId="{E6691029-42B4-445E-A16A-AB65024B61BD}" destId="{DC420782-CC10-4DFF-9EE5-B9373A63E79A}" srcOrd="2" destOrd="0" parTransId="{2BE2F21E-22E6-4926-A614-09B83FE231E1}" sibTransId="{F50D511B-55F6-4142-8FD8-05A5CB5B7F19}"/>
    <dgm:cxn modelId="{773BD7A9-AA40-4D8E-A832-21CEA20E3B41}" srcId="{7488553E-BC36-4456-A7C9-F6387A3C75A1}" destId="{C214E7FF-42D0-458A-A4D2-7AFDAF96D20C}" srcOrd="2" destOrd="0" parTransId="{5EE55F40-530B-45FB-955F-47A665A5B69B}" sibTransId="{BF345B15-5395-4F1C-BA2B-CD35DB87410D}"/>
    <dgm:cxn modelId="{540FD9B9-036C-4BD4-8CC1-0AB55CF08B3B}" type="presOf" srcId="{7488553E-BC36-4456-A7C9-F6387A3C75A1}" destId="{EA90BA9E-DA1A-4981-BAF2-6E99B4D50317}" srcOrd="0" destOrd="0" presId="urn:microsoft.com/office/officeart/2005/8/layout/vList5"/>
    <dgm:cxn modelId="{2FA6DEBC-E708-463A-86C9-1A18B7B226AC}" srcId="{DC420782-CC10-4DFF-9EE5-B9373A63E79A}" destId="{DF824FE9-4900-46FD-A2BF-26FF4E6128B2}" srcOrd="1" destOrd="0" parTransId="{CE34DEB1-4B88-4305-87E1-979EBC471AF9}" sibTransId="{A3174499-15EF-4625-A536-1F86204BEC9F}"/>
    <dgm:cxn modelId="{4547F3BE-5A4B-4973-A1AC-0D5AD809E6FD}" srcId="{DC420782-CC10-4DFF-9EE5-B9373A63E79A}" destId="{8002670D-20E9-4BFB-A321-5A0562750F36}" srcOrd="0" destOrd="0" parTransId="{81EA5545-37D4-48A3-92D9-8979D992BF7C}" sibTransId="{EC2F68D1-8550-4A0A-81E3-E804FAC3DEE3}"/>
    <dgm:cxn modelId="{2315AAC7-E62E-429D-B6D0-8A08E0EAAF22}" type="presOf" srcId="{C214E7FF-42D0-458A-A4D2-7AFDAF96D20C}" destId="{D684351B-D864-47A8-B8DD-AAC16CDE4750}" srcOrd="0" destOrd="2" presId="urn:microsoft.com/office/officeart/2005/8/layout/vList5"/>
    <dgm:cxn modelId="{1A8575C8-06F2-432D-9365-C2F06E3D3654}" srcId="{7488553E-BC36-4456-A7C9-F6387A3C75A1}" destId="{4BE8021F-23F8-4DC5-9243-92C55EC6AC03}" srcOrd="0" destOrd="0" parTransId="{372887DD-E99D-4852-B39B-35175A393E8D}" sibTransId="{58419615-AF83-4C3B-B3DC-7D91D3A4BCDA}"/>
    <dgm:cxn modelId="{91634ECA-1163-4A30-9EFA-C220EB6BAB1E}" srcId="{515ADFEA-4CCF-458D-9792-E1C745FBDB9B}" destId="{59B27CDD-1467-4B88-9C8F-6776560EB580}" srcOrd="0" destOrd="0" parTransId="{CA1063D2-F19A-47BE-8578-ECE8EEA54390}" sibTransId="{2B3B1DB3-AFDD-460E-AF6D-394AEDD2F801}"/>
    <dgm:cxn modelId="{46DE83CE-CF99-423E-BE57-3273ABEE70BF}" type="presOf" srcId="{59B27CDD-1467-4B88-9C8F-6776560EB580}" destId="{3C12AD60-5D82-4A62-BD4A-5253B40FD77E}" srcOrd="0" destOrd="0" presId="urn:microsoft.com/office/officeart/2005/8/layout/vList5"/>
    <dgm:cxn modelId="{250931E5-ACDB-4A64-8167-997E6EA41B32}" type="presOf" srcId="{DC420782-CC10-4DFF-9EE5-B9373A63E79A}" destId="{2C21B945-018F-4F4E-824A-F1924AA6EC92}" srcOrd="0" destOrd="0" presId="urn:microsoft.com/office/officeart/2005/8/layout/vList5"/>
    <dgm:cxn modelId="{3A8D88E8-05A6-4891-979F-F1E8F7F6E486}" srcId="{515ADFEA-4CCF-458D-9792-E1C745FBDB9B}" destId="{03EB9E20-9B99-43A3-8286-574845D01D13}" srcOrd="1" destOrd="0" parTransId="{786739DD-C867-4710-8D6B-DD8BB6FB86AE}" sibTransId="{534CA057-3465-49AA-8D8E-2B14FE00AF4B}"/>
    <dgm:cxn modelId="{E6F616F7-7424-4F82-9F62-F7F3DF9FBEA4}" type="presOf" srcId="{D8CA19AA-6F27-432B-A7CF-60A7523297F1}" destId="{D684351B-D864-47A8-B8DD-AAC16CDE4750}" srcOrd="0" destOrd="1" presId="urn:microsoft.com/office/officeart/2005/8/layout/vList5"/>
    <dgm:cxn modelId="{95CEFBDA-337C-4383-886E-BC5E7C1A6281}" type="presParOf" srcId="{260BC1FA-F003-4522-8B57-571CEA12D69C}" destId="{2D25E642-02FE-46B9-9256-8EB2AF6A9650}" srcOrd="0" destOrd="0" presId="urn:microsoft.com/office/officeart/2005/8/layout/vList5"/>
    <dgm:cxn modelId="{84788DF5-199E-426F-B8BB-A514DEF3A0E2}" type="presParOf" srcId="{2D25E642-02FE-46B9-9256-8EB2AF6A9650}" destId="{A341BA2D-058F-4D38-AFC2-4B9B6B19617B}" srcOrd="0" destOrd="0" presId="urn:microsoft.com/office/officeart/2005/8/layout/vList5"/>
    <dgm:cxn modelId="{BEC78C3A-977D-4004-BECE-19BCB778364C}" type="presParOf" srcId="{2D25E642-02FE-46B9-9256-8EB2AF6A9650}" destId="{3C12AD60-5D82-4A62-BD4A-5253B40FD77E}" srcOrd="1" destOrd="0" presId="urn:microsoft.com/office/officeart/2005/8/layout/vList5"/>
    <dgm:cxn modelId="{C81B44C2-843F-43A8-BE77-8E3B0AE5E4E3}" type="presParOf" srcId="{260BC1FA-F003-4522-8B57-571CEA12D69C}" destId="{8FFF55FA-CFE9-47B4-88AA-0CB8721F66F5}" srcOrd="1" destOrd="0" presId="urn:microsoft.com/office/officeart/2005/8/layout/vList5"/>
    <dgm:cxn modelId="{39D6C075-872C-4B01-BDFA-CEA2C05A4B24}" type="presParOf" srcId="{260BC1FA-F003-4522-8B57-571CEA12D69C}" destId="{87AA852B-2C13-4A55-A43F-6F903B03AF30}" srcOrd="2" destOrd="0" presId="urn:microsoft.com/office/officeart/2005/8/layout/vList5"/>
    <dgm:cxn modelId="{1CC98FEC-47CF-4E38-9815-5AD7C5BA983E}" type="presParOf" srcId="{87AA852B-2C13-4A55-A43F-6F903B03AF30}" destId="{EA90BA9E-DA1A-4981-BAF2-6E99B4D50317}" srcOrd="0" destOrd="0" presId="urn:microsoft.com/office/officeart/2005/8/layout/vList5"/>
    <dgm:cxn modelId="{3BE5ACB4-2360-40DB-9628-D01FB456819C}" type="presParOf" srcId="{87AA852B-2C13-4A55-A43F-6F903B03AF30}" destId="{D684351B-D864-47A8-B8DD-AAC16CDE4750}" srcOrd="1" destOrd="0" presId="urn:microsoft.com/office/officeart/2005/8/layout/vList5"/>
    <dgm:cxn modelId="{D53C750D-CB4C-468E-909A-DCD890EF4F7E}" type="presParOf" srcId="{260BC1FA-F003-4522-8B57-571CEA12D69C}" destId="{D79E168C-05F1-497C-8C0E-B6D2FEB997CE}" srcOrd="3" destOrd="0" presId="urn:microsoft.com/office/officeart/2005/8/layout/vList5"/>
    <dgm:cxn modelId="{2038DD94-AFCA-4C61-A526-11E89368A4C3}" type="presParOf" srcId="{260BC1FA-F003-4522-8B57-571CEA12D69C}" destId="{122996EF-191E-4ED4-B503-8BDEEAF384FE}" srcOrd="4" destOrd="0" presId="urn:microsoft.com/office/officeart/2005/8/layout/vList5"/>
    <dgm:cxn modelId="{E61823C5-B731-47CC-8C69-526EFFFD10A7}" type="presParOf" srcId="{122996EF-191E-4ED4-B503-8BDEEAF384FE}" destId="{2C21B945-018F-4F4E-824A-F1924AA6EC92}" srcOrd="0" destOrd="0" presId="urn:microsoft.com/office/officeart/2005/8/layout/vList5"/>
    <dgm:cxn modelId="{40A16C45-ADD9-47B5-85BC-E314CA531B97}" type="presParOf" srcId="{122996EF-191E-4ED4-B503-8BDEEAF384FE}" destId="{7FAA2AFB-E7B0-4CA9-8CF8-7643632113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537534-0ADC-44BC-B11A-4C8AF7A141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FEC90B-52A7-4CBE-8F09-3BE59F9444DE}">
      <dgm:prSet phldrT="[Text]" custT="1"/>
      <dgm:spPr/>
      <dgm:t>
        <a:bodyPr/>
        <a:lstStyle/>
        <a:p>
          <a:pPr>
            <a:lnSpc>
              <a:spcPct val="100000"/>
            </a:lnSpc>
          </a:pPr>
          <a:r>
            <a:rPr lang="en-US" sz="3200" dirty="0"/>
            <a:t>Reduce frequent errors and re-work in form submission</a:t>
          </a:r>
        </a:p>
      </dgm:t>
    </dgm:pt>
    <dgm:pt modelId="{38F52A7E-C23B-4368-BB4C-07D80981D375}" type="parTrans" cxnId="{BDD9525D-02D5-4EF3-9DD3-7E907632681D}">
      <dgm:prSet/>
      <dgm:spPr/>
      <dgm:t>
        <a:bodyPr/>
        <a:lstStyle/>
        <a:p>
          <a:endParaRPr lang="en-US"/>
        </a:p>
      </dgm:t>
    </dgm:pt>
    <dgm:pt modelId="{1109A1AF-DD59-4AD1-A0C9-141C363303C1}" type="sibTrans" cxnId="{BDD9525D-02D5-4EF3-9DD3-7E907632681D}">
      <dgm:prSet/>
      <dgm:spPr/>
      <dgm:t>
        <a:bodyPr/>
        <a:lstStyle/>
        <a:p>
          <a:endParaRPr lang="en-US"/>
        </a:p>
      </dgm:t>
    </dgm:pt>
    <dgm:pt modelId="{9B0028D4-1856-4F86-A1DB-D0BF59F6FE4F}">
      <dgm:prSet phldrT="[Text]" custT="1"/>
      <dgm:spPr/>
      <dgm:t>
        <a:bodyPr/>
        <a:lstStyle/>
        <a:p>
          <a:pPr>
            <a:lnSpc>
              <a:spcPct val="100000"/>
            </a:lnSpc>
          </a:pPr>
          <a:r>
            <a:rPr lang="en-US" sz="3200" dirty="0"/>
            <a:t>Improve visibility into form workflow and status</a:t>
          </a:r>
        </a:p>
      </dgm:t>
    </dgm:pt>
    <dgm:pt modelId="{259643D5-7F41-46F3-A90D-63F8BDA44C04}" type="parTrans" cxnId="{BB6BD675-516F-4744-8114-F91D6E47A516}">
      <dgm:prSet/>
      <dgm:spPr/>
      <dgm:t>
        <a:bodyPr/>
        <a:lstStyle/>
        <a:p>
          <a:endParaRPr lang="en-US"/>
        </a:p>
      </dgm:t>
    </dgm:pt>
    <dgm:pt modelId="{72203607-3B50-4162-AFB1-50EBB06C2A4B}" type="sibTrans" cxnId="{BB6BD675-516F-4744-8114-F91D6E47A516}">
      <dgm:prSet/>
      <dgm:spPr/>
      <dgm:t>
        <a:bodyPr/>
        <a:lstStyle/>
        <a:p>
          <a:endParaRPr lang="en-US"/>
        </a:p>
      </dgm:t>
    </dgm:pt>
    <dgm:pt modelId="{6286F90C-69EE-4829-82B2-E7999AB2679E}">
      <dgm:prSet phldrT="[Text]" custT="1"/>
      <dgm:spPr/>
      <dgm:t>
        <a:bodyPr/>
        <a:lstStyle/>
        <a:p>
          <a:pPr>
            <a:lnSpc>
              <a:spcPct val="100000"/>
            </a:lnSpc>
          </a:pPr>
          <a:r>
            <a:rPr lang="en-US" sz="3200" dirty="0"/>
            <a:t>Provide clear guidance and training</a:t>
          </a:r>
        </a:p>
      </dgm:t>
    </dgm:pt>
    <dgm:pt modelId="{C5BAA7AE-6029-4C93-8FC6-6EFA590DEB35}" type="parTrans" cxnId="{958E9487-B7FC-47C4-8FD2-632CBAC36C17}">
      <dgm:prSet/>
      <dgm:spPr/>
      <dgm:t>
        <a:bodyPr/>
        <a:lstStyle/>
        <a:p>
          <a:endParaRPr lang="en-US"/>
        </a:p>
      </dgm:t>
    </dgm:pt>
    <dgm:pt modelId="{D1E2D841-A1D8-41E5-8E88-E85B4CB94E56}" type="sibTrans" cxnId="{958E9487-B7FC-47C4-8FD2-632CBAC36C17}">
      <dgm:prSet/>
      <dgm:spPr/>
      <dgm:t>
        <a:bodyPr/>
        <a:lstStyle/>
        <a:p>
          <a:endParaRPr lang="en-US"/>
        </a:p>
      </dgm:t>
    </dgm:pt>
    <dgm:pt modelId="{C198AA97-A8FD-43A9-A107-16F1F6B4A4C4}" type="pres">
      <dgm:prSet presAssocID="{A7537534-0ADC-44BC-B11A-4C8AF7A1419C}" presName="root" presStyleCnt="0">
        <dgm:presLayoutVars>
          <dgm:dir/>
          <dgm:resizeHandles val="exact"/>
        </dgm:presLayoutVars>
      </dgm:prSet>
      <dgm:spPr/>
    </dgm:pt>
    <dgm:pt modelId="{1E13E0D1-E4A2-4573-9B9C-CD2951B69537}" type="pres">
      <dgm:prSet presAssocID="{BBFEC90B-52A7-4CBE-8F09-3BE59F9444DE}" presName="compNode" presStyleCnt="0"/>
      <dgm:spPr/>
    </dgm:pt>
    <dgm:pt modelId="{EEEFD2D9-24C3-468B-B775-564A1D134E97}" type="pres">
      <dgm:prSet presAssocID="{BBFEC90B-52A7-4CBE-8F09-3BE59F9444DE}" presName="bgRect" presStyleLbl="bgShp" presStyleIdx="0" presStyleCnt="3"/>
      <dgm:spPr/>
    </dgm:pt>
    <dgm:pt modelId="{8B13F432-1715-462E-BDC7-B8070F889F1B}" type="pres">
      <dgm:prSet presAssocID="{BBFEC90B-52A7-4CBE-8F09-3BE59F9444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49388455-71F3-4E65-989B-1DB9922BDCCB}" type="pres">
      <dgm:prSet presAssocID="{BBFEC90B-52A7-4CBE-8F09-3BE59F9444DE}" presName="spaceRect" presStyleCnt="0"/>
      <dgm:spPr/>
    </dgm:pt>
    <dgm:pt modelId="{0A909D79-6DF5-445D-A723-E7AA56E70135}" type="pres">
      <dgm:prSet presAssocID="{BBFEC90B-52A7-4CBE-8F09-3BE59F9444DE}" presName="parTx" presStyleLbl="revTx" presStyleIdx="0" presStyleCnt="3">
        <dgm:presLayoutVars>
          <dgm:chMax val="0"/>
          <dgm:chPref val="0"/>
        </dgm:presLayoutVars>
      </dgm:prSet>
      <dgm:spPr/>
    </dgm:pt>
    <dgm:pt modelId="{918EAFD3-AD1E-444C-9FB9-99BEE62078E1}" type="pres">
      <dgm:prSet presAssocID="{1109A1AF-DD59-4AD1-A0C9-141C363303C1}" presName="sibTrans" presStyleCnt="0"/>
      <dgm:spPr/>
    </dgm:pt>
    <dgm:pt modelId="{DC53EB5B-3C6A-4D0F-B382-FE76E68B440E}" type="pres">
      <dgm:prSet presAssocID="{9B0028D4-1856-4F86-A1DB-D0BF59F6FE4F}" presName="compNode" presStyleCnt="0"/>
      <dgm:spPr/>
    </dgm:pt>
    <dgm:pt modelId="{3506B4CE-5267-4694-B132-54E5CAEAE303}" type="pres">
      <dgm:prSet presAssocID="{9B0028D4-1856-4F86-A1DB-D0BF59F6FE4F}" presName="bgRect" presStyleLbl="bgShp" presStyleIdx="1" presStyleCnt="3"/>
      <dgm:spPr/>
    </dgm:pt>
    <dgm:pt modelId="{90FA5FE0-76D6-434A-A6D3-A21AACAAE32A}" type="pres">
      <dgm:prSet presAssocID="{9B0028D4-1856-4F86-A1DB-D0BF59F6FE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uge"/>
        </a:ext>
      </dgm:extLst>
    </dgm:pt>
    <dgm:pt modelId="{DA7D2604-DC1A-45E7-8753-86453D5AF1FE}" type="pres">
      <dgm:prSet presAssocID="{9B0028D4-1856-4F86-A1DB-D0BF59F6FE4F}" presName="spaceRect" presStyleCnt="0"/>
      <dgm:spPr/>
    </dgm:pt>
    <dgm:pt modelId="{9EE7DCE6-02C4-4F71-86B0-C8141C1D2E06}" type="pres">
      <dgm:prSet presAssocID="{9B0028D4-1856-4F86-A1DB-D0BF59F6FE4F}" presName="parTx" presStyleLbl="revTx" presStyleIdx="1" presStyleCnt="3">
        <dgm:presLayoutVars>
          <dgm:chMax val="0"/>
          <dgm:chPref val="0"/>
        </dgm:presLayoutVars>
      </dgm:prSet>
      <dgm:spPr/>
    </dgm:pt>
    <dgm:pt modelId="{6DC608E5-920F-4B44-A6BF-504CD50DA67C}" type="pres">
      <dgm:prSet presAssocID="{72203607-3B50-4162-AFB1-50EBB06C2A4B}" presName="sibTrans" presStyleCnt="0"/>
      <dgm:spPr/>
    </dgm:pt>
    <dgm:pt modelId="{47EBF322-C2E1-4414-8579-ECFF774993D7}" type="pres">
      <dgm:prSet presAssocID="{6286F90C-69EE-4829-82B2-E7999AB2679E}" presName="compNode" presStyleCnt="0"/>
      <dgm:spPr/>
    </dgm:pt>
    <dgm:pt modelId="{7426F27F-7635-4253-872C-D94F1DFA27A2}" type="pres">
      <dgm:prSet presAssocID="{6286F90C-69EE-4829-82B2-E7999AB2679E}" presName="bgRect" presStyleLbl="bgShp" presStyleIdx="2" presStyleCnt="3"/>
      <dgm:spPr/>
    </dgm:pt>
    <dgm:pt modelId="{570A540C-D5B0-4D8F-BE68-58D2EA8A080C}" type="pres">
      <dgm:prSet presAssocID="{6286F90C-69EE-4829-82B2-E7999AB267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E1A4F5CF-4831-4D37-969F-7AD3D0202390}" type="pres">
      <dgm:prSet presAssocID="{6286F90C-69EE-4829-82B2-E7999AB2679E}" presName="spaceRect" presStyleCnt="0"/>
      <dgm:spPr/>
    </dgm:pt>
    <dgm:pt modelId="{5705AEFF-45D7-45CF-A055-540564F8DABE}" type="pres">
      <dgm:prSet presAssocID="{6286F90C-69EE-4829-82B2-E7999AB2679E}" presName="parTx" presStyleLbl="revTx" presStyleIdx="2" presStyleCnt="3">
        <dgm:presLayoutVars>
          <dgm:chMax val="0"/>
          <dgm:chPref val="0"/>
        </dgm:presLayoutVars>
      </dgm:prSet>
      <dgm:spPr/>
    </dgm:pt>
  </dgm:ptLst>
  <dgm:cxnLst>
    <dgm:cxn modelId="{BDD9525D-02D5-4EF3-9DD3-7E907632681D}" srcId="{A7537534-0ADC-44BC-B11A-4C8AF7A1419C}" destId="{BBFEC90B-52A7-4CBE-8F09-3BE59F9444DE}" srcOrd="0" destOrd="0" parTransId="{38F52A7E-C23B-4368-BB4C-07D80981D375}" sibTransId="{1109A1AF-DD59-4AD1-A0C9-141C363303C1}"/>
    <dgm:cxn modelId="{BB6BD675-516F-4744-8114-F91D6E47A516}" srcId="{A7537534-0ADC-44BC-B11A-4C8AF7A1419C}" destId="{9B0028D4-1856-4F86-A1DB-D0BF59F6FE4F}" srcOrd="1" destOrd="0" parTransId="{259643D5-7F41-46F3-A90D-63F8BDA44C04}" sibTransId="{72203607-3B50-4162-AFB1-50EBB06C2A4B}"/>
    <dgm:cxn modelId="{958E9487-B7FC-47C4-8FD2-632CBAC36C17}" srcId="{A7537534-0ADC-44BC-B11A-4C8AF7A1419C}" destId="{6286F90C-69EE-4829-82B2-E7999AB2679E}" srcOrd="2" destOrd="0" parTransId="{C5BAA7AE-6029-4C93-8FC6-6EFA590DEB35}" sibTransId="{D1E2D841-A1D8-41E5-8E88-E85B4CB94E56}"/>
    <dgm:cxn modelId="{F1721191-7E6F-4FB7-A083-72C8B1E673A7}" type="presOf" srcId="{BBFEC90B-52A7-4CBE-8F09-3BE59F9444DE}" destId="{0A909D79-6DF5-445D-A723-E7AA56E70135}" srcOrd="0" destOrd="0" presId="urn:microsoft.com/office/officeart/2018/2/layout/IconVerticalSolidList"/>
    <dgm:cxn modelId="{DA1FB895-733F-4B07-A7AF-075DE69AF855}" type="presOf" srcId="{6286F90C-69EE-4829-82B2-E7999AB2679E}" destId="{5705AEFF-45D7-45CF-A055-540564F8DABE}" srcOrd="0" destOrd="0" presId="urn:microsoft.com/office/officeart/2018/2/layout/IconVerticalSolidList"/>
    <dgm:cxn modelId="{294B109C-85DF-44C2-96AB-F55FFE560A7B}" type="presOf" srcId="{A7537534-0ADC-44BC-B11A-4C8AF7A1419C}" destId="{C198AA97-A8FD-43A9-A107-16F1F6B4A4C4}" srcOrd="0" destOrd="0" presId="urn:microsoft.com/office/officeart/2018/2/layout/IconVerticalSolidList"/>
    <dgm:cxn modelId="{C17AD3E3-2667-41DE-A586-604D83C946CB}" type="presOf" srcId="{9B0028D4-1856-4F86-A1DB-D0BF59F6FE4F}" destId="{9EE7DCE6-02C4-4F71-86B0-C8141C1D2E06}" srcOrd="0" destOrd="0" presId="urn:microsoft.com/office/officeart/2018/2/layout/IconVerticalSolidList"/>
    <dgm:cxn modelId="{A991AB3A-87E7-4185-9122-4049571656F1}" type="presParOf" srcId="{C198AA97-A8FD-43A9-A107-16F1F6B4A4C4}" destId="{1E13E0D1-E4A2-4573-9B9C-CD2951B69537}" srcOrd="0" destOrd="0" presId="urn:microsoft.com/office/officeart/2018/2/layout/IconVerticalSolidList"/>
    <dgm:cxn modelId="{216D7196-05C9-4C12-83CE-66E67F0A58E1}" type="presParOf" srcId="{1E13E0D1-E4A2-4573-9B9C-CD2951B69537}" destId="{EEEFD2D9-24C3-468B-B775-564A1D134E97}" srcOrd="0" destOrd="0" presId="urn:microsoft.com/office/officeart/2018/2/layout/IconVerticalSolidList"/>
    <dgm:cxn modelId="{BDCAE148-8711-4724-A03D-C566D5A672E2}" type="presParOf" srcId="{1E13E0D1-E4A2-4573-9B9C-CD2951B69537}" destId="{8B13F432-1715-462E-BDC7-B8070F889F1B}" srcOrd="1" destOrd="0" presId="urn:microsoft.com/office/officeart/2018/2/layout/IconVerticalSolidList"/>
    <dgm:cxn modelId="{86EDA401-1A5B-4D13-8F4B-D2C8E8DDA160}" type="presParOf" srcId="{1E13E0D1-E4A2-4573-9B9C-CD2951B69537}" destId="{49388455-71F3-4E65-989B-1DB9922BDCCB}" srcOrd="2" destOrd="0" presId="urn:microsoft.com/office/officeart/2018/2/layout/IconVerticalSolidList"/>
    <dgm:cxn modelId="{2E79D76C-CCA5-4305-A7AE-72FF63D7D39F}" type="presParOf" srcId="{1E13E0D1-E4A2-4573-9B9C-CD2951B69537}" destId="{0A909D79-6DF5-445D-A723-E7AA56E70135}" srcOrd="3" destOrd="0" presId="urn:microsoft.com/office/officeart/2018/2/layout/IconVerticalSolidList"/>
    <dgm:cxn modelId="{20D4ED57-7145-412D-B72A-3A1D4260EBA1}" type="presParOf" srcId="{C198AA97-A8FD-43A9-A107-16F1F6B4A4C4}" destId="{918EAFD3-AD1E-444C-9FB9-99BEE62078E1}" srcOrd="1" destOrd="0" presId="urn:microsoft.com/office/officeart/2018/2/layout/IconVerticalSolidList"/>
    <dgm:cxn modelId="{D62A57B7-BD6B-4A50-909E-143567E38148}" type="presParOf" srcId="{C198AA97-A8FD-43A9-A107-16F1F6B4A4C4}" destId="{DC53EB5B-3C6A-4D0F-B382-FE76E68B440E}" srcOrd="2" destOrd="0" presId="urn:microsoft.com/office/officeart/2018/2/layout/IconVerticalSolidList"/>
    <dgm:cxn modelId="{460BD426-BA03-451C-B1CB-C28A51BF19B4}" type="presParOf" srcId="{DC53EB5B-3C6A-4D0F-B382-FE76E68B440E}" destId="{3506B4CE-5267-4694-B132-54E5CAEAE303}" srcOrd="0" destOrd="0" presId="urn:microsoft.com/office/officeart/2018/2/layout/IconVerticalSolidList"/>
    <dgm:cxn modelId="{C940C27D-E04C-4409-A298-5FE411A2242E}" type="presParOf" srcId="{DC53EB5B-3C6A-4D0F-B382-FE76E68B440E}" destId="{90FA5FE0-76D6-434A-A6D3-A21AACAAE32A}" srcOrd="1" destOrd="0" presId="urn:microsoft.com/office/officeart/2018/2/layout/IconVerticalSolidList"/>
    <dgm:cxn modelId="{AF8D3E90-A133-422D-9847-002C1B9E3887}" type="presParOf" srcId="{DC53EB5B-3C6A-4D0F-B382-FE76E68B440E}" destId="{DA7D2604-DC1A-45E7-8753-86453D5AF1FE}" srcOrd="2" destOrd="0" presId="urn:microsoft.com/office/officeart/2018/2/layout/IconVerticalSolidList"/>
    <dgm:cxn modelId="{9433E411-2031-4AB6-B1CD-CFFBC4E7EF2E}" type="presParOf" srcId="{DC53EB5B-3C6A-4D0F-B382-FE76E68B440E}" destId="{9EE7DCE6-02C4-4F71-86B0-C8141C1D2E06}" srcOrd="3" destOrd="0" presId="urn:microsoft.com/office/officeart/2018/2/layout/IconVerticalSolidList"/>
    <dgm:cxn modelId="{22A3C1C5-CDAD-4374-BBE4-82211682B4F0}" type="presParOf" srcId="{C198AA97-A8FD-43A9-A107-16F1F6B4A4C4}" destId="{6DC608E5-920F-4B44-A6BF-504CD50DA67C}" srcOrd="3" destOrd="0" presId="urn:microsoft.com/office/officeart/2018/2/layout/IconVerticalSolidList"/>
    <dgm:cxn modelId="{2F00389F-D737-459F-9952-B155FC6EAF77}" type="presParOf" srcId="{C198AA97-A8FD-43A9-A107-16F1F6B4A4C4}" destId="{47EBF322-C2E1-4414-8579-ECFF774993D7}" srcOrd="4" destOrd="0" presId="urn:microsoft.com/office/officeart/2018/2/layout/IconVerticalSolidList"/>
    <dgm:cxn modelId="{50BD3088-4996-48BD-B35B-26C09D9226AC}" type="presParOf" srcId="{47EBF322-C2E1-4414-8579-ECFF774993D7}" destId="{7426F27F-7635-4253-872C-D94F1DFA27A2}" srcOrd="0" destOrd="0" presId="urn:microsoft.com/office/officeart/2018/2/layout/IconVerticalSolidList"/>
    <dgm:cxn modelId="{B8DD54C6-DD8A-4481-9D76-AF2530FF4F44}" type="presParOf" srcId="{47EBF322-C2E1-4414-8579-ECFF774993D7}" destId="{570A540C-D5B0-4D8F-BE68-58D2EA8A080C}" srcOrd="1" destOrd="0" presId="urn:microsoft.com/office/officeart/2018/2/layout/IconVerticalSolidList"/>
    <dgm:cxn modelId="{5FD1C750-B6B0-4BFA-A5BA-EE2AC1EC3C99}" type="presParOf" srcId="{47EBF322-C2E1-4414-8579-ECFF774993D7}" destId="{E1A4F5CF-4831-4D37-969F-7AD3D0202390}" srcOrd="2" destOrd="0" presId="urn:microsoft.com/office/officeart/2018/2/layout/IconVerticalSolidList"/>
    <dgm:cxn modelId="{B4DB8AE8-D131-492A-9DA4-20D9E1A25CA6}" type="presParOf" srcId="{47EBF322-C2E1-4414-8579-ECFF774993D7}" destId="{5705AEFF-45D7-45CF-A055-540564F8DA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43FD8-60A6-4AF7-B79D-88F08653305B}">
      <dsp:nvSpPr>
        <dsp:cNvPr id="0" name=""/>
        <dsp:cNvSpPr/>
      </dsp:nvSpPr>
      <dsp:spPr>
        <a:xfrm>
          <a:off x="52" y="246222"/>
          <a:ext cx="5004996"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Challenges</a:t>
          </a:r>
        </a:p>
      </dsp:txBody>
      <dsp:txXfrm>
        <a:off x="52" y="246222"/>
        <a:ext cx="5004996" cy="662400"/>
      </dsp:txXfrm>
    </dsp:sp>
    <dsp:sp modelId="{F5B39842-216C-4BE0-B8DC-621BED9D63F2}">
      <dsp:nvSpPr>
        <dsp:cNvPr id="0" name=""/>
        <dsp:cNvSpPr/>
      </dsp:nvSpPr>
      <dsp:spPr>
        <a:xfrm>
          <a:off x="52" y="908622"/>
          <a:ext cx="5004996" cy="35552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~2X increase in research expenditures over 10 years</a:t>
          </a:r>
        </a:p>
        <a:p>
          <a:pPr marL="228600" lvl="1" indent="-228600" algn="l" defTabSz="1022350">
            <a:lnSpc>
              <a:spcPct val="90000"/>
            </a:lnSpc>
            <a:spcBef>
              <a:spcPct val="0"/>
            </a:spcBef>
            <a:spcAft>
              <a:spcPct val="15000"/>
            </a:spcAft>
            <a:buChar char="•"/>
          </a:pPr>
          <a:r>
            <a:rPr lang="en-US" sz="2300" kern="1200" dirty="0"/>
            <a:t>Increased complexity of grants and compliance requirements</a:t>
          </a:r>
        </a:p>
        <a:p>
          <a:pPr marL="228600" lvl="1" indent="-228600" algn="l" defTabSz="1022350">
            <a:lnSpc>
              <a:spcPct val="90000"/>
            </a:lnSpc>
            <a:spcBef>
              <a:spcPct val="0"/>
            </a:spcBef>
            <a:spcAft>
              <a:spcPct val="15000"/>
            </a:spcAft>
            <a:buChar char="•"/>
          </a:pPr>
          <a:r>
            <a:rPr lang="en-US" sz="2300" kern="1200" dirty="0"/>
            <a:t>Workflow and resources not designed to handle volume: manual processes and work-arounds, reliance on email, same people tapped to answer questions and fix errors, etc.</a:t>
          </a:r>
        </a:p>
      </dsp:txBody>
      <dsp:txXfrm>
        <a:off x="52" y="908622"/>
        <a:ext cx="5004996" cy="3555289"/>
      </dsp:txXfrm>
    </dsp:sp>
    <dsp:sp modelId="{792E0672-CDD0-4271-8024-1B83C5E34201}">
      <dsp:nvSpPr>
        <dsp:cNvPr id="0" name=""/>
        <dsp:cNvSpPr/>
      </dsp:nvSpPr>
      <dsp:spPr>
        <a:xfrm>
          <a:off x="5705748" y="246222"/>
          <a:ext cx="5004996"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Goals</a:t>
          </a:r>
        </a:p>
      </dsp:txBody>
      <dsp:txXfrm>
        <a:off x="5705748" y="246222"/>
        <a:ext cx="5004996" cy="662400"/>
      </dsp:txXfrm>
    </dsp:sp>
    <dsp:sp modelId="{95D542CD-1917-4F5D-842A-FC549289629D}">
      <dsp:nvSpPr>
        <dsp:cNvPr id="0" name=""/>
        <dsp:cNvSpPr/>
      </dsp:nvSpPr>
      <dsp:spPr>
        <a:xfrm>
          <a:off x="5705748" y="908622"/>
          <a:ext cx="5004996" cy="35552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Create support system that will:</a:t>
          </a:r>
        </a:p>
        <a:p>
          <a:pPr marL="457200" lvl="2" indent="-228600" algn="l" defTabSz="1022350">
            <a:lnSpc>
              <a:spcPct val="90000"/>
            </a:lnSpc>
            <a:spcBef>
              <a:spcPct val="0"/>
            </a:spcBef>
            <a:spcAft>
              <a:spcPct val="15000"/>
            </a:spcAft>
            <a:buChar char="•"/>
          </a:pPr>
          <a:r>
            <a:rPr lang="en-US" sz="2300" kern="1200" dirty="0"/>
            <a:t>Handle peak work volumes</a:t>
          </a:r>
        </a:p>
        <a:p>
          <a:pPr marL="457200" lvl="2" indent="-228600" algn="l" defTabSz="1022350">
            <a:lnSpc>
              <a:spcPct val="90000"/>
            </a:lnSpc>
            <a:spcBef>
              <a:spcPct val="0"/>
            </a:spcBef>
            <a:spcAft>
              <a:spcPct val="15000"/>
            </a:spcAft>
            <a:buChar char="•"/>
          </a:pPr>
          <a:r>
            <a:rPr lang="en-US" sz="2300" kern="1200" dirty="0"/>
            <a:t>Reduce errors and need to fix later</a:t>
          </a:r>
        </a:p>
        <a:p>
          <a:pPr marL="457200" lvl="2" indent="-228600" algn="l" defTabSz="1022350">
            <a:lnSpc>
              <a:spcPct val="90000"/>
            </a:lnSpc>
            <a:spcBef>
              <a:spcPct val="0"/>
            </a:spcBef>
            <a:spcAft>
              <a:spcPct val="15000"/>
            </a:spcAft>
            <a:buChar char="•"/>
          </a:pPr>
          <a:r>
            <a:rPr lang="en-US" sz="2300" kern="1200" dirty="0"/>
            <a:t>Provide appropriate documentation and training</a:t>
          </a:r>
        </a:p>
        <a:p>
          <a:pPr marL="457200" lvl="2" indent="-228600" algn="l" defTabSz="1022350">
            <a:lnSpc>
              <a:spcPct val="90000"/>
            </a:lnSpc>
            <a:spcBef>
              <a:spcPct val="0"/>
            </a:spcBef>
            <a:spcAft>
              <a:spcPct val="15000"/>
            </a:spcAft>
            <a:buChar char="•"/>
          </a:pPr>
          <a:r>
            <a:rPr lang="en-US" sz="2300" kern="1200" dirty="0"/>
            <a:t>Clarify roles and responsibilities</a:t>
          </a:r>
        </a:p>
        <a:p>
          <a:pPr marL="457200" lvl="2" indent="-228600" algn="l" defTabSz="1022350">
            <a:lnSpc>
              <a:spcPct val="90000"/>
            </a:lnSpc>
            <a:spcBef>
              <a:spcPct val="0"/>
            </a:spcBef>
            <a:spcAft>
              <a:spcPct val="15000"/>
            </a:spcAft>
            <a:buChar char="•"/>
          </a:pPr>
          <a:r>
            <a:rPr lang="en-US" sz="2300" kern="1200" dirty="0"/>
            <a:t>Improve communication and tracking</a:t>
          </a:r>
        </a:p>
        <a:p>
          <a:pPr marL="457200" lvl="2" indent="-228600" algn="l" defTabSz="1022350">
            <a:lnSpc>
              <a:spcPct val="90000"/>
            </a:lnSpc>
            <a:spcBef>
              <a:spcPct val="0"/>
            </a:spcBef>
            <a:spcAft>
              <a:spcPct val="15000"/>
            </a:spcAft>
            <a:buChar char="•"/>
          </a:pPr>
          <a:r>
            <a:rPr lang="en-US" sz="2300" kern="1200" dirty="0"/>
            <a:t>Maintain compliance</a:t>
          </a:r>
        </a:p>
      </dsp:txBody>
      <dsp:txXfrm>
        <a:off x="5705748" y="908622"/>
        <a:ext cx="5004996" cy="3555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5E4D4-CA49-49F2-9499-9A320F786B8B}">
      <dsp:nvSpPr>
        <dsp:cNvPr id="0" name=""/>
        <dsp:cNvSpPr/>
      </dsp:nvSpPr>
      <dsp:spPr>
        <a:xfrm>
          <a:off x="4972770" y="1869742"/>
          <a:ext cx="2285241" cy="228524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Institutional systems, policies, and practices</a:t>
          </a:r>
        </a:p>
      </dsp:txBody>
      <dsp:txXfrm>
        <a:off x="5432205" y="2405049"/>
        <a:ext cx="1366371" cy="1174661"/>
      </dsp:txXfrm>
    </dsp:sp>
    <dsp:sp modelId="{363CB455-73BF-40AF-80A6-5DDB7D76445F}">
      <dsp:nvSpPr>
        <dsp:cNvPr id="0" name=""/>
        <dsp:cNvSpPr/>
      </dsp:nvSpPr>
      <dsp:spPr>
        <a:xfrm>
          <a:off x="3381087" y="1188375"/>
          <a:ext cx="2018707" cy="194443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 staff providing support</a:t>
          </a:r>
        </a:p>
      </dsp:txBody>
      <dsp:txXfrm>
        <a:off x="3881400" y="1680850"/>
        <a:ext cx="1018081" cy="959482"/>
      </dsp:txXfrm>
    </dsp:sp>
    <dsp:sp modelId="{933A180B-131D-414C-BDC4-1F6E02E28F7F}">
      <dsp:nvSpPr>
        <dsp:cNvPr id="0" name=""/>
        <dsp:cNvSpPr/>
      </dsp:nvSpPr>
      <dsp:spPr>
        <a:xfrm rot="20700000">
          <a:off x="4621900" y="182988"/>
          <a:ext cx="1628414" cy="162841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PIs</a:t>
          </a:r>
        </a:p>
      </dsp:txBody>
      <dsp:txXfrm rot="-20700000">
        <a:off x="4979059" y="540147"/>
        <a:ext cx="914096" cy="914096"/>
      </dsp:txXfrm>
    </dsp:sp>
    <dsp:sp modelId="{736FDF91-14D9-45B8-A152-172A9B18C55C}">
      <dsp:nvSpPr>
        <dsp:cNvPr id="0" name=""/>
        <dsp:cNvSpPr/>
      </dsp:nvSpPr>
      <dsp:spPr>
        <a:xfrm>
          <a:off x="4712889" y="1525148"/>
          <a:ext cx="2925108" cy="2925108"/>
        </a:xfrm>
        <a:prstGeom prst="circularArrow">
          <a:avLst>
            <a:gd name="adj1" fmla="val 4687"/>
            <a:gd name="adj2" fmla="val 299029"/>
            <a:gd name="adj3" fmla="val 2515309"/>
            <a:gd name="adj4" fmla="val 1586312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8518C9-50D6-4DB4-AF98-30E4EBB40368}">
      <dsp:nvSpPr>
        <dsp:cNvPr id="0" name=""/>
        <dsp:cNvSpPr/>
      </dsp:nvSpPr>
      <dsp:spPr>
        <a:xfrm>
          <a:off x="2971523" y="995606"/>
          <a:ext cx="2125274" cy="212527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D645F4-2195-4716-BE41-8EA696704530}">
      <dsp:nvSpPr>
        <dsp:cNvPr id="0" name=""/>
        <dsp:cNvSpPr/>
      </dsp:nvSpPr>
      <dsp:spPr>
        <a:xfrm rot="465062">
          <a:off x="4185430" y="-400771"/>
          <a:ext cx="2291473" cy="229147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679D-86D0-4595-A02A-44F3B127EE72}">
      <dsp:nvSpPr>
        <dsp:cNvPr id="0" name=""/>
        <dsp:cNvSpPr/>
      </dsp:nvSpPr>
      <dsp:spPr>
        <a:xfrm>
          <a:off x="5438" y="730176"/>
          <a:ext cx="2472919" cy="993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Submit Request</a:t>
          </a:r>
        </a:p>
      </dsp:txBody>
      <dsp:txXfrm>
        <a:off x="5438" y="730176"/>
        <a:ext cx="2472919" cy="662400"/>
      </dsp:txXfrm>
    </dsp:sp>
    <dsp:sp modelId="{99BFEF23-AEED-4A69-B836-543BF89E542E}">
      <dsp:nvSpPr>
        <dsp:cNvPr id="0" name=""/>
        <dsp:cNvSpPr/>
      </dsp:nvSpPr>
      <dsp:spPr>
        <a:xfrm>
          <a:off x="511940" y="1392576"/>
          <a:ext cx="2472919" cy="266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College Office (with PI interaction for grants)</a:t>
          </a:r>
        </a:p>
      </dsp:txBody>
      <dsp:txXfrm>
        <a:off x="584369" y="1465005"/>
        <a:ext cx="2328061" cy="2517679"/>
      </dsp:txXfrm>
    </dsp:sp>
    <dsp:sp modelId="{AD3007AB-7073-4356-ABB6-5190B019BF1F}">
      <dsp:nvSpPr>
        <dsp:cNvPr id="0" name=""/>
        <dsp:cNvSpPr/>
      </dsp:nvSpPr>
      <dsp:spPr>
        <a:xfrm>
          <a:off x="2853243" y="753534"/>
          <a:ext cx="794757" cy="615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53243" y="876671"/>
        <a:ext cx="610052" cy="369411"/>
      </dsp:txXfrm>
    </dsp:sp>
    <dsp:sp modelId="{B2C017D3-465F-435D-957C-11A6AA5DAEFC}">
      <dsp:nvSpPr>
        <dsp:cNvPr id="0" name=""/>
        <dsp:cNvSpPr/>
      </dsp:nvSpPr>
      <dsp:spPr>
        <a:xfrm>
          <a:off x="3977900" y="730176"/>
          <a:ext cx="2472919" cy="993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Approvals</a:t>
          </a:r>
        </a:p>
      </dsp:txBody>
      <dsp:txXfrm>
        <a:off x="3977900" y="730176"/>
        <a:ext cx="2472919" cy="662400"/>
      </dsp:txXfrm>
    </dsp:sp>
    <dsp:sp modelId="{19F1E640-9333-403E-9779-3981C882A5E1}">
      <dsp:nvSpPr>
        <dsp:cNvPr id="0" name=""/>
        <dsp:cNvSpPr/>
      </dsp:nvSpPr>
      <dsp:spPr>
        <a:xfrm>
          <a:off x="4484401" y="1392576"/>
          <a:ext cx="2472919" cy="266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ORSP (grants)</a:t>
          </a:r>
        </a:p>
        <a:p>
          <a:pPr marL="228600" lvl="1" indent="-228600" algn="l" defTabSz="1022350">
            <a:lnSpc>
              <a:spcPct val="90000"/>
            </a:lnSpc>
            <a:spcBef>
              <a:spcPct val="0"/>
            </a:spcBef>
            <a:spcAft>
              <a:spcPct val="15000"/>
            </a:spcAft>
            <a:buChar char="•"/>
          </a:pPr>
          <a:r>
            <a:rPr lang="en-US" sz="2300" kern="1200" dirty="0"/>
            <a:t>Provost</a:t>
          </a:r>
        </a:p>
        <a:p>
          <a:pPr marL="228600" lvl="1" indent="-228600" algn="l" defTabSz="1022350">
            <a:lnSpc>
              <a:spcPct val="90000"/>
            </a:lnSpc>
            <a:spcBef>
              <a:spcPct val="0"/>
            </a:spcBef>
            <a:spcAft>
              <a:spcPct val="15000"/>
            </a:spcAft>
            <a:buChar char="•"/>
          </a:pPr>
          <a:r>
            <a:rPr lang="en-US" sz="2300" kern="1200" dirty="0"/>
            <a:t>Compensation (HR)</a:t>
          </a:r>
        </a:p>
        <a:p>
          <a:pPr marL="228600" lvl="1" indent="-228600" algn="l" defTabSz="1022350">
            <a:lnSpc>
              <a:spcPct val="90000"/>
            </a:lnSpc>
            <a:spcBef>
              <a:spcPct val="0"/>
            </a:spcBef>
            <a:spcAft>
              <a:spcPct val="15000"/>
            </a:spcAft>
            <a:buChar char="•"/>
          </a:pPr>
          <a:r>
            <a:rPr lang="en-US" sz="2300" kern="1200" dirty="0"/>
            <a:t>Budget</a:t>
          </a:r>
        </a:p>
        <a:p>
          <a:pPr marL="228600" lvl="1" indent="-228600" algn="l" defTabSz="1022350">
            <a:lnSpc>
              <a:spcPct val="90000"/>
            </a:lnSpc>
            <a:spcBef>
              <a:spcPct val="0"/>
            </a:spcBef>
            <a:spcAft>
              <a:spcPct val="15000"/>
            </a:spcAft>
            <a:buChar char="•"/>
          </a:pPr>
          <a:endParaRPr lang="en-US" sz="2300" kern="1200" dirty="0"/>
        </a:p>
      </dsp:txBody>
      <dsp:txXfrm>
        <a:off x="4556830" y="1465005"/>
        <a:ext cx="2328061" cy="2517679"/>
      </dsp:txXfrm>
    </dsp:sp>
    <dsp:sp modelId="{2F236C9F-3675-42D0-8668-72AFA60CC297}">
      <dsp:nvSpPr>
        <dsp:cNvPr id="0" name=""/>
        <dsp:cNvSpPr/>
      </dsp:nvSpPr>
      <dsp:spPr>
        <a:xfrm>
          <a:off x="6825704" y="753534"/>
          <a:ext cx="794757" cy="615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25704" y="876671"/>
        <a:ext cx="610052" cy="369411"/>
      </dsp:txXfrm>
    </dsp:sp>
    <dsp:sp modelId="{40B6E33E-F032-4746-9384-CD851E107ADF}">
      <dsp:nvSpPr>
        <dsp:cNvPr id="0" name=""/>
        <dsp:cNvSpPr/>
      </dsp:nvSpPr>
      <dsp:spPr>
        <a:xfrm>
          <a:off x="7950361" y="730176"/>
          <a:ext cx="2472919" cy="993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Transactions </a:t>
          </a:r>
        </a:p>
      </dsp:txBody>
      <dsp:txXfrm>
        <a:off x="7950361" y="730176"/>
        <a:ext cx="2472919" cy="662400"/>
      </dsp:txXfrm>
    </dsp:sp>
    <dsp:sp modelId="{03A77777-92A3-47DD-B7F0-CFD32B219DE9}">
      <dsp:nvSpPr>
        <dsp:cNvPr id="0" name=""/>
        <dsp:cNvSpPr/>
      </dsp:nvSpPr>
      <dsp:spPr>
        <a:xfrm>
          <a:off x="8456863" y="1392576"/>
          <a:ext cx="2472919" cy="266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HR</a:t>
          </a:r>
        </a:p>
        <a:p>
          <a:pPr marL="228600" lvl="1" indent="-228600" algn="l" defTabSz="1022350">
            <a:lnSpc>
              <a:spcPct val="90000"/>
            </a:lnSpc>
            <a:spcBef>
              <a:spcPct val="0"/>
            </a:spcBef>
            <a:spcAft>
              <a:spcPct val="15000"/>
            </a:spcAft>
            <a:buChar char="•"/>
          </a:pPr>
          <a:r>
            <a:rPr lang="en-US" sz="2300" kern="1200" dirty="0"/>
            <a:t>Payroll</a:t>
          </a:r>
        </a:p>
        <a:p>
          <a:pPr marL="228600" lvl="1" indent="-228600" algn="l" defTabSz="1022350">
            <a:lnSpc>
              <a:spcPct val="90000"/>
            </a:lnSpc>
            <a:spcBef>
              <a:spcPct val="0"/>
            </a:spcBef>
            <a:spcAft>
              <a:spcPct val="15000"/>
            </a:spcAft>
            <a:buChar char="•"/>
          </a:pPr>
          <a:r>
            <a:rPr lang="en-US" sz="2300" kern="1200" dirty="0"/>
            <a:t>Benefits</a:t>
          </a:r>
        </a:p>
      </dsp:txBody>
      <dsp:txXfrm>
        <a:off x="8529292" y="1465005"/>
        <a:ext cx="2328061" cy="2517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ADCA-F584-4FE2-BEA6-1813CC402177}">
      <dsp:nvSpPr>
        <dsp:cNvPr id="0" name=""/>
        <dsp:cNvSpPr/>
      </dsp:nvSpPr>
      <dsp:spPr>
        <a:xfrm>
          <a:off x="3080" y="709074"/>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Role Clarity</a:t>
          </a:r>
        </a:p>
      </dsp:txBody>
      <dsp:txXfrm>
        <a:off x="3080" y="709074"/>
        <a:ext cx="2444055" cy="1466433"/>
      </dsp:txXfrm>
    </dsp:sp>
    <dsp:sp modelId="{8F49168E-99A2-4523-9280-E4A62AD7D773}">
      <dsp:nvSpPr>
        <dsp:cNvPr id="0" name=""/>
        <dsp:cNvSpPr/>
      </dsp:nvSpPr>
      <dsp:spPr>
        <a:xfrm>
          <a:off x="2691541" y="709074"/>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Documentation and Transparency</a:t>
          </a:r>
        </a:p>
      </dsp:txBody>
      <dsp:txXfrm>
        <a:off x="2691541" y="709074"/>
        <a:ext cx="2444055" cy="1466433"/>
      </dsp:txXfrm>
    </dsp:sp>
    <dsp:sp modelId="{5827C141-8FD1-4342-B9DA-1E4BBD369600}">
      <dsp:nvSpPr>
        <dsp:cNvPr id="0" name=""/>
        <dsp:cNvSpPr/>
      </dsp:nvSpPr>
      <dsp:spPr>
        <a:xfrm>
          <a:off x="5380002" y="709074"/>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Communication and Hand-offs</a:t>
          </a:r>
        </a:p>
      </dsp:txBody>
      <dsp:txXfrm>
        <a:off x="5380002" y="709074"/>
        <a:ext cx="2444055" cy="1466433"/>
      </dsp:txXfrm>
    </dsp:sp>
    <dsp:sp modelId="{C5AB021D-BEA6-46E8-800B-8E073186203A}">
      <dsp:nvSpPr>
        <dsp:cNvPr id="0" name=""/>
        <dsp:cNvSpPr/>
      </dsp:nvSpPr>
      <dsp:spPr>
        <a:xfrm>
          <a:off x="8068463" y="709074"/>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Forms and Report Use</a:t>
          </a:r>
        </a:p>
      </dsp:txBody>
      <dsp:txXfrm>
        <a:off x="8068463" y="709074"/>
        <a:ext cx="2444055" cy="1466433"/>
      </dsp:txXfrm>
    </dsp:sp>
    <dsp:sp modelId="{B2D7DC51-61A4-4D61-93A5-94B7FA0098B3}">
      <dsp:nvSpPr>
        <dsp:cNvPr id="0" name=""/>
        <dsp:cNvSpPr/>
      </dsp:nvSpPr>
      <dsp:spPr>
        <a:xfrm>
          <a:off x="1347311" y="24199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Faculty-Staff Interface</a:t>
          </a:r>
        </a:p>
      </dsp:txBody>
      <dsp:txXfrm>
        <a:off x="1347311" y="2419913"/>
        <a:ext cx="2444055" cy="1466433"/>
      </dsp:txXfrm>
    </dsp:sp>
    <dsp:sp modelId="{A339525F-58E5-4EE4-9137-96FD7985067C}">
      <dsp:nvSpPr>
        <dsp:cNvPr id="0" name=""/>
        <dsp:cNvSpPr/>
      </dsp:nvSpPr>
      <dsp:spPr>
        <a:xfrm>
          <a:off x="4035772" y="24199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Capacity and Resourcing</a:t>
          </a:r>
        </a:p>
      </dsp:txBody>
      <dsp:txXfrm>
        <a:off x="4035772" y="2419913"/>
        <a:ext cx="2444055" cy="1466433"/>
      </dsp:txXfrm>
    </dsp:sp>
    <dsp:sp modelId="{44DAA74E-7E25-4405-BEBE-1A416597C8CA}">
      <dsp:nvSpPr>
        <dsp:cNvPr id="0" name=""/>
        <dsp:cNvSpPr/>
      </dsp:nvSpPr>
      <dsp:spPr>
        <a:xfrm>
          <a:off x="6724233" y="24199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Stress and Empowerment</a:t>
          </a:r>
        </a:p>
      </dsp:txBody>
      <dsp:txXfrm>
        <a:off x="6724233" y="2419913"/>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2AD60-5D82-4A62-BD4A-5253B40FD77E}">
      <dsp:nvSpPr>
        <dsp:cNvPr id="0" name=""/>
        <dsp:cNvSpPr/>
      </dsp:nvSpPr>
      <dsp:spPr>
        <a:xfrm rot="5400000">
          <a:off x="6759294" y="-2710371"/>
          <a:ext cx="1201413" cy="69270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t>Communication and Hand-offs</a:t>
          </a:r>
        </a:p>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t>Capacity and Resourcing</a:t>
          </a:r>
        </a:p>
      </dsp:txBody>
      <dsp:txXfrm rot="-5400000">
        <a:off x="3896471" y="211100"/>
        <a:ext cx="6868412" cy="1084117"/>
      </dsp:txXfrm>
    </dsp:sp>
    <dsp:sp modelId="{A341BA2D-058F-4D38-AFC2-4B9B6B19617B}">
      <dsp:nvSpPr>
        <dsp:cNvPr id="0" name=""/>
        <dsp:cNvSpPr/>
      </dsp:nvSpPr>
      <dsp:spPr>
        <a:xfrm>
          <a:off x="0" y="2275"/>
          <a:ext cx="3896471" cy="1501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Delays in Award/Account Set-up</a:t>
          </a:r>
        </a:p>
      </dsp:txBody>
      <dsp:txXfrm>
        <a:off x="73310" y="75585"/>
        <a:ext cx="3749851" cy="1355147"/>
      </dsp:txXfrm>
    </dsp:sp>
    <dsp:sp modelId="{D684351B-D864-47A8-B8DD-AAC16CDE4750}">
      <dsp:nvSpPr>
        <dsp:cNvPr id="0" name=""/>
        <dsp:cNvSpPr/>
      </dsp:nvSpPr>
      <dsp:spPr>
        <a:xfrm rot="5400000">
          <a:off x="6746787" y="457289"/>
          <a:ext cx="1201413" cy="69270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Communication and Hand-offs</a:t>
          </a:r>
        </a:p>
        <a:p>
          <a:pPr marL="285750" lvl="1" indent="-285750" algn="l" defTabSz="1244600">
            <a:lnSpc>
              <a:spcPct val="90000"/>
            </a:lnSpc>
            <a:spcBef>
              <a:spcPct val="0"/>
            </a:spcBef>
            <a:spcAft>
              <a:spcPct val="15000"/>
            </a:spcAft>
            <a:buChar char="•"/>
          </a:pPr>
          <a:r>
            <a:rPr lang="en-US" sz="2800" kern="1200" dirty="0"/>
            <a:t>Role Clarity</a:t>
          </a:r>
        </a:p>
        <a:p>
          <a:pPr marL="285750" lvl="1" indent="-285750" algn="l" defTabSz="1244600">
            <a:lnSpc>
              <a:spcPct val="90000"/>
            </a:lnSpc>
            <a:spcBef>
              <a:spcPct val="0"/>
            </a:spcBef>
            <a:spcAft>
              <a:spcPct val="15000"/>
            </a:spcAft>
            <a:buChar char="•"/>
          </a:pPr>
          <a:r>
            <a:rPr lang="en-US" sz="2800" kern="1200" dirty="0"/>
            <a:t>Capacity and Resourcing</a:t>
          </a:r>
        </a:p>
      </dsp:txBody>
      <dsp:txXfrm rot="-5400000">
        <a:off x="3883964" y="3378760"/>
        <a:ext cx="6868412" cy="1084117"/>
      </dsp:txXfrm>
    </dsp:sp>
    <dsp:sp modelId="{EA90BA9E-DA1A-4981-BAF2-6E99B4D50317}">
      <dsp:nvSpPr>
        <dsp:cNvPr id="0" name=""/>
        <dsp:cNvSpPr/>
      </dsp:nvSpPr>
      <dsp:spPr>
        <a:xfrm>
          <a:off x="0" y="3158262"/>
          <a:ext cx="3896471" cy="1501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Lack of Communication and Responsiveness</a:t>
          </a:r>
        </a:p>
      </dsp:txBody>
      <dsp:txXfrm>
        <a:off x="73310" y="3231572"/>
        <a:ext cx="3749851" cy="1355147"/>
      </dsp:txXfrm>
    </dsp:sp>
    <dsp:sp modelId="{7FAA2AFB-E7B0-4CA9-8CF8-76436321134D}">
      <dsp:nvSpPr>
        <dsp:cNvPr id="0" name=""/>
        <dsp:cNvSpPr/>
      </dsp:nvSpPr>
      <dsp:spPr>
        <a:xfrm rot="5400000">
          <a:off x="6759294" y="-1149914"/>
          <a:ext cx="1201413" cy="69270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Forms and Report Use </a:t>
          </a:r>
        </a:p>
        <a:p>
          <a:pPr marL="285750" lvl="1" indent="-285750" algn="l" defTabSz="1244600">
            <a:lnSpc>
              <a:spcPct val="90000"/>
            </a:lnSpc>
            <a:spcBef>
              <a:spcPct val="0"/>
            </a:spcBef>
            <a:spcAft>
              <a:spcPct val="15000"/>
            </a:spcAft>
            <a:buChar char="•"/>
          </a:pPr>
          <a:r>
            <a:rPr lang="en-US" sz="2800" kern="1200" dirty="0"/>
            <a:t>Documentation and Transparency</a:t>
          </a:r>
        </a:p>
      </dsp:txBody>
      <dsp:txXfrm rot="-5400000">
        <a:off x="3896471" y="1771557"/>
        <a:ext cx="6868412" cy="1084117"/>
      </dsp:txXfrm>
    </dsp:sp>
    <dsp:sp modelId="{2C21B945-018F-4F4E-824A-F1924AA6EC92}">
      <dsp:nvSpPr>
        <dsp:cNvPr id="0" name=""/>
        <dsp:cNvSpPr/>
      </dsp:nvSpPr>
      <dsp:spPr>
        <a:xfrm>
          <a:off x="0" y="1562746"/>
          <a:ext cx="3896471" cy="1501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Accuracy and User Understanding of New Dashboard</a:t>
          </a:r>
        </a:p>
      </dsp:txBody>
      <dsp:txXfrm>
        <a:off x="73310" y="1636056"/>
        <a:ext cx="3749851" cy="1355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FD2D9-24C3-468B-B775-564A1D134E97}">
      <dsp:nvSpPr>
        <dsp:cNvPr id="0" name=""/>
        <dsp:cNvSpPr/>
      </dsp:nvSpPr>
      <dsp:spPr>
        <a:xfrm>
          <a:off x="0" y="2655"/>
          <a:ext cx="10515600" cy="1204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3F432-1715-462E-BDC7-B8070F889F1B}">
      <dsp:nvSpPr>
        <dsp:cNvPr id="0" name=""/>
        <dsp:cNvSpPr/>
      </dsp:nvSpPr>
      <dsp:spPr>
        <a:xfrm>
          <a:off x="364238" y="273576"/>
          <a:ext cx="662898" cy="662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09D79-6DF5-445D-A723-E7AA56E70135}">
      <dsp:nvSpPr>
        <dsp:cNvPr id="0" name=""/>
        <dsp:cNvSpPr/>
      </dsp:nvSpPr>
      <dsp:spPr>
        <a:xfrm>
          <a:off x="1391375" y="2655"/>
          <a:ext cx="9102796" cy="124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422400">
            <a:lnSpc>
              <a:spcPct val="100000"/>
            </a:lnSpc>
            <a:spcBef>
              <a:spcPct val="0"/>
            </a:spcBef>
            <a:spcAft>
              <a:spcPct val="35000"/>
            </a:spcAft>
            <a:buNone/>
          </a:pPr>
          <a:r>
            <a:rPr lang="en-US" sz="3200" kern="1200" dirty="0"/>
            <a:t>Reduce frequent errors and re-work in form submission</a:t>
          </a:r>
        </a:p>
      </dsp:txBody>
      <dsp:txXfrm>
        <a:off x="1391375" y="2655"/>
        <a:ext cx="9102796" cy="1241721"/>
      </dsp:txXfrm>
    </dsp:sp>
    <dsp:sp modelId="{3506B4CE-5267-4694-B132-54E5CAEAE303}">
      <dsp:nvSpPr>
        <dsp:cNvPr id="0" name=""/>
        <dsp:cNvSpPr/>
      </dsp:nvSpPr>
      <dsp:spPr>
        <a:xfrm>
          <a:off x="0" y="1554807"/>
          <a:ext cx="10515600" cy="1204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A5FE0-76D6-434A-A6D3-A21AACAAE32A}">
      <dsp:nvSpPr>
        <dsp:cNvPr id="0" name=""/>
        <dsp:cNvSpPr/>
      </dsp:nvSpPr>
      <dsp:spPr>
        <a:xfrm>
          <a:off x="364238" y="1825728"/>
          <a:ext cx="662898" cy="662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7DCE6-02C4-4F71-86B0-C8141C1D2E06}">
      <dsp:nvSpPr>
        <dsp:cNvPr id="0" name=""/>
        <dsp:cNvSpPr/>
      </dsp:nvSpPr>
      <dsp:spPr>
        <a:xfrm>
          <a:off x="1391375" y="1554807"/>
          <a:ext cx="9102796" cy="124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422400">
            <a:lnSpc>
              <a:spcPct val="100000"/>
            </a:lnSpc>
            <a:spcBef>
              <a:spcPct val="0"/>
            </a:spcBef>
            <a:spcAft>
              <a:spcPct val="35000"/>
            </a:spcAft>
            <a:buNone/>
          </a:pPr>
          <a:r>
            <a:rPr lang="en-US" sz="3200" kern="1200" dirty="0"/>
            <a:t>Improve visibility into form workflow and status</a:t>
          </a:r>
        </a:p>
      </dsp:txBody>
      <dsp:txXfrm>
        <a:off x="1391375" y="1554807"/>
        <a:ext cx="9102796" cy="1241721"/>
      </dsp:txXfrm>
    </dsp:sp>
    <dsp:sp modelId="{7426F27F-7635-4253-872C-D94F1DFA27A2}">
      <dsp:nvSpPr>
        <dsp:cNvPr id="0" name=""/>
        <dsp:cNvSpPr/>
      </dsp:nvSpPr>
      <dsp:spPr>
        <a:xfrm>
          <a:off x="0" y="3106959"/>
          <a:ext cx="10515600" cy="1204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A540C-D5B0-4D8F-BE68-58D2EA8A080C}">
      <dsp:nvSpPr>
        <dsp:cNvPr id="0" name=""/>
        <dsp:cNvSpPr/>
      </dsp:nvSpPr>
      <dsp:spPr>
        <a:xfrm>
          <a:off x="364238" y="3377880"/>
          <a:ext cx="662898" cy="662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5AEFF-45D7-45CF-A055-540564F8DABE}">
      <dsp:nvSpPr>
        <dsp:cNvPr id="0" name=""/>
        <dsp:cNvSpPr/>
      </dsp:nvSpPr>
      <dsp:spPr>
        <a:xfrm>
          <a:off x="1391375" y="3106959"/>
          <a:ext cx="9102796" cy="124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422400">
            <a:lnSpc>
              <a:spcPct val="100000"/>
            </a:lnSpc>
            <a:spcBef>
              <a:spcPct val="0"/>
            </a:spcBef>
            <a:spcAft>
              <a:spcPct val="35000"/>
            </a:spcAft>
            <a:buNone/>
          </a:pPr>
          <a:r>
            <a:rPr lang="en-US" sz="3200" kern="1200" dirty="0"/>
            <a:t>Provide clear guidance and training</a:t>
          </a:r>
        </a:p>
      </dsp:txBody>
      <dsp:txXfrm>
        <a:off x="1391375" y="3106959"/>
        <a:ext cx="9102796" cy="12417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B1DA2301-2DB4-8F46-BB36-9DFF3F872147}" type="datetimeFigureOut">
              <a:rPr lang="en-US" smtClean="0"/>
              <a:t>10/1/2025</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0B35DF83-B7EC-DC43-90FD-0FFD121E26BC}" type="slidenum">
              <a:rPr lang="en-US" smtClean="0"/>
              <a:t>‹#›</a:t>
            </a:fld>
            <a:endParaRPr lang="en-US"/>
          </a:p>
        </p:txBody>
      </p:sp>
    </p:spTree>
    <p:extLst>
      <p:ext uri="{BB962C8B-B14F-4D97-AF65-F5344CB8AC3E}">
        <p14:creationId xmlns:p14="http://schemas.microsoft.com/office/powerpoint/2010/main" val="9790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a:t>
            </a:fld>
            <a:endParaRPr lang="en-US"/>
          </a:p>
        </p:txBody>
      </p:sp>
    </p:spTree>
    <p:extLst>
      <p:ext uri="{BB962C8B-B14F-4D97-AF65-F5344CB8AC3E}">
        <p14:creationId xmlns:p14="http://schemas.microsoft.com/office/powerpoint/2010/main" val="52259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B35DF83-B7EC-DC43-90FD-0FFD121E26BC}" type="slidenum">
              <a:rPr lang="en-US" smtClean="0"/>
              <a:t>11</a:t>
            </a:fld>
            <a:endParaRPr lang="en-US"/>
          </a:p>
        </p:txBody>
      </p:sp>
    </p:spTree>
    <p:extLst>
      <p:ext uri="{BB962C8B-B14F-4D97-AF65-F5344CB8AC3E}">
        <p14:creationId xmlns:p14="http://schemas.microsoft.com/office/powerpoint/2010/main" val="406311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B35DF83-B7EC-DC43-90FD-0FFD121E26BC}" type="slidenum">
              <a:rPr lang="en-US" smtClean="0"/>
              <a:t>12</a:t>
            </a:fld>
            <a:endParaRPr lang="en-US"/>
          </a:p>
        </p:txBody>
      </p:sp>
    </p:spTree>
    <p:extLst>
      <p:ext uri="{BB962C8B-B14F-4D97-AF65-F5344CB8AC3E}">
        <p14:creationId xmlns:p14="http://schemas.microsoft.com/office/powerpoint/2010/main" val="176187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13</a:t>
            </a:fld>
            <a:endParaRPr lang="en-US"/>
          </a:p>
        </p:txBody>
      </p:sp>
    </p:spTree>
    <p:extLst>
      <p:ext uri="{BB962C8B-B14F-4D97-AF65-F5344CB8AC3E}">
        <p14:creationId xmlns:p14="http://schemas.microsoft.com/office/powerpoint/2010/main" val="131621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B35DF83-B7EC-DC43-90FD-0FFD121E26BC}" type="slidenum">
              <a:rPr lang="en-US" smtClean="0"/>
              <a:t>14</a:t>
            </a:fld>
            <a:endParaRPr lang="en-US"/>
          </a:p>
        </p:txBody>
      </p:sp>
    </p:spTree>
    <p:extLst>
      <p:ext uri="{BB962C8B-B14F-4D97-AF65-F5344CB8AC3E}">
        <p14:creationId xmlns:p14="http://schemas.microsoft.com/office/powerpoint/2010/main" val="325916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15</a:t>
            </a:fld>
            <a:endParaRPr lang="en-US"/>
          </a:p>
        </p:txBody>
      </p:sp>
    </p:spTree>
    <p:extLst>
      <p:ext uri="{BB962C8B-B14F-4D97-AF65-F5344CB8AC3E}">
        <p14:creationId xmlns:p14="http://schemas.microsoft.com/office/powerpoint/2010/main" val="57545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16</a:t>
            </a:fld>
            <a:endParaRPr lang="en-US"/>
          </a:p>
        </p:txBody>
      </p:sp>
    </p:spTree>
    <p:extLst>
      <p:ext uri="{BB962C8B-B14F-4D97-AF65-F5344CB8AC3E}">
        <p14:creationId xmlns:p14="http://schemas.microsoft.com/office/powerpoint/2010/main" val="314555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17</a:t>
            </a:fld>
            <a:endParaRPr lang="en-US"/>
          </a:p>
        </p:txBody>
      </p:sp>
    </p:spTree>
    <p:extLst>
      <p:ext uri="{BB962C8B-B14F-4D97-AF65-F5344CB8AC3E}">
        <p14:creationId xmlns:p14="http://schemas.microsoft.com/office/powerpoint/2010/main" val="64994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24F5B-F0BB-CC7A-DB8E-ADCCF79DA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172EE-447F-2076-1D85-1AB25D652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966F3-5AF7-9E60-0C8C-559AAA1A048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1. </a:t>
            </a:r>
            <a:r>
              <a:rPr lang="en-US" sz="1200" b="1" kern="1200" dirty="0" err="1">
                <a:solidFill>
                  <a:schemeClr val="tx1"/>
                </a:solidFill>
                <a:effectLst/>
                <a:latin typeface="+mn-lt"/>
                <a:ea typeface="+mn-ea"/>
                <a:cs typeface="+mn-cs"/>
              </a:rPr>
              <a:t>Rebudget</a:t>
            </a:r>
            <a:r>
              <a:rPr lang="en-US" sz="1200" b="1" kern="1200" dirty="0">
                <a:solidFill>
                  <a:schemeClr val="tx1"/>
                </a:solidFill>
                <a:effectLst/>
                <a:latin typeface="+mn-lt"/>
                <a:ea typeface="+mn-ea"/>
                <a:cs typeface="+mn-cs"/>
              </a:rPr>
              <a:t> funds within a grant account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Common reasons for budget changes include:</a:t>
            </a:r>
          </a:p>
          <a:p>
            <a:pPr lvl="1"/>
            <a:r>
              <a:rPr lang="en-US" sz="1200" kern="1200" dirty="0">
                <a:solidFill>
                  <a:schemeClr val="tx1"/>
                </a:solidFill>
                <a:effectLst/>
                <a:latin typeface="+mn-lt"/>
                <a:ea typeface="+mn-ea"/>
                <a:cs typeface="+mn-cs"/>
              </a:rPr>
              <a:t>Hiring changes (e.g., switching from graduate assistant to part-time employee)</a:t>
            </a:r>
          </a:p>
          <a:p>
            <a:pPr lvl="1"/>
            <a:r>
              <a:rPr lang="en-US" sz="1200" kern="1200" dirty="0">
                <a:solidFill>
                  <a:schemeClr val="tx1"/>
                </a:solidFill>
                <a:effectLst/>
                <a:latin typeface="+mn-lt"/>
                <a:ea typeface="+mn-ea"/>
                <a:cs typeface="+mn-cs"/>
              </a:rPr>
              <a:t>Equipment needs (e.g., purchasing a computer)</a:t>
            </a:r>
          </a:p>
          <a:p>
            <a:pPr lvl="1"/>
            <a:r>
              <a:rPr lang="en-US" sz="1200" kern="1200" dirty="0">
                <a:solidFill>
                  <a:schemeClr val="tx1"/>
                </a:solidFill>
                <a:effectLst/>
                <a:latin typeface="+mn-lt"/>
                <a:ea typeface="+mn-ea"/>
                <a:cs typeface="+mn-cs"/>
              </a:rPr>
              <a:t>Travel for dissemination of research</a:t>
            </a:r>
          </a:p>
          <a:p>
            <a:pPr lvl="1"/>
            <a:r>
              <a:rPr lang="en-US" sz="1200" kern="1200" dirty="0">
                <a:solidFill>
                  <a:schemeClr val="tx1"/>
                </a:solidFill>
                <a:effectLst/>
                <a:latin typeface="+mn-lt"/>
                <a:ea typeface="+mn-ea"/>
                <a:cs typeface="+mn-cs"/>
              </a:rPr>
              <a:t>Reallocation of unused salary dollars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Move expenses between accounts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Examples include:</a:t>
            </a:r>
          </a:p>
          <a:p>
            <a:pPr lvl="1"/>
            <a:r>
              <a:rPr lang="en-US" sz="1200" kern="1200" dirty="0">
                <a:solidFill>
                  <a:schemeClr val="tx1"/>
                </a:solidFill>
                <a:effectLst/>
                <a:latin typeface="+mn-lt"/>
                <a:ea typeface="+mn-ea"/>
                <a:cs typeface="+mn-cs"/>
              </a:rPr>
              <a:t>Transferring registration fees for conferences</a:t>
            </a:r>
          </a:p>
          <a:p>
            <a:pPr lvl="1"/>
            <a:r>
              <a:rPr lang="en-US" sz="1200" kern="1200" dirty="0">
                <a:solidFill>
                  <a:schemeClr val="tx1"/>
                </a:solidFill>
                <a:effectLst/>
                <a:latin typeface="+mn-lt"/>
                <a:ea typeface="+mn-ea"/>
                <a:cs typeface="+mn-cs"/>
              </a:rPr>
              <a:t>Moving costs for lab animals or supplies</a:t>
            </a:r>
          </a:p>
          <a:p>
            <a:pPr lvl="1"/>
            <a:r>
              <a:rPr lang="en-US" sz="1200" kern="1200" dirty="0">
                <a:solidFill>
                  <a:schemeClr val="tx1"/>
                </a:solidFill>
                <a:effectLst/>
                <a:latin typeface="+mn-lt"/>
                <a:ea typeface="+mn-ea"/>
                <a:cs typeface="+mn-cs"/>
              </a:rPr>
              <a:t>Correcting pre-award charges once the grant account is established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A6C8B50B-70E6-6C4B-484E-CC078F2F5E3A}"/>
              </a:ext>
            </a:extLst>
          </p:cNvPr>
          <p:cNvSpPr>
            <a:spLocks noGrp="1"/>
          </p:cNvSpPr>
          <p:nvPr>
            <p:ph type="sldNum" sz="quarter" idx="5"/>
          </p:nvPr>
        </p:nvSpPr>
        <p:spPr/>
        <p:txBody>
          <a:bodyPr/>
          <a:lstStyle/>
          <a:p>
            <a:fld id="{0B35DF83-B7EC-DC43-90FD-0FFD121E26BC}" type="slidenum">
              <a:rPr lang="en-US" smtClean="0"/>
              <a:t>18</a:t>
            </a:fld>
            <a:endParaRPr lang="en-US"/>
          </a:p>
        </p:txBody>
      </p:sp>
    </p:spTree>
    <p:extLst>
      <p:ext uri="{BB962C8B-B14F-4D97-AF65-F5344CB8AC3E}">
        <p14:creationId xmlns:p14="http://schemas.microsoft.com/office/powerpoint/2010/main" val="362673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19</a:t>
            </a:fld>
            <a:endParaRPr lang="en-US"/>
          </a:p>
        </p:txBody>
      </p:sp>
    </p:spTree>
    <p:extLst>
      <p:ext uri="{BB962C8B-B14F-4D97-AF65-F5344CB8AC3E}">
        <p14:creationId xmlns:p14="http://schemas.microsoft.com/office/powerpoint/2010/main" val="329321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20</a:t>
            </a:fld>
            <a:endParaRPr lang="en-US"/>
          </a:p>
        </p:txBody>
      </p:sp>
    </p:spTree>
    <p:extLst>
      <p:ext uri="{BB962C8B-B14F-4D97-AF65-F5344CB8AC3E}">
        <p14:creationId xmlns:p14="http://schemas.microsoft.com/office/powerpoint/2010/main" val="220101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2</a:t>
            </a:fld>
            <a:endParaRPr lang="en-US"/>
          </a:p>
        </p:txBody>
      </p:sp>
    </p:spTree>
    <p:extLst>
      <p:ext uri="{BB962C8B-B14F-4D97-AF65-F5344CB8AC3E}">
        <p14:creationId xmlns:p14="http://schemas.microsoft.com/office/powerpoint/2010/main" val="176467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3</a:t>
            </a:fld>
            <a:endParaRPr lang="en-US"/>
          </a:p>
        </p:txBody>
      </p:sp>
    </p:spTree>
    <p:extLst>
      <p:ext uri="{BB962C8B-B14F-4D97-AF65-F5344CB8AC3E}">
        <p14:creationId xmlns:p14="http://schemas.microsoft.com/office/powerpoint/2010/main" val="82063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4</a:t>
            </a:fld>
            <a:endParaRPr lang="en-US"/>
          </a:p>
        </p:txBody>
      </p:sp>
    </p:spTree>
    <p:extLst>
      <p:ext uri="{BB962C8B-B14F-4D97-AF65-F5344CB8AC3E}">
        <p14:creationId xmlns:p14="http://schemas.microsoft.com/office/powerpoint/2010/main" val="116560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5</a:t>
            </a:fld>
            <a:endParaRPr lang="en-US"/>
          </a:p>
        </p:txBody>
      </p:sp>
    </p:spTree>
    <p:extLst>
      <p:ext uri="{BB962C8B-B14F-4D97-AF65-F5344CB8AC3E}">
        <p14:creationId xmlns:p14="http://schemas.microsoft.com/office/powerpoint/2010/main" val="370868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2540-15C1-E1FD-22B4-64DB7176A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629C9-E0BF-8EE8-025D-4B6A5DE5B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93EA0-C2D6-6465-540F-E3E20EC2E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681CF-7702-A175-1971-3F14811EADF7}"/>
              </a:ext>
            </a:extLst>
          </p:cNvPr>
          <p:cNvSpPr>
            <a:spLocks noGrp="1"/>
          </p:cNvSpPr>
          <p:nvPr>
            <p:ph type="sldNum" sz="quarter" idx="5"/>
          </p:nvPr>
        </p:nvSpPr>
        <p:spPr/>
        <p:txBody>
          <a:bodyPr/>
          <a:lstStyle/>
          <a:p>
            <a:fld id="{0B35DF83-B7EC-DC43-90FD-0FFD121E26BC}" type="slidenum">
              <a:rPr lang="en-US" smtClean="0"/>
              <a:t>6</a:t>
            </a:fld>
            <a:endParaRPr lang="en-US"/>
          </a:p>
        </p:txBody>
      </p:sp>
    </p:spTree>
    <p:extLst>
      <p:ext uri="{BB962C8B-B14F-4D97-AF65-F5344CB8AC3E}">
        <p14:creationId xmlns:p14="http://schemas.microsoft.com/office/powerpoint/2010/main" val="239197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27FF-F314-C470-3B25-61A87568F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FCC8C-65C1-3382-700C-AC3CBAFC4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FEA75-41B1-B0D7-88E5-AE14C178AC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7DCB94-3F6F-FFFB-77FC-2D22E5F42108}"/>
              </a:ext>
            </a:extLst>
          </p:cNvPr>
          <p:cNvSpPr>
            <a:spLocks noGrp="1"/>
          </p:cNvSpPr>
          <p:nvPr>
            <p:ph type="sldNum" sz="quarter" idx="5"/>
          </p:nvPr>
        </p:nvSpPr>
        <p:spPr/>
        <p:txBody>
          <a:bodyPr/>
          <a:lstStyle/>
          <a:p>
            <a:fld id="{0B35DF83-B7EC-DC43-90FD-0FFD121E26BC}" type="slidenum">
              <a:rPr lang="en-US" smtClean="0"/>
              <a:t>8</a:t>
            </a:fld>
            <a:endParaRPr lang="en-US"/>
          </a:p>
        </p:txBody>
      </p:sp>
    </p:spTree>
    <p:extLst>
      <p:ext uri="{BB962C8B-B14F-4D97-AF65-F5344CB8AC3E}">
        <p14:creationId xmlns:p14="http://schemas.microsoft.com/office/powerpoint/2010/main" val="123661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9</a:t>
            </a:fld>
            <a:endParaRPr lang="en-US"/>
          </a:p>
        </p:txBody>
      </p:sp>
    </p:spTree>
    <p:extLst>
      <p:ext uri="{BB962C8B-B14F-4D97-AF65-F5344CB8AC3E}">
        <p14:creationId xmlns:p14="http://schemas.microsoft.com/office/powerpoint/2010/main" val="412475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10</a:t>
            </a:fld>
            <a:endParaRPr lang="en-US"/>
          </a:p>
        </p:txBody>
      </p:sp>
    </p:spTree>
    <p:extLst>
      <p:ext uri="{BB962C8B-B14F-4D97-AF65-F5344CB8AC3E}">
        <p14:creationId xmlns:p14="http://schemas.microsoft.com/office/powerpoint/2010/main" val="40972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B4F9-4852-C508-DB51-1DCA72C0150E}"/>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828CAE15-C884-BD73-2108-741E534555F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Tree>
    <p:extLst>
      <p:ext uri="{BB962C8B-B14F-4D97-AF65-F5344CB8AC3E}">
        <p14:creationId xmlns:p14="http://schemas.microsoft.com/office/powerpoint/2010/main" val="24868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0D88B81-3A1F-16FA-2D04-D54457202AE2}"/>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7B500-37F4-942D-BDCE-01513063EAAD}"/>
              </a:ext>
            </a:extLst>
          </p:cNvPr>
          <p:cNvCxnSpPr>
            <a:cxnSpLocks/>
          </p:cNvCxnSpPr>
          <p:nvPr userDrawn="1"/>
        </p:nvCxnSpPr>
        <p:spPr>
          <a:xfrm flipH="1">
            <a:off x="0" y="3257550"/>
            <a:ext cx="324290"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70D8CEC9-9D49-06B5-65F1-E381DCD269E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236676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3043B4A-A692-436C-D4AC-5AA44DCC05BE}"/>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D244FD-0F8B-F901-9E39-AD92237FDAF5}"/>
              </a:ext>
            </a:extLst>
          </p:cNvPr>
          <p:cNvCxnSpPr>
            <a:cxnSpLocks/>
          </p:cNvCxnSpPr>
          <p:nvPr userDrawn="1"/>
        </p:nvCxnSpPr>
        <p:spPr>
          <a:xfrm flipH="1">
            <a:off x="0" y="1480601"/>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7769E7-D523-36A6-ABD0-C99B56410B23}"/>
              </a:ext>
            </a:extLst>
          </p:cNvPr>
          <p:cNvCxnSpPr>
            <a:cxnSpLocks/>
          </p:cNvCxnSpPr>
          <p:nvPr userDrawn="1"/>
        </p:nvCxnSpPr>
        <p:spPr>
          <a:xfrm>
            <a:off x="500553" y="-19056"/>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F954B2-979E-E93F-FF4F-F09136AA89F8}"/>
              </a:ext>
            </a:extLst>
          </p:cNvPr>
          <p:cNvCxnSpPr>
            <a:cxnSpLocks/>
          </p:cNvCxnSpPr>
          <p:nvPr userDrawn="1"/>
        </p:nvCxnSpPr>
        <p:spPr>
          <a:xfrm flipH="1">
            <a:off x="0" y="942427"/>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448B8DB3-4134-64D8-C4A6-872F7F95330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12455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84550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347678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D16FC-6A17-A4F2-CB4E-8A215573114B}"/>
              </a:ext>
            </a:extLst>
          </p:cNvPr>
          <p:cNvSpPr/>
          <p:nvPr userDrawn="1"/>
        </p:nvSpPr>
        <p:spPr>
          <a:xfrm>
            <a:off x="0" y="0"/>
            <a:ext cx="11836400" cy="64897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5BD303A-55A5-3318-1EFB-0EDA69A66417}"/>
              </a:ext>
            </a:extLst>
          </p:cNvPr>
          <p:cNvSpPr>
            <a:spLocks noGrp="1"/>
          </p:cNvSpPr>
          <p:nvPr>
            <p:ph type="pic" sz="quarter" idx="10"/>
          </p:nvPr>
        </p:nvSpPr>
        <p:spPr>
          <a:xfrm>
            <a:off x="0" y="0"/>
            <a:ext cx="11836400" cy="6489700"/>
          </a:xfrm>
          <a:prstGeom prst="rect">
            <a:avLst/>
          </a:prstGeom>
        </p:spPr>
        <p:txBody>
          <a:bodyPr/>
          <a:lstStyle/>
          <a:p>
            <a:endParaRPr lang="en-US"/>
          </a:p>
        </p:txBody>
      </p:sp>
    </p:spTree>
    <p:extLst>
      <p:ext uri="{BB962C8B-B14F-4D97-AF65-F5344CB8AC3E}">
        <p14:creationId xmlns:p14="http://schemas.microsoft.com/office/powerpoint/2010/main" val="197942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39385-6FFC-0201-D90B-D3BC5E103F78}"/>
              </a:ext>
            </a:extLst>
          </p:cNvPr>
          <p:cNvSpPr/>
          <p:nvPr userDrawn="1"/>
        </p:nvSpPr>
        <p:spPr>
          <a:xfrm>
            <a:off x="342900" y="368300"/>
            <a:ext cx="11506200" cy="6134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9255049-3B89-3964-4FC7-C4F1185B17E0}"/>
              </a:ext>
            </a:extLst>
          </p:cNvPr>
          <p:cNvSpPr>
            <a:spLocks noGrp="1"/>
          </p:cNvSpPr>
          <p:nvPr>
            <p:ph type="pic" sz="quarter" idx="10"/>
          </p:nvPr>
        </p:nvSpPr>
        <p:spPr>
          <a:xfrm>
            <a:off x="342900" y="368300"/>
            <a:ext cx="11506200" cy="6134100"/>
          </a:xfrm>
          <a:prstGeom prst="rect">
            <a:avLst/>
          </a:prstGeom>
        </p:spPr>
        <p:txBody>
          <a:bodyPr/>
          <a:lstStyle/>
          <a:p>
            <a:endParaRPr lang="en-US"/>
          </a:p>
        </p:txBody>
      </p:sp>
    </p:spTree>
    <p:extLst>
      <p:ext uri="{BB962C8B-B14F-4D97-AF65-F5344CB8AC3E}">
        <p14:creationId xmlns:p14="http://schemas.microsoft.com/office/powerpoint/2010/main" val="20851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FAF23188-B2CC-DB95-013F-040D6FE7D08F}"/>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5" name="Title 1">
            <a:extLst>
              <a:ext uri="{FF2B5EF4-FFF2-40B4-BE49-F238E27FC236}">
                <a16:creationId xmlns:a16="http://schemas.microsoft.com/office/drawing/2014/main" id="{FF402BFB-1168-1001-D810-566394957B48}"/>
              </a:ext>
            </a:extLst>
          </p:cNvPr>
          <p:cNvSpPr>
            <a:spLocks noGrp="1"/>
          </p:cNvSpPr>
          <p:nvPr>
            <p:ph type="ctrTitle"/>
          </p:nvPr>
        </p:nvSpPr>
        <p:spPr>
          <a:xfrm>
            <a:off x="516826" y="-1"/>
            <a:ext cx="11168726" cy="1810373"/>
          </a:xfrm>
        </p:spPr>
        <p:txBody>
          <a:bodyPr anchor="b">
            <a:normAutofit/>
          </a:bodyPr>
          <a:lstStyle>
            <a:lvl1pPr algn="l">
              <a:defRPr sz="4400" b="1" i="0">
                <a:solidFill>
                  <a:schemeClr val="bg1"/>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6" name="Subtitle 2">
            <a:extLst>
              <a:ext uri="{FF2B5EF4-FFF2-40B4-BE49-F238E27FC236}">
                <a16:creationId xmlns:a16="http://schemas.microsoft.com/office/drawing/2014/main" id="{5982ADFC-9C1B-087B-8B90-436F389EAE7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415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21E7209F-2C92-D71A-8CB7-BA4E1506BF6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748A82BD-CDE6-61A4-3E22-2E0D4E497F57}"/>
              </a:ext>
            </a:extLst>
          </p:cNvPr>
          <p:cNvSpPr>
            <a:spLocks noGrp="1"/>
          </p:cNvSpPr>
          <p:nvPr>
            <p:ph type="ctrTitle"/>
          </p:nvPr>
        </p:nvSpPr>
        <p:spPr>
          <a:xfrm>
            <a:off x="0" y="1233019"/>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6" name="Subtitle 2">
            <a:extLst>
              <a:ext uri="{FF2B5EF4-FFF2-40B4-BE49-F238E27FC236}">
                <a16:creationId xmlns:a16="http://schemas.microsoft.com/office/drawing/2014/main" id="{FB8A639D-E1E8-171B-B725-8826CE161F7B}"/>
              </a:ext>
            </a:extLst>
          </p:cNvPr>
          <p:cNvSpPr>
            <a:spLocks noGrp="1"/>
          </p:cNvSpPr>
          <p:nvPr>
            <p:ph type="subTitle" idx="1"/>
          </p:nvPr>
        </p:nvSpPr>
        <p:spPr>
          <a:xfrm>
            <a:off x="0" y="3075834"/>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0785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a:extLst>
              <a:ext uri="{FF2B5EF4-FFF2-40B4-BE49-F238E27FC236}">
                <a16:creationId xmlns:a16="http://schemas.microsoft.com/office/drawing/2014/main" id="{E738CAD2-104E-DDB8-D862-8E753FADEEB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13558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A239F714-33B1-E36B-9772-8B22BA7A4B8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8">
            <a:extLst>
              <a:ext uri="{FF2B5EF4-FFF2-40B4-BE49-F238E27FC236}">
                <a16:creationId xmlns:a16="http://schemas.microsoft.com/office/drawing/2014/main" id="{926B00BD-62F6-CB47-679C-7F3B5A4299D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37544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B6C06453-EA3E-D3E7-FE05-13010E0141C9}"/>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5313402" y="613600"/>
            <a:ext cx="6040398" cy="1325563"/>
          </a:xfrm>
        </p:spPr>
        <p:txBody>
          <a:bodyPr anchor="b">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5313402" y="2074100"/>
            <a:ext cx="6040398"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8">
            <a:extLst>
              <a:ext uri="{FF2B5EF4-FFF2-40B4-BE49-F238E27FC236}">
                <a16:creationId xmlns:a16="http://schemas.microsoft.com/office/drawing/2014/main" id="{F4D17D29-8370-91DC-9656-7B5C15E7E8EF}"/>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32564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 Marquett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8EEE9-8184-132C-B73E-1CBFDDA0A367}"/>
              </a:ext>
            </a:extLst>
          </p:cNvPr>
          <p:cNvPicPr>
            <a:picLocks noChangeAspect="1"/>
          </p:cNvPicPr>
          <p:nvPr userDrawn="1"/>
        </p:nvPicPr>
        <p:blipFill>
          <a:blip r:embed="rId2"/>
          <a:stretch>
            <a:fillRect/>
          </a:stretch>
        </p:blipFill>
        <p:spPr>
          <a:xfrm>
            <a:off x="4165600" y="1521883"/>
            <a:ext cx="3860800" cy="3081867"/>
          </a:xfrm>
          <a:prstGeom prst="rect">
            <a:avLst/>
          </a:prstGeom>
        </p:spPr>
      </p:pic>
    </p:spTree>
    <p:extLst>
      <p:ext uri="{BB962C8B-B14F-4D97-AF65-F5344CB8AC3E}">
        <p14:creationId xmlns:p14="http://schemas.microsoft.com/office/powerpoint/2010/main" val="153204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8">
            <a:extLst>
              <a:ext uri="{FF2B5EF4-FFF2-40B4-BE49-F238E27FC236}">
                <a16:creationId xmlns:a16="http://schemas.microsoft.com/office/drawing/2014/main" id="{80B66822-DC36-E1B0-74C0-927BA8737F9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297129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8">
            <a:extLst>
              <a:ext uri="{FF2B5EF4-FFF2-40B4-BE49-F238E27FC236}">
                <a16:creationId xmlns:a16="http://schemas.microsoft.com/office/drawing/2014/main" id="{8D3F9747-8CA0-05C1-A807-C391EE99E10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37418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43D124-47F3-DABB-A651-3675F9ECDF1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5C8D44-90F1-E6BE-3670-CD745A52151D}"/>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32E67-1881-7A48-74B0-CC3697848531}"/>
              </a:ext>
            </a:extLst>
          </p:cNvPr>
          <p:cNvSpPr/>
          <p:nvPr userDrawn="1"/>
        </p:nvSpPr>
        <p:spPr>
          <a:xfrm>
            <a:off x="0" y="0"/>
            <a:ext cx="11834648" cy="6505903"/>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1ABEDFB-5D06-03CB-3152-DF00AB118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79D7D-6A19-4797-D2EC-7330F61FC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0C67C-F563-E6B6-DCDB-EABCB5F67B77}"/>
              </a:ext>
            </a:extLst>
          </p:cNvPr>
          <p:cNvSpPr>
            <a:spLocks noGrp="1"/>
          </p:cNvSpPr>
          <p:nvPr>
            <p:ph type="dt" sz="half" idx="2"/>
          </p:nvPr>
        </p:nvSpPr>
        <p:spPr>
          <a:xfrm>
            <a:off x="744921" y="65127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C963A-31D9-DE4C-8182-D843E058B6F7}" type="datetime1">
              <a:rPr lang="en-US" smtClean="0"/>
              <a:t>10/1/2025</a:t>
            </a:fld>
            <a:endParaRPr lang="en-US"/>
          </a:p>
        </p:txBody>
      </p:sp>
      <p:sp>
        <p:nvSpPr>
          <p:cNvPr id="5" name="Footer Placeholder 4">
            <a:extLst>
              <a:ext uri="{FF2B5EF4-FFF2-40B4-BE49-F238E27FC236}">
                <a16:creationId xmlns:a16="http://schemas.microsoft.com/office/drawing/2014/main" id="{0B7B1EE9-219C-172C-9D7A-CF5D4F70C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C61BD-2600-96CB-8427-92A9E598E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0A9CF-F44F-884B-8167-779B09B8596C}" type="slidenum">
              <a:rPr lang="en-US" smtClean="0"/>
              <a:t>‹#›</a:t>
            </a:fld>
            <a:endParaRPr lang="en-US"/>
          </a:p>
        </p:txBody>
      </p:sp>
    </p:spTree>
    <p:extLst>
      <p:ext uri="{BB962C8B-B14F-4D97-AF65-F5344CB8AC3E}">
        <p14:creationId xmlns:p14="http://schemas.microsoft.com/office/powerpoint/2010/main" val="42464356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71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021BA-C776-739D-BE66-20542847A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14584-A6E7-C4BD-A095-2D00281A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BC019A4-C52A-5E26-CFFC-B8960D25AAE1}"/>
              </a:ext>
            </a:extLst>
          </p:cNvPr>
          <p:cNvSpPr/>
          <p:nvPr userDrawn="1"/>
        </p:nvSpPr>
        <p:spPr>
          <a:xfrm>
            <a:off x="0" y="6515857"/>
            <a:ext cx="12192000"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8226"/>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91" r:id="rId3"/>
    <p:sldLayoutId id="2147483692" r:id="rId4"/>
    <p:sldLayoutId id="2147483717" r:id="rId5"/>
    <p:sldLayoutId id="2147483718" r:id="rId6"/>
  </p:sldLayoutIdLst>
  <p:hf sldNum="0" hdr="0" dt="0"/>
  <p:txStyles>
    <p:titleStyle>
      <a:lvl1pPr algn="l" defTabSz="914400" rtl="0" eaLnBrk="1" latinLnBrk="0" hangingPunct="1">
        <a:lnSpc>
          <a:spcPct val="90000"/>
        </a:lnSpc>
        <a:spcBef>
          <a:spcPct val="0"/>
        </a:spcBef>
        <a:buNone/>
        <a:defRPr sz="4000" b="0" i="0" kern="1200">
          <a:solidFill>
            <a:srgbClr val="003E7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76B1C-2B91-F70B-BF99-6C757656F5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C733EB-4610-8C64-66CF-59222746FB3D}"/>
              </a:ext>
            </a:extLst>
          </p:cNvPr>
          <p:cNvSpPr/>
          <p:nvPr userDrawn="1"/>
        </p:nvSpPr>
        <p:spPr>
          <a:xfrm>
            <a:off x="0" y="4377559"/>
            <a:ext cx="9711559" cy="2480441"/>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3D1E1-1312-519A-C23A-8CB734523A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580501-993F-CC1B-50DC-932143D1D521}"/>
              </a:ext>
            </a:extLst>
          </p:cNvPr>
          <p:cNvSpPr/>
          <p:nvPr userDrawn="1"/>
        </p:nvSpPr>
        <p:spPr>
          <a:xfrm>
            <a:off x="0" y="0"/>
            <a:ext cx="11832609" cy="6495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17796"/>
      </p:ext>
    </p:extLst>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E67981-5B9A-708A-4684-E094CD14AC33}"/>
              </a:ext>
            </a:extLst>
          </p:cNvPr>
          <p:cNvSpPr/>
          <p:nvPr userDrawn="1"/>
        </p:nvSpPr>
        <p:spPr>
          <a:xfrm>
            <a:off x="3" y="0"/>
            <a:ext cx="121919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DA448F-BDBB-60BB-0891-A7EF54838921}"/>
              </a:ext>
            </a:extLst>
          </p:cNvPr>
          <p:cNvSpPr/>
          <p:nvPr userDrawn="1"/>
        </p:nvSpPr>
        <p:spPr>
          <a:xfrm>
            <a:off x="0" y="0"/>
            <a:ext cx="1842448" cy="1842448"/>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D0AAC5-4A2C-A0D3-6138-3439A953E5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ee, sky, outdoor, building&#10;&#10;Description automatically generated">
            <a:extLst>
              <a:ext uri="{FF2B5EF4-FFF2-40B4-BE49-F238E27FC236}">
                <a16:creationId xmlns:a16="http://schemas.microsoft.com/office/drawing/2014/main" id="{E44AE7B8-4803-92A3-CD69-122E35445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429" y="367153"/>
            <a:ext cx="11507016" cy="6129181"/>
          </a:xfrm>
          <a:prstGeom prst="rect">
            <a:avLst/>
          </a:prstGeom>
        </p:spPr>
      </p:pic>
      <p:sp>
        <p:nvSpPr>
          <p:cNvPr id="2" name="Rectangle 1">
            <a:extLst>
              <a:ext uri="{FF2B5EF4-FFF2-40B4-BE49-F238E27FC236}">
                <a16:creationId xmlns:a16="http://schemas.microsoft.com/office/drawing/2014/main" id="{6F0DA914-4F4A-8E2B-D411-5BAF0E149794}"/>
              </a:ext>
            </a:extLst>
          </p:cNvPr>
          <p:cNvSpPr/>
          <p:nvPr userDrawn="1"/>
        </p:nvSpPr>
        <p:spPr>
          <a:xfrm>
            <a:off x="337429" y="367153"/>
            <a:ext cx="11507016" cy="61291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5001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marquette.edu/research-sponsored-programs/mu-post/"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marquette.edu/innovation/grant-management-process-improvement.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E312-1A38-3574-7141-4637905C3A7C}"/>
              </a:ext>
            </a:extLst>
          </p:cNvPr>
          <p:cNvSpPr>
            <a:spLocks noGrp="1"/>
          </p:cNvSpPr>
          <p:nvPr>
            <p:ph type="title"/>
          </p:nvPr>
        </p:nvSpPr>
        <p:spPr>
          <a:xfrm>
            <a:off x="662836" y="3429000"/>
            <a:ext cx="10515600" cy="1325563"/>
          </a:xfrm>
        </p:spPr>
        <p:txBody>
          <a:bodyPr anchor="ctr">
            <a:normAutofit fontScale="90000"/>
          </a:bodyPr>
          <a:lstStyle/>
          <a:p>
            <a:pPr algn="ctr"/>
            <a:r>
              <a:rPr lang="en-US" sz="4400" i="1" dirty="0"/>
              <a:t>Grant Post Award Services Improvement</a:t>
            </a:r>
            <a:br>
              <a:rPr lang="en-US" i="1" dirty="0"/>
            </a:br>
            <a:br>
              <a:rPr lang="en-US" i="1" dirty="0"/>
            </a:br>
            <a:r>
              <a:rPr lang="en-US" dirty="0"/>
              <a:t>Campus Town Hall</a:t>
            </a:r>
            <a:br>
              <a:rPr lang="en-US" dirty="0"/>
            </a:br>
            <a:br>
              <a:rPr lang="en-US" dirty="0"/>
            </a:br>
            <a:r>
              <a:rPr lang="en-US" dirty="0"/>
              <a:t>Fall 2025</a:t>
            </a:r>
            <a:br>
              <a:rPr lang="en-US" dirty="0"/>
            </a:br>
            <a:br>
              <a:rPr lang="en-US" i="1" dirty="0"/>
            </a:br>
            <a:endParaRPr lang="en-US" i="1" dirty="0"/>
          </a:p>
        </p:txBody>
      </p:sp>
    </p:spTree>
    <p:extLst>
      <p:ext uri="{BB962C8B-B14F-4D97-AF65-F5344CB8AC3E}">
        <p14:creationId xmlns:p14="http://schemas.microsoft.com/office/powerpoint/2010/main" val="13492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76D53-502E-4087-31A9-F88622EBB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9D523-D0DB-B19A-A77B-D44C9622CF79}"/>
              </a:ext>
            </a:extLst>
          </p:cNvPr>
          <p:cNvSpPr>
            <a:spLocks noGrp="1"/>
          </p:cNvSpPr>
          <p:nvPr>
            <p:ph type="title"/>
          </p:nvPr>
        </p:nvSpPr>
        <p:spPr>
          <a:xfrm>
            <a:off x="838200" y="287923"/>
            <a:ext cx="10515600" cy="1325563"/>
          </a:xfrm>
        </p:spPr>
        <p:txBody>
          <a:bodyPr/>
          <a:lstStyle/>
          <a:p>
            <a:r>
              <a:rPr lang="en-US" dirty="0"/>
              <a:t>MU POST Stakeholder Survey</a:t>
            </a:r>
          </a:p>
        </p:txBody>
      </p:sp>
      <p:sp>
        <p:nvSpPr>
          <p:cNvPr id="3" name="Content Placeholder 2">
            <a:extLst>
              <a:ext uri="{FF2B5EF4-FFF2-40B4-BE49-F238E27FC236}">
                <a16:creationId xmlns:a16="http://schemas.microsoft.com/office/drawing/2014/main" id="{E040E8A1-EFC1-9B00-F189-A2E286DB76C2}"/>
              </a:ext>
            </a:extLst>
          </p:cNvPr>
          <p:cNvSpPr>
            <a:spLocks noGrp="1"/>
          </p:cNvSpPr>
          <p:nvPr>
            <p:ph idx="1"/>
          </p:nvPr>
        </p:nvSpPr>
        <p:spPr>
          <a:xfrm>
            <a:off x="300625" y="1868945"/>
            <a:ext cx="4070959" cy="4351338"/>
          </a:xfrm>
        </p:spPr>
        <p:txBody>
          <a:bodyPr>
            <a:normAutofit lnSpcReduction="10000"/>
          </a:bodyPr>
          <a:lstStyle/>
          <a:p>
            <a:r>
              <a:rPr lang="en-US" dirty="0">
                <a:latin typeface="+mn-lt"/>
              </a:rPr>
              <a:t>Respondents:</a:t>
            </a:r>
          </a:p>
          <a:p>
            <a:r>
              <a:rPr lang="en-US" dirty="0">
                <a:latin typeface="+mn-lt"/>
              </a:rPr>
              <a:t>78 PIs,</a:t>
            </a:r>
          </a:p>
          <a:p>
            <a:r>
              <a:rPr lang="en-US" dirty="0">
                <a:latin typeface="+mn-lt"/>
              </a:rPr>
              <a:t>15 business operations/department staff,</a:t>
            </a:r>
          </a:p>
          <a:p>
            <a:r>
              <a:rPr lang="en-US" dirty="0">
                <a:latin typeface="+mn-lt"/>
              </a:rPr>
              <a:t>9 university central office staff,</a:t>
            </a:r>
          </a:p>
          <a:p>
            <a:r>
              <a:rPr lang="en-US" dirty="0">
                <a:latin typeface="+mn-lt"/>
              </a:rPr>
              <a:t>7 academic leadership (dept chairs, associate deans for research)</a:t>
            </a:r>
          </a:p>
        </p:txBody>
      </p:sp>
      <p:pic>
        <p:nvPicPr>
          <p:cNvPr id="2050" name="Picture 2">
            <a:extLst>
              <a:ext uri="{FF2B5EF4-FFF2-40B4-BE49-F238E27FC236}">
                <a16:creationId xmlns:a16="http://schemas.microsoft.com/office/drawing/2014/main" id="{EE7A1446-33A2-7065-CB01-0FCDD97C8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371584" y="1841528"/>
            <a:ext cx="7348703" cy="440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5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44CF-C2FF-312F-80BC-AEAADCF068FC}"/>
              </a:ext>
            </a:extLst>
          </p:cNvPr>
          <p:cNvSpPr>
            <a:spLocks noGrp="1"/>
          </p:cNvSpPr>
          <p:nvPr>
            <p:ph type="title"/>
          </p:nvPr>
        </p:nvSpPr>
        <p:spPr/>
        <p:txBody>
          <a:bodyPr/>
          <a:lstStyle/>
          <a:p>
            <a:pPr algn="ctr"/>
            <a:r>
              <a:rPr lang="en-US" dirty="0"/>
              <a:t>External Evaluator Findings:</a:t>
            </a:r>
            <a:br>
              <a:rPr lang="en-US" dirty="0"/>
            </a:br>
            <a:r>
              <a:rPr lang="en-US" dirty="0"/>
              <a:t>Summary of Key Challenges</a:t>
            </a:r>
          </a:p>
        </p:txBody>
      </p:sp>
      <p:graphicFrame>
        <p:nvGraphicFramePr>
          <p:cNvPr id="5" name="Content Placeholder 4">
            <a:extLst>
              <a:ext uri="{FF2B5EF4-FFF2-40B4-BE49-F238E27FC236}">
                <a16:creationId xmlns:a16="http://schemas.microsoft.com/office/drawing/2014/main" id="{665D2C38-919C-141A-B95D-2B7F9D29D2BF}"/>
              </a:ext>
            </a:extLst>
          </p:cNvPr>
          <p:cNvGraphicFramePr>
            <a:graphicFrameLocks noGrp="1"/>
          </p:cNvGraphicFramePr>
          <p:nvPr>
            <p:ph idx="1"/>
            <p:extLst>
              <p:ext uri="{D42A27DB-BD31-4B8C-83A1-F6EECF244321}">
                <p14:modId xmlns:p14="http://schemas.microsoft.com/office/powerpoint/2010/main" val="3481125577"/>
              </p:ext>
            </p:extLst>
          </p:nvPr>
        </p:nvGraphicFramePr>
        <p:xfrm>
          <a:off x="838200" y="1648978"/>
          <a:ext cx="10515600" cy="4595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65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F172-EF8F-4A4B-59DE-B60D854D5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3E810-09E7-A174-D9E8-9C2977FB00D2}"/>
              </a:ext>
            </a:extLst>
          </p:cNvPr>
          <p:cNvSpPr>
            <a:spLocks noGrp="1"/>
          </p:cNvSpPr>
          <p:nvPr>
            <p:ph type="title"/>
          </p:nvPr>
        </p:nvSpPr>
        <p:spPr>
          <a:xfrm>
            <a:off x="838200" y="187715"/>
            <a:ext cx="10515600" cy="1325563"/>
          </a:xfrm>
        </p:spPr>
        <p:txBody>
          <a:bodyPr/>
          <a:lstStyle/>
          <a:p>
            <a:pPr algn="ctr"/>
            <a:r>
              <a:rPr lang="en-US" dirty="0"/>
              <a:t>Another View of Survey Comments</a:t>
            </a:r>
            <a:br>
              <a:rPr lang="en-US" dirty="0"/>
            </a:br>
            <a:endParaRPr lang="en-US" dirty="0"/>
          </a:p>
        </p:txBody>
      </p:sp>
      <p:graphicFrame>
        <p:nvGraphicFramePr>
          <p:cNvPr id="7" name="Content Placeholder 6">
            <a:extLst>
              <a:ext uri="{FF2B5EF4-FFF2-40B4-BE49-F238E27FC236}">
                <a16:creationId xmlns:a16="http://schemas.microsoft.com/office/drawing/2014/main" id="{9FAF0FB9-B7E5-7902-28CA-D17E6A108F16}"/>
              </a:ext>
            </a:extLst>
          </p:cNvPr>
          <p:cNvGraphicFramePr>
            <a:graphicFrameLocks noGrp="1"/>
          </p:cNvGraphicFramePr>
          <p:nvPr>
            <p:ph idx="1"/>
            <p:extLst>
              <p:ext uri="{D42A27DB-BD31-4B8C-83A1-F6EECF244321}">
                <p14:modId xmlns:p14="http://schemas.microsoft.com/office/powerpoint/2010/main" val="1654281159"/>
              </p:ext>
            </p:extLst>
          </p:nvPr>
        </p:nvGraphicFramePr>
        <p:xfrm>
          <a:off x="838200" y="1766171"/>
          <a:ext cx="10823532" cy="4660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FC0D2E1-3B60-FD29-4FEF-D50559CC5D7C}"/>
              </a:ext>
            </a:extLst>
          </p:cNvPr>
          <p:cNvSpPr txBox="1"/>
          <p:nvPr/>
        </p:nvSpPr>
        <p:spPr>
          <a:xfrm>
            <a:off x="1340840" y="997228"/>
            <a:ext cx="2847254" cy="646331"/>
          </a:xfrm>
          <a:prstGeom prst="rect">
            <a:avLst/>
          </a:prstGeom>
          <a:noFill/>
        </p:spPr>
        <p:txBody>
          <a:bodyPr wrap="none" rtlCol="0">
            <a:spAutoFit/>
          </a:bodyPr>
          <a:lstStyle/>
          <a:p>
            <a:r>
              <a:rPr lang="en-US" sz="3600" dirty="0"/>
              <a:t>Specific Issues</a:t>
            </a:r>
          </a:p>
        </p:txBody>
      </p:sp>
      <p:sp>
        <p:nvSpPr>
          <p:cNvPr id="9" name="TextBox 8">
            <a:extLst>
              <a:ext uri="{FF2B5EF4-FFF2-40B4-BE49-F238E27FC236}">
                <a16:creationId xmlns:a16="http://schemas.microsoft.com/office/drawing/2014/main" id="{5A784582-B502-34AC-E4D8-580A7CAFCBEA}"/>
              </a:ext>
            </a:extLst>
          </p:cNvPr>
          <p:cNvSpPr txBox="1"/>
          <p:nvPr/>
        </p:nvSpPr>
        <p:spPr>
          <a:xfrm>
            <a:off x="5405494" y="993392"/>
            <a:ext cx="5159297" cy="646331"/>
          </a:xfrm>
          <a:prstGeom prst="rect">
            <a:avLst/>
          </a:prstGeom>
          <a:noFill/>
        </p:spPr>
        <p:txBody>
          <a:bodyPr wrap="none" rtlCol="0">
            <a:spAutoFit/>
          </a:bodyPr>
          <a:lstStyle/>
          <a:p>
            <a:r>
              <a:rPr lang="en-US" sz="3600" dirty="0"/>
              <a:t>External Evaluator Themes</a:t>
            </a:r>
          </a:p>
        </p:txBody>
      </p:sp>
    </p:spTree>
    <p:extLst>
      <p:ext uri="{BB962C8B-B14F-4D97-AF65-F5344CB8AC3E}">
        <p14:creationId xmlns:p14="http://schemas.microsoft.com/office/powerpoint/2010/main" val="139848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5158-A18D-DE3F-A500-CA07F15D509C}"/>
              </a:ext>
            </a:extLst>
          </p:cNvPr>
          <p:cNvSpPr>
            <a:spLocks noGrp="1"/>
          </p:cNvSpPr>
          <p:nvPr>
            <p:ph type="title"/>
          </p:nvPr>
        </p:nvSpPr>
        <p:spPr>
          <a:xfrm>
            <a:off x="775572" y="309378"/>
            <a:ext cx="9836521" cy="655127"/>
          </a:xfrm>
        </p:spPr>
        <p:txBody>
          <a:bodyPr>
            <a:normAutofit/>
          </a:bodyPr>
          <a:lstStyle/>
          <a:p>
            <a:r>
              <a:rPr lang="en-US" dirty="0"/>
              <a:t>Notice of Award to Ready-to-Spend</a:t>
            </a:r>
          </a:p>
        </p:txBody>
      </p:sp>
      <p:sp>
        <p:nvSpPr>
          <p:cNvPr id="9" name="TextBox 8">
            <a:extLst>
              <a:ext uri="{FF2B5EF4-FFF2-40B4-BE49-F238E27FC236}">
                <a16:creationId xmlns:a16="http://schemas.microsoft.com/office/drawing/2014/main" id="{B5DEC55F-F2BA-79E8-9D79-F210607083B4}"/>
              </a:ext>
            </a:extLst>
          </p:cNvPr>
          <p:cNvSpPr txBox="1"/>
          <p:nvPr/>
        </p:nvSpPr>
        <p:spPr>
          <a:xfrm>
            <a:off x="9403779" y="1015924"/>
            <a:ext cx="2416627" cy="3046988"/>
          </a:xfrm>
          <a:prstGeom prst="rect">
            <a:avLst/>
          </a:prstGeom>
          <a:noFill/>
        </p:spPr>
        <p:txBody>
          <a:bodyPr wrap="square" lIns="91440" tIns="45720" rIns="91440" bIns="45720" rtlCol="0" anchor="t">
            <a:spAutoFit/>
          </a:bodyPr>
          <a:lstStyle/>
          <a:p>
            <a:r>
              <a:rPr lang="en-US" sz="2400" b="1" u="sng" dirty="0"/>
              <a:t>May 2025 Roadmap Goal</a:t>
            </a:r>
            <a:r>
              <a:rPr lang="en-US" sz="2400" b="1" dirty="0"/>
              <a:t>:</a:t>
            </a:r>
          </a:p>
          <a:p>
            <a:r>
              <a:rPr lang="en-US" sz="2400" b="1" dirty="0"/>
              <a:t>Annual report of key time-to-completion metrics for award/account set-up</a:t>
            </a:r>
            <a:endParaRPr lang="en-US" sz="2400" b="1" dirty="0">
              <a:ea typeface="Calibri"/>
              <a:cs typeface="Calibri"/>
            </a:endParaRPr>
          </a:p>
        </p:txBody>
      </p:sp>
      <p:pic>
        <p:nvPicPr>
          <p:cNvPr id="3" name="Picture 2" descr="A graph of a number of blue and orange bars&#10;&#10;AI-generated content may be incorrect.">
            <a:extLst>
              <a:ext uri="{FF2B5EF4-FFF2-40B4-BE49-F238E27FC236}">
                <a16:creationId xmlns:a16="http://schemas.microsoft.com/office/drawing/2014/main" id="{AE771BF0-A028-E893-53A4-E09DB5B4D7EA}"/>
              </a:ext>
            </a:extLst>
          </p:cNvPr>
          <p:cNvPicPr>
            <a:picLocks noChangeAspect="1"/>
          </p:cNvPicPr>
          <p:nvPr/>
        </p:nvPicPr>
        <p:blipFill>
          <a:blip r:embed="rId3"/>
          <a:srcRect t="8543" r="832" b="-210"/>
          <a:stretch>
            <a:fillRect/>
          </a:stretch>
        </p:blipFill>
        <p:spPr>
          <a:xfrm>
            <a:off x="611662" y="915315"/>
            <a:ext cx="8704727" cy="5653940"/>
          </a:xfrm>
          <a:prstGeom prst="rect">
            <a:avLst/>
          </a:prstGeom>
        </p:spPr>
      </p:pic>
    </p:spTree>
    <p:extLst>
      <p:ext uri="{BB962C8B-B14F-4D97-AF65-F5344CB8AC3E}">
        <p14:creationId xmlns:p14="http://schemas.microsoft.com/office/powerpoint/2010/main" val="397209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4A41-D918-B4A6-D0FA-5F847D58E048}"/>
              </a:ext>
            </a:extLst>
          </p:cNvPr>
          <p:cNvSpPr>
            <a:spLocks noGrp="1"/>
          </p:cNvSpPr>
          <p:nvPr>
            <p:ph type="title"/>
          </p:nvPr>
        </p:nvSpPr>
        <p:spPr>
          <a:xfrm>
            <a:off x="838200" y="117211"/>
            <a:ext cx="10515600" cy="1325563"/>
          </a:xfrm>
        </p:spPr>
        <p:txBody>
          <a:bodyPr/>
          <a:lstStyle/>
          <a:p>
            <a:r>
              <a:rPr lang="en-US" dirty="0"/>
              <a:t>Why Focus on Reports and Forms?</a:t>
            </a:r>
          </a:p>
        </p:txBody>
      </p:sp>
      <p:sp>
        <p:nvSpPr>
          <p:cNvPr id="3" name="Content Placeholder 2">
            <a:extLst>
              <a:ext uri="{FF2B5EF4-FFF2-40B4-BE49-F238E27FC236}">
                <a16:creationId xmlns:a16="http://schemas.microsoft.com/office/drawing/2014/main" id="{2E1B87C9-2BFA-FA5C-0E74-8DA9B10E03C9}"/>
              </a:ext>
            </a:extLst>
          </p:cNvPr>
          <p:cNvSpPr>
            <a:spLocks noGrp="1"/>
          </p:cNvSpPr>
          <p:nvPr>
            <p:ph idx="1"/>
          </p:nvPr>
        </p:nvSpPr>
        <p:spPr>
          <a:xfrm flipH="1">
            <a:off x="8440581" y="1174049"/>
            <a:ext cx="3576045" cy="4988524"/>
          </a:xfrm>
        </p:spPr>
        <p:txBody>
          <a:bodyPr>
            <a:noAutofit/>
          </a:bodyPr>
          <a:lstStyle/>
          <a:p>
            <a:r>
              <a:rPr lang="en-US" sz="2200" u="sng" dirty="0">
                <a:latin typeface="+mn-lt"/>
              </a:rPr>
              <a:t>Target outcomes:</a:t>
            </a:r>
          </a:p>
          <a:p>
            <a:r>
              <a:rPr lang="en-US" sz="2200" dirty="0">
                <a:latin typeface="+mn-lt"/>
              </a:rPr>
              <a:t>PIs manage awards more </a:t>
            </a:r>
            <a:r>
              <a:rPr lang="en-US" sz="2000" dirty="0">
                <a:latin typeface="+mn-lt"/>
              </a:rPr>
              <a:t>effectively</a:t>
            </a:r>
            <a:r>
              <a:rPr lang="en-US" sz="2200" dirty="0">
                <a:latin typeface="+mn-lt"/>
              </a:rPr>
              <a:t> and maintain compliance.</a:t>
            </a:r>
          </a:p>
          <a:p>
            <a:r>
              <a:rPr lang="en-US" sz="2200" dirty="0">
                <a:latin typeface="+mn-lt"/>
              </a:rPr>
              <a:t>Staff capacity for other critical tasks improved by:</a:t>
            </a:r>
          </a:p>
          <a:p>
            <a:pPr marL="1028700" lvl="1" indent="-342900"/>
            <a:r>
              <a:rPr lang="en-US" sz="2000" dirty="0">
                <a:latin typeface="+mn-lt"/>
              </a:rPr>
              <a:t>Reduced inquiries (reports are useful to users)</a:t>
            </a:r>
          </a:p>
          <a:p>
            <a:pPr marL="1028700" lvl="1" indent="-342900"/>
            <a:r>
              <a:rPr lang="en-US" sz="2000" dirty="0">
                <a:latin typeface="+mn-lt"/>
              </a:rPr>
              <a:t>Quicker identification and resolution of potential issues</a:t>
            </a:r>
          </a:p>
          <a:p>
            <a:pPr marL="1028700" lvl="1" indent="-342900"/>
            <a:r>
              <a:rPr lang="en-US" sz="2000" dirty="0">
                <a:latin typeface="+mn-lt"/>
              </a:rPr>
              <a:t>Minimized rework/error correction</a:t>
            </a:r>
          </a:p>
        </p:txBody>
      </p:sp>
      <p:pic>
        <p:nvPicPr>
          <p:cNvPr id="1026" name="Picture 2">
            <a:extLst>
              <a:ext uri="{FF2B5EF4-FFF2-40B4-BE49-F238E27FC236}">
                <a16:creationId xmlns:a16="http://schemas.microsoft.com/office/drawing/2014/main" id="{F94EB78B-1985-93E8-0264-553A9695429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75374" y="1442774"/>
            <a:ext cx="8148307" cy="48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A745-B51C-6E88-BF92-CF45AD1EF2CF}"/>
              </a:ext>
            </a:extLst>
          </p:cNvPr>
          <p:cNvSpPr>
            <a:spLocks noGrp="1"/>
          </p:cNvSpPr>
          <p:nvPr>
            <p:ph type="title"/>
          </p:nvPr>
        </p:nvSpPr>
        <p:spPr>
          <a:xfrm>
            <a:off x="750518" y="385282"/>
            <a:ext cx="10923740" cy="1325563"/>
          </a:xfrm>
        </p:spPr>
        <p:txBody>
          <a:bodyPr/>
          <a:lstStyle/>
          <a:p>
            <a:r>
              <a:rPr lang="en-US" dirty="0"/>
              <a:t>Reports: Comments on the New Dashboard</a:t>
            </a:r>
          </a:p>
        </p:txBody>
      </p:sp>
      <p:sp>
        <p:nvSpPr>
          <p:cNvPr id="3" name="Content Placeholder 2">
            <a:extLst>
              <a:ext uri="{FF2B5EF4-FFF2-40B4-BE49-F238E27FC236}">
                <a16:creationId xmlns:a16="http://schemas.microsoft.com/office/drawing/2014/main" id="{3E0EBD4A-584F-D29E-B47E-EA61DBA1168C}"/>
              </a:ext>
            </a:extLst>
          </p:cNvPr>
          <p:cNvSpPr>
            <a:spLocks noGrp="1"/>
          </p:cNvSpPr>
          <p:nvPr>
            <p:ph idx="1"/>
          </p:nvPr>
        </p:nvSpPr>
        <p:spPr>
          <a:xfrm>
            <a:off x="375780" y="1554479"/>
            <a:ext cx="11536471" cy="5022741"/>
          </a:xfrm>
        </p:spPr>
        <p:txBody>
          <a:bodyPr>
            <a:noAutofit/>
          </a:bodyPr>
          <a:lstStyle/>
          <a:p>
            <a:r>
              <a:rPr lang="en-US" sz="2900" dirty="0">
                <a:latin typeface="+mn-lt"/>
              </a:rPr>
              <a:t>“</a:t>
            </a:r>
            <a:r>
              <a:rPr lang="en-US" sz="2900" dirty="0">
                <a:solidFill>
                  <a:srgbClr val="FF0000"/>
                </a:solidFill>
                <a:latin typeface="+mn-lt"/>
              </a:rPr>
              <a:t>Absolutely useless </a:t>
            </a:r>
            <a:r>
              <a:rPr lang="en-US" sz="2900" dirty="0">
                <a:latin typeface="+mn-lt"/>
              </a:rPr>
              <a:t>and </a:t>
            </a:r>
            <a:r>
              <a:rPr lang="en-US" sz="2900" u="sng" dirty="0">
                <a:latin typeface="+mn-lt"/>
              </a:rPr>
              <a:t>isn't up to date</a:t>
            </a:r>
            <a:r>
              <a:rPr lang="en-US" sz="2900" dirty="0">
                <a:latin typeface="+mn-lt"/>
              </a:rPr>
              <a:t>”</a:t>
            </a:r>
          </a:p>
          <a:p>
            <a:r>
              <a:rPr lang="en-US" sz="2900" dirty="0">
                <a:latin typeface="+mn-lt"/>
              </a:rPr>
              <a:t>“The Grant Budget Dashboard introduced recently is </a:t>
            </a:r>
            <a:r>
              <a:rPr lang="en-US" sz="2900" dirty="0">
                <a:solidFill>
                  <a:srgbClr val="FF0000"/>
                </a:solidFill>
                <a:latin typeface="+mn-lt"/>
              </a:rPr>
              <a:t>fantastic</a:t>
            </a:r>
            <a:r>
              <a:rPr lang="en-US" sz="2900" dirty="0">
                <a:latin typeface="+mn-lt"/>
              </a:rPr>
              <a:t> ”</a:t>
            </a:r>
          </a:p>
          <a:p>
            <a:r>
              <a:rPr lang="en-US" sz="2900" dirty="0">
                <a:latin typeface="+mn-lt"/>
              </a:rPr>
              <a:t>“</a:t>
            </a:r>
            <a:r>
              <a:rPr lang="en-US" sz="2900" u="sng" dirty="0">
                <a:latin typeface="+mn-lt"/>
              </a:rPr>
              <a:t>Concerns with the accuracy </a:t>
            </a:r>
            <a:r>
              <a:rPr lang="en-US" sz="2900" dirty="0">
                <a:latin typeface="+mn-lt"/>
              </a:rPr>
              <a:t>of information”</a:t>
            </a:r>
          </a:p>
          <a:p>
            <a:r>
              <a:rPr lang="en-US" sz="2900" dirty="0">
                <a:latin typeface="+mn-lt"/>
              </a:rPr>
              <a:t>“The grants dashboard is the best tool.  That is basically all that I use now.”</a:t>
            </a:r>
          </a:p>
          <a:p>
            <a:r>
              <a:rPr lang="en-US" sz="2900" dirty="0">
                <a:latin typeface="+mn-lt"/>
              </a:rPr>
              <a:t>“Having to decipher between internal ORSP budget spreadsheets/PI initial budgets and </a:t>
            </a:r>
            <a:r>
              <a:rPr lang="en-US" sz="2900" u="sng" dirty="0">
                <a:latin typeface="+mn-lt"/>
              </a:rPr>
              <a:t>where/what naturals </a:t>
            </a:r>
            <a:r>
              <a:rPr lang="en-US" sz="2900" dirty="0">
                <a:latin typeface="+mn-lt"/>
              </a:rPr>
              <a:t>the budget actually ends up in BI reports”</a:t>
            </a:r>
          </a:p>
          <a:p>
            <a:r>
              <a:rPr lang="en-US" sz="2900" dirty="0">
                <a:latin typeface="+mn-lt"/>
              </a:rPr>
              <a:t>“The new grants dashboard is nice, but I think websites cannot replace human to </a:t>
            </a:r>
            <a:r>
              <a:rPr lang="en-US" sz="2900" u="sng" dirty="0">
                <a:latin typeface="+mn-lt"/>
              </a:rPr>
              <a:t>human interaction</a:t>
            </a:r>
            <a:r>
              <a:rPr lang="en-US" sz="2900" dirty="0">
                <a:latin typeface="+mn-lt"/>
              </a:rPr>
              <a:t>”</a:t>
            </a:r>
          </a:p>
          <a:p>
            <a:r>
              <a:rPr lang="en-US" sz="2900" dirty="0">
                <a:latin typeface="+mn-lt"/>
              </a:rPr>
              <a:t>“</a:t>
            </a:r>
            <a:r>
              <a:rPr lang="en-US" sz="2900" u="sng" dirty="0">
                <a:latin typeface="+mn-lt"/>
              </a:rPr>
              <a:t>How much money is left right now</a:t>
            </a:r>
            <a:r>
              <a:rPr lang="en-US" sz="2900" dirty="0">
                <a:latin typeface="+mn-lt"/>
              </a:rPr>
              <a:t>?”</a:t>
            </a:r>
          </a:p>
        </p:txBody>
      </p:sp>
    </p:spTree>
    <p:extLst>
      <p:ext uri="{BB962C8B-B14F-4D97-AF65-F5344CB8AC3E}">
        <p14:creationId xmlns:p14="http://schemas.microsoft.com/office/powerpoint/2010/main" val="356509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B83D-12CA-4628-836D-E61A87C2282A}"/>
              </a:ext>
            </a:extLst>
          </p:cNvPr>
          <p:cNvSpPr>
            <a:spLocks noGrp="1"/>
          </p:cNvSpPr>
          <p:nvPr>
            <p:ph type="title"/>
          </p:nvPr>
        </p:nvSpPr>
        <p:spPr/>
        <p:txBody>
          <a:bodyPr/>
          <a:lstStyle/>
          <a:p>
            <a:r>
              <a:rPr lang="en-US" dirty="0"/>
              <a:t>Responding to Dashboard Concerns</a:t>
            </a:r>
          </a:p>
        </p:txBody>
      </p:sp>
      <p:sp>
        <p:nvSpPr>
          <p:cNvPr id="3" name="Content Placeholder 2">
            <a:extLst>
              <a:ext uri="{FF2B5EF4-FFF2-40B4-BE49-F238E27FC236}">
                <a16:creationId xmlns:a16="http://schemas.microsoft.com/office/drawing/2014/main" id="{83227378-7552-C3C6-D5E8-8EAE26A5208B}"/>
              </a:ext>
            </a:extLst>
          </p:cNvPr>
          <p:cNvSpPr>
            <a:spLocks noGrp="1"/>
          </p:cNvSpPr>
          <p:nvPr>
            <p:ph idx="1"/>
          </p:nvPr>
        </p:nvSpPr>
        <p:spPr>
          <a:xfrm>
            <a:off x="838200" y="1893062"/>
            <a:ext cx="10515600" cy="4351338"/>
          </a:xfrm>
        </p:spPr>
        <p:txBody>
          <a:bodyPr>
            <a:noAutofit/>
          </a:bodyPr>
          <a:lstStyle/>
          <a:p>
            <a:r>
              <a:rPr lang="en-US" dirty="0">
                <a:latin typeface="+mn-lt"/>
              </a:rPr>
              <a:t>Grant advocate and ORSP have identified a few examples of the issues that PIs are encountering and are working with ITS and Finance to evaluate:</a:t>
            </a:r>
          </a:p>
          <a:p>
            <a:pPr marL="1143000" lvl="1" indent="-457200">
              <a:buFont typeface="Arial" panose="020B0604020202020204" pitchFamily="34" charset="0"/>
              <a:buChar char="•"/>
            </a:pPr>
            <a:r>
              <a:rPr lang="en-US" sz="2800" dirty="0">
                <a:latin typeface="+mn-lt"/>
              </a:rPr>
              <a:t>Where are there are gaps in user understanding of the information being presented?</a:t>
            </a:r>
          </a:p>
          <a:p>
            <a:pPr marL="1143000" lvl="1" indent="-457200">
              <a:buFont typeface="Arial" panose="020B0604020202020204" pitchFamily="34" charset="0"/>
              <a:buChar char="•"/>
            </a:pPr>
            <a:r>
              <a:rPr lang="en-US" sz="2800" dirty="0">
                <a:latin typeface="+mn-lt"/>
              </a:rPr>
              <a:t>Where may the reports be providing incorrect data and, if so, how can this be fixed?</a:t>
            </a:r>
          </a:p>
          <a:p>
            <a:pPr marL="1143000" lvl="1" indent="-457200">
              <a:buFont typeface="Arial" panose="020B0604020202020204" pitchFamily="34" charset="0"/>
              <a:buChar char="•"/>
            </a:pPr>
            <a:r>
              <a:rPr lang="en-US" sz="2800" dirty="0">
                <a:latin typeface="+mn-lt"/>
              </a:rPr>
              <a:t>And is there a simple way to report total available budget?</a:t>
            </a:r>
          </a:p>
          <a:p>
            <a:endParaRPr lang="en-US" dirty="0">
              <a:latin typeface="+mn-lt"/>
            </a:endParaRPr>
          </a:p>
          <a:p>
            <a:r>
              <a:rPr lang="en-US" dirty="0">
                <a:latin typeface="+mn-lt"/>
              </a:rPr>
              <a:t>Plan to add in-person training sessions to assist users in FY26.</a:t>
            </a:r>
          </a:p>
          <a:p>
            <a:pPr lvl="1" indent="0">
              <a:buNone/>
            </a:pPr>
            <a:endParaRPr lang="en-US" sz="2800" dirty="0">
              <a:latin typeface="+mn-lt"/>
            </a:endParaRPr>
          </a:p>
          <a:p>
            <a:pPr marL="1143000" lvl="1" indent="-457200">
              <a:buFont typeface="Arial" panose="020B0604020202020204" pitchFamily="34" charset="0"/>
              <a:buChar char="•"/>
            </a:pPr>
            <a:endParaRPr lang="en-US" sz="2800" dirty="0">
              <a:latin typeface="+mn-lt"/>
            </a:endParaRPr>
          </a:p>
          <a:p>
            <a:pPr marL="1143000" lvl="1" indent="-457200">
              <a:buFont typeface="Arial" panose="020B0604020202020204" pitchFamily="34" charset="0"/>
              <a:buChar char="•"/>
            </a:pPr>
            <a:endParaRPr lang="en-US" sz="2800" dirty="0">
              <a:latin typeface="+mn-lt"/>
            </a:endParaRPr>
          </a:p>
          <a:p>
            <a:pPr marL="1143000" lvl="1" indent="-457200">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113919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4444-693E-11A0-B068-7A339B7F93EA}"/>
              </a:ext>
            </a:extLst>
          </p:cNvPr>
          <p:cNvSpPr>
            <a:spLocks noGrp="1"/>
          </p:cNvSpPr>
          <p:nvPr>
            <p:ph type="title"/>
          </p:nvPr>
        </p:nvSpPr>
        <p:spPr/>
        <p:txBody>
          <a:bodyPr anchor="ctr">
            <a:normAutofit/>
          </a:bodyPr>
          <a:lstStyle/>
          <a:p>
            <a:r>
              <a:rPr lang="en-US" sz="3700" dirty="0"/>
              <a:t>Help with Forms (Capacity Building Focus)</a:t>
            </a:r>
          </a:p>
        </p:txBody>
      </p:sp>
      <p:graphicFrame>
        <p:nvGraphicFramePr>
          <p:cNvPr id="8" name="Content Placeholder 7">
            <a:extLst>
              <a:ext uri="{FF2B5EF4-FFF2-40B4-BE49-F238E27FC236}">
                <a16:creationId xmlns:a16="http://schemas.microsoft.com/office/drawing/2014/main" id="{B1B1BF43-DED0-BBF4-C7D7-7CAACA11AC06}"/>
              </a:ext>
            </a:extLst>
          </p:cNvPr>
          <p:cNvGraphicFramePr>
            <a:graphicFrameLocks noGrp="1"/>
          </p:cNvGraphicFramePr>
          <p:nvPr>
            <p:ph idx="1"/>
            <p:extLst>
              <p:ext uri="{D42A27DB-BD31-4B8C-83A1-F6EECF244321}">
                <p14:modId xmlns:p14="http://schemas.microsoft.com/office/powerpoint/2010/main" val="2555023597"/>
              </p:ext>
            </p:extLst>
          </p:nvPr>
        </p:nvGraphicFramePr>
        <p:xfrm>
          <a:off x="838200" y="18930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88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C2646-B707-3B81-7965-B039ACFF7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A8BF0-DAEF-00AB-9F3B-98B460D3E506}"/>
              </a:ext>
            </a:extLst>
          </p:cNvPr>
          <p:cNvSpPr>
            <a:spLocks noGrp="1"/>
          </p:cNvSpPr>
          <p:nvPr>
            <p:ph type="title"/>
          </p:nvPr>
        </p:nvSpPr>
        <p:spPr/>
        <p:txBody>
          <a:bodyPr/>
          <a:lstStyle/>
          <a:p>
            <a:r>
              <a:rPr lang="en-US" dirty="0"/>
              <a:t>Forms Next Steps</a:t>
            </a:r>
          </a:p>
        </p:txBody>
      </p:sp>
      <p:sp>
        <p:nvSpPr>
          <p:cNvPr id="3" name="Content Placeholder 2">
            <a:extLst>
              <a:ext uri="{FF2B5EF4-FFF2-40B4-BE49-F238E27FC236}">
                <a16:creationId xmlns:a16="http://schemas.microsoft.com/office/drawing/2014/main" id="{33BF2063-94C9-7EA0-ACE4-1BE03E40ACF6}"/>
              </a:ext>
            </a:extLst>
          </p:cNvPr>
          <p:cNvSpPr>
            <a:spLocks noGrp="1"/>
          </p:cNvSpPr>
          <p:nvPr>
            <p:ph idx="1"/>
          </p:nvPr>
        </p:nvSpPr>
        <p:spPr>
          <a:xfrm>
            <a:off x="540707" y="1717698"/>
            <a:ext cx="7497164" cy="4351338"/>
          </a:xfrm>
        </p:spPr>
        <p:txBody>
          <a:bodyPr>
            <a:noAutofit/>
          </a:bodyPr>
          <a:lstStyle/>
          <a:p>
            <a:r>
              <a:rPr lang="en-US" sz="3000" dirty="0">
                <a:latin typeface="+mn-lt"/>
              </a:rPr>
              <a:t>Use Lean methodology to improve processes:</a:t>
            </a:r>
          </a:p>
          <a:p>
            <a:endParaRPr lang="en-US" sz="3000" dirty="0">
              <a:latin typeface="+mn-lt"/>
            </a:endParaRPr>
          </a:p>
          <a:p>
            <a:pPr marL="274320"/>
            <a:r>
              <a:rPr lang="en-US" sz="3000" dirty="0" err="1">
                <a:latin typeface="+mn-lt"/>
              </a:rPr>
              <a:t>Rebudget</a:t>
            </a:r>
            <a:r>
              <a:rPr lang="en-US" sz="3000" dirty="0">
                <a:latin typeface="+mn-lt"/>
              </a:rPr>
              <a:t> funds within a grant account</a:t>
            </a:r>
          </a:p>
          <a:p>
            <a:pPr marL="274320"/>
            <a:r>
              <a:rPr lang="en-US" sz="3000" dirty="0">
                <a:latin typeface="+mn-lt"/>
              </a:rPr>
              <a:t>Move expenses between accounts</a:t>
            </a:r>
          </a:p>
          <a:p>
            <a:pPr marL="274320"/>
            <a:r>
              <a:rPr lang="en-US" sz="3000" dirty="0">
                <a:latin typeface="+mn-lt"/>
              </a:rPr>
              <a:t>Authorize tuition credits be paid from a grant</a:t>
            </a:r>
          </a:p>
          <a:p>
            <a:pPr marL="274320"/>
            <a:endParaRPr lang="en-US" sz="3000" dirty="0">
              <a:latin typeface="+mn-lt"/>
            </a:endParaRPr>
          </a:p>
          <a:p>
            <a:r>
              <a:rPr lang="en-US" sz="3000" dirty="0">
                <a:latin typeface="+mn-lt"/>
              </a:rPr>
              <a:t>MU POST year 2 (FY26) </a:t>
            </a:r>
          </a:p>
          <a:p>
            <a:pPr marL="274320"/>
            <a:endParaRPr lang="en-US" sz="3000" dirty="0">
              <a:latin typeface="+mn-lt"/>
            </a:endParaRPr>
          </a:p>
        </p:txBody>
      </p:sp>
      <p:pic>
        <p:nvPicPr>
          <p:cNvPr id="4" name="Picture 3" descr="A form with text and numbers&#10;&#10;AI-generated content may be incorrect.">
            <a:extLst>
              <a:ext uri="{FF2B5EF4-FFF2-40B4-BE49-F238E27FC236}">
                <a16:creationId xmlns:a16="http://schemas.microsoft.com/office/drawing/2014/main" id="{585AF355-E6E7-437B-9F88-C905333733EC}"/>
              </a:ext>
            </a:extLst>
          </p:cNvPr>
          <p:cNvPicPr>
            <a:picLocks noChangeAspect="1"/>
          </p:cNvPicPr>
          <p:nvPr/>
        </p:nvPicPr>
        <p:blipFill>
          <a:blip r:embed="rId3"/>
          <a:stretch>
            <a:fillRect/>
          </a:stretch>
        </p:blipFill>
        <p:spPr>
          <a:xfrm>
            <a:off x="7847689" y="96510"/>
            <a:ext cx="2377440" cy="3016281"/>
          </a:xfrm>
          <a:prstGeom prst="rect">
            <a:avLst/>
          </a:prstGeom>
        </p:spPr>
      </p:pic>
      <p:pic>
        <p:nvPicPr>
          <p:cNvPr id="5" name="Picture 4" descr="A document with text and numbers&#10;&#10;AI-generated content may be incorrect.">
            <a:extLst>
              <a:ext uri="{FF2B5EF4-FFF2-40B4-BE49-F238E27FC236}">
                <a16:creationId xmlns:a16="http://schemas.microsoft.com/office/drawing/2014/main" id="{85B4E506-C58E-8B99-B29B-E9FF7E18F04D}"/>
              </a:ext>
            </a:extLst>
          </p:cNvPr>
          <p:cNvPicPr>
            <a:picLocks noChangeAspect="1"/>
          </p:cNvPicPr>
          <p:nvPr/>
        </p:nvPicPr>
        <p:blipFill>
          <a:blip r:embed="rId4"/>
          <a:stretch>
            <a:fillRect/>
          </a:stretch>
        </p:blipFill>
        <p:spPr>
          <a:xfrm>
            <a:off x="8606101" y="1717698"/>
            <a:ext cx="2377440" cy="3060173"/>
          </a:xfrm>
          <a:prstGeom prst="rect">
            <a:avLst/>
          </a:prstGeom>
        </p:spPr>
      </p:pic>
      <p:pic>
        <p:nvPicPr>
          <p:cNvPr id="6" name="Picture 5" descr="A close-up of a form&#10;&#10;AI-generated content may be incorrect.">
            <a:extLst>
              <a:ext uri="{FF2B5EF4-FFF2-40B4-BE49-F238E27FC236}">
                <a16:creationId xmlns:a16="http://schemas.microsoft.com/office/drawing/2014/main" id="{B9EDDE63-D6D9-B716-61BF-D7497EAE4036}"/>
              </a:ext>
            </a:extLst>
          </p:cNvPr>
          <p:cNvPicPr>
            <a:picLocks noChangeAspect="1"/>
          </p:cNvPicPr>
          <p:nvPr/>
        </p:nvPicPr>
        <p:blipFill>
          <a:blip r:embed="rId5"/>
          <a:stretch>
            <a:fillRect/>
          </a:stretch>
        </p:blipFill>
        <p:spPr>
          <a:xfrm>
            <a:off x="9359885" y="3400530"/>
            <a:ext cx="2377440" cy="3036615"/>
          </a:xfrm>
          <a:prstGeom prst="rect">
            <a:avLst/>
          </a:prstGeom>
        </p:spPr>
      </p:pic>
    </p:spTree>
    <p:extLst>
      <p:ext uri="{BB962C8B-B14F-4D97-AF65-F5344CB8AC3E}">
        <p14:creationId xmlns:p14="http://schemas.microsoft.com/office/powerpoint/2010/main" val="113258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47E8-4920-5FA7-305C-614D6255DC00}"/>
              </a:ext>
            </a:extLst>
          </p:cNvPr>
          <p:cNvSpPr>
            <a:spLocks noGrp="1"/>
          </p:cNvSpPr>
          <p:nvPr>
            <p:ph type="title"/>
          </p:nvPr>
        </p:nvSpPr>
        <p:spPr>
          <a:xfrm>
            <a:off x="838200" y="354557"/>
            <a:ext cx="10515600" cy="1325563"/>
          </a:xfrm>
        </p:spPr>
        <p:txBody>
          <a:bodyPr/>
          <a:lstStyle/>
          <a:p>
            <a:r>
              <a:rPr lang="en-US" dirty="0"/>
              <a:t>Communication and Responsiveness</a:t>
            </a:r>
          </a:p>
        </p:txBody>
      </p:sp>
      <p:sp>
        <p:nvSpPr>
          <p:cNvPr id="3" name="Content Placeholder 2">
            <a:extLst>
              <a:ext uri="{FF2B5EF4-FFF2-40B4-BE49-F238E27FC236}">
                <a16:creationId xmlns:a16="http://schemas.microsoft.com/office/drawing/2014/main" id="{628E30E1-4205-964D-A663-D2088F0C28E3}"/>
              </a:ext>
            </a:extLst>
          </p:cNvPr>
          <p:cNvSpPr>
            <a:spLocks noGrp="1"/>
          </p:cNvSpPr>
          <p:nvPr>
            <p:ph idx="1"/>
          </p:nvPr>
        </p:nvSpPr>
        <p:spPr>
          <a:xfrm>
            <a:off x="630477" y="1479703"/>
            <a:ext cx="11106411" cy="4708154"/>
          </a:xfrm>
        </p:spPr>
        <p:txBody>
          <a:bodyPr>
            <a:noAutofit/>
          </a:bodyPr>
          <a:lstStyle/>
          <a:p>
            <a:r>
              <a:rPr lang="en-US" sz="3000" dirty="0">
                <a:latin typeface="+mn-lt"/>
              </a:rPr>
              <a:t>Short-term: </a:t>
            </a:r>
          </a:p>
          <a:p>
            <a:pPr marL="457200" indent="-457200">
              <a:buFont typeface="Arial" panose="020B0604020202020204" pitchFamily="34" charset="0"/>
              <a:buChar char="•"/>
            </a:pPr>
            <a:r>
              <a:rPr lang="en-US" sz="3000" dirty="0">
                <a:latin typeface="+mn-lt"/>
              </a:rPr>
              <a:t>Building tools/resources to help people find answers or direct questions to the right person</a:t>
            </a:r>
          </a:p>
          <a:p>
            <a:pPr marL="457200" indent="-457200">
              <a:buFont typeface="Arial" panose="020B0604020202020204" pitchFamily="34" charset="0"/>
              <a:buChar char="•"/>
            </a:pPr>
            <a:r>
              <a:rPr lang="en-US" sz="3000" dirty="0">
                <a:latin typeface="+mn-lt"/>
              </a:rPr>
              <a:t>Pilot more in-person training (use of the dashboard, monthly sessions to help new awards get launched combined with office hours)</a:t>
            </a:r>
          </a:p>
          <a:p>
            <a:endParaRPr lang="en-US" sz="3000" dirty="0">
              <a:latin typeface="+mn-lt"/>
            </a:endParaRPr>
          </a:p>
          <a:p>
            <a:r>
              <a:rPr lang="en-US" sz="3000" dirty="0">
                <a:latin typeface="+mn-lt"/>
              </a:rPr>
              <a:t>Longer-term:</a:t>
            </a:r>
          </a:p>
          <a:p>
            <a:pPr marL="457200" indent="-457200">
              <a:buFont typeface="Arial" panose="020B0604020202020204" pitchFamily="34" charset="0"/>
              <a:buChar char="•"/>
            </a:pPr>
            <a:r>
              <a:rPr lang="en-US" sz="3000" dirty="0">
                <a:latin typeface="+mn-lt"/>
              </a:rPr>
              <a:t>Evaluate help-desk approach or other means of helping track inquiry responses (avoid things getting lost in email)</a:t>
            </a:r>
          </a:p>
        </p:txBody>
      </p:sp>
    </p:spTree>
    <p:extLst>
      <p:ext uri="{BB962C8B-B14F-4D97-AF65-F5344CB8AC3E}">
        <p14:creationId xmlns:p14="http://schemas.microsoft.com/office/powerpoint/2010/main" val="137895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7894-5887-6139-6E31-AA589DF9AB59}"/>
              </a:ext>
            </a:extLst>
          </p:cNvPr>
          <p:cNvSpPr>
            <a:spLocks noGrp="1"/>
          </p:cNvSpPr>
          <p:nvPr>
            <p:ph type="title"/>
          </p:nvPr>
        </p:nvSpPr>
        <p:spPr/>
        <p:txBody>
          <a:bodyPr/>
          <a:lstStyle/>
          <a:p>
            <a:r>
              <a:rPr lang="en-US" dirty="0"/>
              <a:t>Setting the Stage</a:t>
            </a:r>
          </a:p>
        </p:txBody>
      </p:sp>
      <p:graphicFrame>
        <p:nvGraphicFramePr>
          <p:cNvPr id="5" name="Content Placeholder 4">
            <a:extLst>
              <a:ext uri="{FF2B5EF4-FFF2-40B4-BE49-F238E27FC236}">
                <a16:creationId xmlns:a16="http://schemas.microsoft.com/office/drawing/2014/main" id="{D93B0D19-E416-2CE8-0A30-F3C79D30499F}"/>
              </a:ext>
            </a:extLst>
          </p:cNvPr>
          <p:cNvGraphicFramePr>
            <a:graphicFrameLocks noGrp="1"/>
          </p:cNvGraphicFramePr>
          <p:nvPr>
            <p:ph idx="1"/>
            <p:extLst>
              <p:ext uri="{D42A27DB-BD31-4B8C-83A1-F6EECF244321}">
                <p14:modId xmlns:p14="http://schemas.microsoft.com/office/powerpoint/2010/main" val="2545396873"/>
              </p:ext>
            </p:extLst>
          </p:nvPr>
        </p:nvGraphicFramePr>
        <p:xfrm>
          <a:off x="838199" y="1716067"/>
          <a:ext cx="10710797" cy="4710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93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9655-3BD3-AB67-8D5E-BC12E281D9D3}"/>
              </a:ext>
            </a:extLst>
          </p:cNvPr>
          <p:cNvSpPr>
            <a:spLocks noGrp="1"/>
          </p:cNvSpPr>
          <p:nvPr>
            <p:ph type="title"/>
          </p:nvPr>
        </p:nvSpPr>
        <p:spPr>
          <a:xfrm>
            <a:off x="838200" y="325502"/>
            <a:ext cx="10515600" cy="1325563"/>
          </a:xfrm>
        </p:spPr>
        <p:txBody>
          <a:bodyPr/>
          <a:lstStyle/>
          <a:p>
            <a:r>
              <a:rPr lang="en-US" dirty="0"/>
              <a:t>FY26 MU POST priority: account close-out </a:t>
            </a:r>
          </a:p>
        </p:txBody>
      </p:sp>
      <p:pic>
        <p:nvPicPr>
          <p:cNvPr id="5" name="Content Placeholder 4">
            <a:extLst>
              <a:ext uri="{FF2B5EF4-FFF2-40B4-BE49-F238E27FC236}">
                <a16:creationId xmlns:a16="http://schemas.microsoft.com/office/drawing/2014/main" id="{DCAF80B7-DDC0-D3EA-13E5-1560F3F283B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838200" y="1741118"/>
            <a:ext cx="7250627" cy="4346531"/>
          </a:xfrm>
          <a:prstGeom prst="rect">
            <a:avLst/>
          </a:prstGeom>
        </p:spPr>
      </p:pic>
      <p:sp>
        <p:nvSpPr>
          <p:cNvPr id="3" name="TextBox 2">
            <a:extLst>
              <a:ext uri="{FF2B5EF4-FFF2-40B4-BE49-F238E27FC236}">
                <a16:creationId xmlns:a16="http://schemas.microsoft.com/office/drawing/2014/main" id="{AD09BA53-A5F0-1B32-E35A-F505D981A6C5}"/>
              </a:ext>
            </a:extLst>
          </p:cNvPr>
          <p:cNvSpPr txBox="1"/>
          <p:nvPr/>
        </p:nvSpPr>
        <p:spPr>
          <a:xfrm flipH="1">
            <a:off x="8701505" y="1741118"/>
            <a:ext cx="2772639" cy="4031873"/>
          </a:xfrm>
          <a:prstGeom prst="rect">
            <a:avLst/>
          </a:prstGeom>
          <a:noFill/>
        </p:spPr>
        <p:txBody>
          <a:bodyPr wrap="square" rtlCol="0">
            <a:spAutoFit/>
          </a:bodyPr>
          <a:lstStyle/>
          <a:p>
            <a:r>
              <a:rPr lang="en-US" sz="3200" dirty="0"/>
              <a:t>New checklist in progress with:</a:t>
            </a:r>
          </a:p>
          <a:p>
            <a:pPr marL="457200" indent="-457200">
              <a:buFont typeface="Arial" panose="020B0604020202020204" pitchFamily="34" charset="0"/>
              <a:buChar char="•"/>
            </a:pPr>
            <a:r>
              <a:rPr lang="en-US" sz="3200" dirty="0"/>
              <a:t>Timeline</a:t>
            </a:r>
          </a:p>
          <a:p>
            <a:pPr marL="457200" indent="-457200">
              <a:buFont typeface="Arial" panose="020B0604020202020204" pitchFamily="34" charset="0"/>
              <a:buChar char="•"/>
            </a:pPr>
            <a:r>
              <a:rPr lang="en-US" sz="3200" dirty="0"/>
              <a:t>Specific tasks</a:t>
            </a:r>
          </a:p>
          <a:p>
            <a:pPr marL="457200" indent="-457200">
              <a:buFont typeface="Arial" panose="020B0604020202020204" pitchFamily="34" charset="0"/>
              <a:buChar char="•"/>
            </a:pPr>
            <a:r>
              <a:rPr lang="en-US" sz="3200" dirty="0"/>
              <a:t>Who is responsible </a:t>
            </a:r>
          </a:p>
        </p:txBody>
      </p:sp>
    </p:spTree>
    <p:extLst>
      <p:ext uri="{BB962C8B-B14F-4D97-AF65-F5344CB8AC3E}">
        <p14:creationId xmlns:p14="http://schemas.microsoft.com/office/powerpoint/2010/main" val="353249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ADE6-8F7F-2688-7E3C-0A9455F33E94}"/>
              </a:ext>
            </a:extLst>
          </p:cNvPr>
          <p:cNvSpPr>
            <a:spLocks noGrp="1"/>
          </p:cNvSpPr>
          <p:nvPr>
            <p:ph type="title"/>
          </p:nvPr>
        </p:nvSpPr>
        <p:spPr/>
        <p:txBody>
          <a:bodyPr/>
          <a:lstStyle/>
          <a:p>
            <a:r>
              <a:rPr lang="en-US" dirty="0"/>
              <a:t>Engaging the Campus in our Efforts</a:t>
            </a:r>
          </a:p>
        </p:txBody>
      </p:sp>
      <p:sp>
        <p:nvSpPr>
          <p:cNvPr id="3" name="Content Placeholder 2">
            <a:extLst>
              <a:ext uri="{FF2B5EF4-FFF2-40B4-BE49-F238E27FC236}">
                <a16:creationId xmlns:a16="http://schemas.microsoft.com/office/drawing/2014/main" id="{A5DB03E1-03FF-E8C3-4321-18C33C3A37C4}"/>
              </a:ext>
            </a:extLst>
          </p:cNvPr>
          <p:cNvSpPr>
            <a:spLocks noGrp="1"/>
          </p:cNvSpPr>
          <p:nvPr>
            <p:ph idx="1"/>
          </p:nvPr>
        </p:nvSpPr>
        <p:spPr/>
        <p:txBody>
          <a:bodyPr>
            <a:normAutofit/>
          </a:bodyPr>
          <a:lstStyle/>
          <a:p>
            <a:pPr marL="457200" indent="-457200">
              <a:buFont typeface="Arial" panose="020B0604020202020204" pitchFamily="34" charset="0"/>
              <a:buChar char="•"/>
            </a:pPr>
            <a:r>
              <a:rPr lang="en-US" sz="3000" dirty="0">
                <a:latin typeface="+mn-lt"/>
              </a:rPr>
              <a:t>Campus Town Hall (suggest once per semester)</a:t>
            </a:r>
          </a:p>
          <a:p>
            <a:pPr marL="457200" indent="-457200">
              <a:buFont typeface="Arial" panose="020B0604020202020204" pitchFamily="34" charset="0"/>
              <a:buChar char="•"/>
            </a:pPr>
            <a:r>
              <a:rPr lang="en-US" sz="3000" dirty="0">
                <a:latin typeface="+mn-lt"/>
              </a:rPr>
              <a:t>Office hours and other training activities – will gather “pulse survey” data to evaluate usefulness</a:t>
            </a:r>
          </a:p>
          <a:p>
            <a:pPr marL="457200" indent="-457200">
              <a:buFont typeface="Arial" panose="020B0604020202020204" pitchFamily="34" charset="0"/>
              <a:buChar char="•"/>
            </a:pPr>
            <a:r>
              <a:rPr lang="en-US" sz="3000" dirty="0">
                <a:latin typeface="+mn-lt"/>
              </a:rPr>
              <a:t>Updating the online roadmap – September, December, and June</a:t>
            </a:r>
          </a:p>
          <a:p>
            <a:pPr marL="457200" indent="-457200">
              <a:buFont typeface="Arial" panose="020B0604020202020204" pitchFamily="34" charset="0"/>
              <a:buChar char="•"/>
            </a:pPr>
            <a:r>
              <a:rPr lang="en-US" sz="3000" dirty="0">
                <a:latin typeface="+mn-lt"/>
              </a:rPr>
              <a:t>Online resources available as they are developed – how can we best point people to them?</a:t>
            </a:r>
          </a:p>
          <a:p>
            <a:pPr marL="457200" indent="-457200">
              <a:buFont typeface="Arial" panose="020B0604020202020204" pitchFamily="34" charset="0"/>
              <a:buChar char="•"/>
            </a:pPr>
            <a:r>
              <a:rPr lang="en-US" sz="3000" dirty="0">
                <a:latin typeface="+mn-lt"/>
              </a:rPr>
              <a:t>Other suggestions?</a:t>
            </a:r>
          </a:p>
          <a:p>
            <a:pPr marL="457200" indent="-457200">
              <a:buFont typeface="Arial" panose="020B0604020202020204" pitchFamily="34" charset="0"/>
              <a:buChar char="•"/>
            </a:pPr>
            <a:endParaRPr lang="en-US" sz="3000" dirty="0">
              <a:latin typeface="+mn-lt"/>
            </a:endParaRPr>
          </a:p>
        </p:txBody>
      </p:sp>
    </p:spTree>
    <p:extLst>
      <p:ext uri="{BB962C8B-B14F-4D97-AF65-F5344CB8AC3E}">
        <p14:creationId xmlns:p14="http://schemas.microsoft.com/office/powerpoint/2010/main" val="199602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9337-9ACC-FBC1-703C-8784E24A8CF4}"/>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93C1D61A-2B25-7272-E08B-14E34ACDF3E9}"/>
              </a:ext>
            </a:extLst>
          </p:cNvPr>
          <p:cNvSpPr>
            <a:spLocks noGrp="1"/>
          </p:cNvSpPr>
          <p:nvPr>
            <p:ph idx="1"/>
          </p:nvPr>
        </p:nvSpPr>
        <p:spPr>
          <a:xfrm>
            <a:off x="446762" y="1939163"/>
            <a:ext cx="11298475" cy="4351338"/>
          </a:xfrm>
        </p:spPr>
        <p:txBody>
          <a:bodyPr>
            <a:normAutofit/>
          </a:bodyPr>
          <a:lstStyle/>
          <a:p>
            <a:pPr marL="457200" indent="-457200">
              <a:buFont typeface="Arial" panose="020B0604020202020204" pitchFamily="34" charset="0"/>
              <a:buChar char="•"/>
            </a:pPr>
            <a:r>
              <a:rPr lang="en-US" sz="3200" dirty="0">
                <a:latin typeface="+mn-lt"/>
              </a:rPr>
              <a:t>Survey respondents</a:t>
            </a:r>
          </a:p>
          <a:p>
            <a:pPr marL="457200" indent="-457200">
              <a:buFont typeface="Arial" panose="020B0604020202020204" pitchFamily="34" charset="0"/>
              <a:buChar char="•"/>
            </a:pPr>
            <a:r>
              <a:rPr lang="en-US" sz="3200" dirty="0">
                <a:latin typeface="+mn-lt"/>
              </a:rPr>
              <a:t>Colleagues who are helping with process improvement projects</a:t>
            </a:r>
          </a:p>
          <a:p>
            <a:pPr marL="457200" indent="-457200">
              <a:buFont typeface="Arial" panose="020B0604020202020204" pitchFamily="34" charset="0"/>
              <a:buChar char="•"/>
            </a:pPr>
            <a:r>
              <a:rPr lang="en-US" sz="3200" dirty="0">
                <a:latin typeface="+mn-lt"/>
              </a:rPr>
              <a:t>Post award grants management improvement oversight committee</a:t>
            </a:r>
          </a:p>
          <a:p>
            <a:pPr marL="457200" indent="-457200">
              <a:buFont typeface="Arial" panose="020B0604020202020204" pitchFamily="34" charset="0"/>
              <a:buChar char="•"/>
            </a:pPr>
            <a:r>
              <a:rPr lang="en-US" sz="3200" dirty="0">
                <a:latin typeface="+mn-lt"/>
              </a:rPr>
              <a:t>MU POST team and NSF GRANTED program (NSF award #2426787)</a:t>
            </a:r>
          </a:p>
        </p:txBody>
      </p:sp>
    </p:spTree>
    <p:extLst>
      <p:ext uri="{BB962C8B-B14F-4D97-AF65-F5344CB8AC3E}">
        <p14:creationId xmlns:p14="http://schemas.microsoft.com/office/powerpoint/2010/main" val="322174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5E8B-3CD1-B401-C39B-AB4B03F4D333}"/>
              </a:ext>
            </a:extLst>
          </p:cNvPr>
          <p:cNvSpPr>
            <a:spLocks noGrp="1"/>
          </p:cNvSpPr>
          <p:nvPr>
            <p:ph type="title"/>
          </p:nvPr>
        </p:nvSpPr>
        <p:spPr/>
        <p:txBody>
          <a:bodyPr/>
          <a:lstStyle/>
          <a:p>
            <a:pPr algn="ctr"/>
            <a:r>
              <a:rPr lang="en-US" dirty="0"/>
              <a:t>Multiple Challenges and Perspectives</a:t>
            </a:r>
          </a:p>
        </p:txBody>
      </p:sp>
      <p:graphicFrame>
        <p:nvGraphicFramePr>
          <p:cNvPr id="5" name="Content Placeholder 4">
            <a:extLst>
              <a:ext uri="{FF2B5EF4-FFF2-40B4-BE49-F238E27FC236}">
                <a16:creationId xmlns:a16="http://schemas.microsoft.com/office/drawing/2014/main" id="{D4F71A57-E001-EB86-909F-E229E3AD9E9C}"/>
              </a:ext>
            </a:extLst>
          </p:cNvPr>
          <p:cNvGraphicFramePr>
            <a:graphicFrameLocks noGrp="1"/>
          </p:cNvGraphicFramePr>
          <p:nvPr>
            <p:ph idx="1"/>
            <p:extLst>
              <p:ext uri="{D42A27DB-BD31-4B8C-83A1-F6EECF244321}">
                <p14:modId xmlns:p14="http://schemas.microsoft.com/office/powerpoint/2010/main" val="658048191"/>
              </p:ext>
            </p:extLst>
          </p:nvPr>
        </p:nvGraphicFramePr>
        <p:xfrm>
          <a:off x="1404220" y="1936792"/>
          <a:ext cx="10193577"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CD087EB-1DD3-528B-3D89-AA57D1D9855B}"/>
              </a:ext>
            </a:extLst>
          </p:cNvPr>
          <p:cNvSpPr txBox="1"/>
          <p:nvPr/>
        </p:nvSpPr>
        <p:spPr>
          <a:xfrm>
            <a:off x="739036" y="2281072"/>
            <a:ext cx="3356976" cy="3108543"/>
          </a:xfrm>
          <a:prstGeom prst="rect">
            <a:avLst/>
          </a:prstGeom>
          <a:noFill/>
        </p:spPr>
        <p:txBody>
          <a:bodyPr wrap="square" rtlCol="0">
            <a:spAutoFit/>
          </a:bodyPr>
          <a:lstStyle/>
          <a:p>
            <a:r>
              <a:rPr lang="en-US" sz="2800" b="1" dirty="0">
                <a:solidFill>
                  <a:srgbClr val="0070C0"/>
                </a:solidFill>
              </a:rPr>
              <a:t>Campus-wide staff and faculty collaboration required to build capacity and improve the experience for all stakeholders. </a:t>
            </a:r>
          </a:p>
        </p:txBody>
      </p:sp>
      <p:sp>
        <p:nvSpPr>
          <p:cNvPr id="4" name="TextBox 3">
            <a:extLst>
              <a:ext uri="{FF2B5EF4-FFF2-40B4-BE49-F238E27FC236}">
                <a16:creationId xmlns:a16="http://schemas.microsoft.com/office/drawing/2014/main" id="{2ADA66D1-1454-1D53-0377-730F31771F48}"/>
              </a:ext>
            </a:extLst>
          </p:cNvPr>
          <p:cNvSpPr txBox="1"/>
          <p:nvPr/>
        </p:nvSpPr>
        <p:spPr>
          <a:xfrm>
            <a:off x="8906005" y="2281072"/>
            <a:ext cx="2447795" cy="2246769"/>
          </a:xfrm>
          <a:prstGeom prst="rect">
            <a:avLst/>
          </a:prstGeom>
          <a:noFill/>
        </p:spPr>
        <p:txBody>
          <a:bodyPr wrap="square" rtlCol="0">
            <a:spAutoFit/>
          </a:bodyPr>
          <a:lstStyle/>
          <a:p>
            <a:r>
              <a:rPr lang="en-US" sz="2800" b="1" dirty="0">
                <a:solidFill>
                  <a:srgbClr val="0070C0"/>
                </a:solidFill>
              </a:rPr>
              <a:t>Critical part of our research infrastructure.</a:t>
            </a:r>
          </a:p>
          <a:p>
            <a:endParaRPr lang="en-US" sz="2800" b="1" dirty="0">
              <a:solidFill>
                <a:srgbClr val="0070C0"/>
              </a:solidFill>
            </a:endParaRPr>
          </a:p>
          <a:p>
            <a:endParaRPr lang="en-US" sz="2800" dirty="0"/>
          </a:p>
        </p:txBody>
      </p:sp>
    </p:spTree>
    <p:extLst>
      <p:ext uri="{BB962C8B-B14F-4D97-AF65-F5344CB8AC3E}">
        <p14:creationId xmlns:p14="http://schemas.microsoft.com/office/powerpoint/2010/main" val="9788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FF49-801E-AE3F-3ECA-DEB622451C53}"/>
              </a:ext>
            </a:extLst>
          </p:cNvPr>
          <p:cNvSpPr>
            <a:spLocks noGrp="1"/>
          </p:cNvSpPr>
          <p:nvPr>
            <p:ph type="title"/>
          </p:nvPr>
        </p:nvSpPr>
        <p:spPr/>
        <p:txBody>
          <a:bodyPr>
            <a:normAutofit fontScale="90000"/>
          </a:bodyPr>
          <a:lstStyle/>
          <a:p>
            <a:r>
              <a:rPr lang="en-US" dirty="0"/>
              <a:t>Strategic Plan Priority: Process Improvement for Better Grant Management Support</a:t>
            </a:r>
          </a:p>
        </p:txBody>
      </p:sp>
      <p:sp>
        <p:nvSpPr>
          <p:cNvPr id="3" name="Content Placeholder 2">
            <a:extLst>
              <a:ext uri="{FF2B5EF4-FFF2-40B4-BE49-F238E27FC236}">
                <a16:creationId xmlns:a16="http://schemas.microsoft.com/office/drawing/2014/main" id="{AC9D464C-67EF-6C39-3FAF-15A6215C34BA}"/>
              </a:ext>
            </a:extLst>
          </p:cNvPr>
          <p:cNvSpPr>
            <a:spLocks noGrp="1"/>
          </p:cNvSpPr>
          <p:nvPr>
            <p:ph idx="1"/>
          </p:nvPr>
        </p:nvSpPr>
        <p:spPr>
          <a:xfrm>
            <a:off x="501042" y="1939163"/>
            <a:ext cx="10952967" cy="4396222"/>
          </a:xfrm>
        </p:spPr>
        <p:txBody>
          <a:bodyPr>
            <a:noAutofit/>
          </a:bodyPr>
          <a:lstStyle/>
          <a:p>
            <a:r>
              <a:rPr lang="en-US" dirty="0">
                <a:latin typeface="+mn-lt"/>
              </a:rPr>
              <a:t>Combination of:</a:t>
            </a:r>
          </a:p>
          <a:p>
            <a:pPr marL="457200" indent="-457200">
              <a:buFont typeface="Arial" panose="020B0604020202020204" pitchFamily="34" charset="0"/>
              <a:buChar char="•"/>
            </a:pPr>
            <a:r>
              <a:rPr lang="en-US" dirty="0">
                <a:latin typeface="+mn-lt"/>
              </a:rPr>
              <a:t>Targeted efforts to improve processes that support grants (some may also support non-grant-related operations)</a:t>
            </a:r>
          </a:p>
          <a:p>
            <a:pPr marL="1143000" lvl="1" indent="-457200">
              <a:buFont typeface="Arial" panose="020B0604020202020204" pitchFamily="34" charset="0"/>
              <a:buChar char="•"/>
            </a:pPr>
            <a:r>
              <a:rPr lang="en-US" sz="2800" dirty="0">
                <a:latin typeface="+mn-lt"/>
              </a:rPr>
              <a:t>Example: DocuSign salary authorization process</a:t>
            </a:r>
          </a:p>
          <a:p>
            <a:pPr marL="457200" indent="-457200">
              <a:buFont typeface="Arial" panose="020B0604020202020204" pitchFamily="34" charset="0"/>
              <a:buChar char="•"/>
            </a:pPr>
            <a:r>
              <a:rPr lang="en-US" dirty="0">
                <a:latin typeface="+mn-lt"/>
              </a:rPr>
              <a:t>MU POST: NSF-funded post-award improvement project</a:t>
            </a:r>
          </a:p>
          <a:p>
            <a:pPr marL="1143000" lvl="1" indent="-457200">
              <a:buFont typeface="Arial" panose="020B0604020202020204" pitchFamily="34" charset="0"/>
              <a:buChar char="•"/>
            </a:pPr>
            <a:r>
              <a:rPr lang="en-US" sz="2800" dirty="0">
                <a:latin typeface="+mn-lt"/>
              </a:rPr>
              <a:t>Develop advocate model to assist PIs and department staff (bridge to central offices)</a:t>
            </a:r>
          </a:p>
          <a:p>
            <a:pPr marL="1143000" lvl="1" indent="-457200">
              <a:buFont typeface="Arial" panose="020B0604020202020204" pitchFamily="34" charset="0"/>
              <a:buChar char="•"/>
            </a:pPr>
            <a:r>
              <a:rPr lang="en-US" sz="2800" dirty="0">
                <a:latin typeface="+mn-lt"/>
              </a:rPr>
              <a:t>Focus on improvement of selected processes </a:t>
            </a:r>
            <a:r>
              <a:rPr lang="en-US" sz="2800" dirty="0">
                <a:latin typeface="+mn-lt"/>
                <a:sym typeface="Wingdings" panose="05000000000000000000" pitchFamily="2" charset="2"/>
              </a:rPr>
              <a:t></a:t>
            </a:r>
            <a:r>
              <a:rPr lang="en-US" sz="2800" dirty="0">
                <a:latin typeface="+mn-lt"/>
              </a:rPr>
              <a:t> automation, efficiency, scalability, and transparency</a:t>
            </a:r>
          </a:p>
          <a:p>
            <a:pPr marL="1143000" lvl="1" indent="-457200">
              <a:buFont typeface="Arial" panose="020B0604020202020204" pitchFamily="34" charset="0"/>
              <a:buChar char="•"/>
            </a:pPr>
            <a:r>
              <a:rPr lang="en-US" sz="2800" dirty="0">
                <a:latin typeface="+mn-lt"/>
              </a:rPr>
              <a:t>Part of NSF cohort of GRANTED programs</a:t>
            </a:r>
          </a:p>
        </p:txBody>
      </p:sp>
    </p:spTree>
    <p:extLst>
      <p:ext uri="{BB962C8B-B14F-4D97-AF65-F5344CB8AC3E}">
        <p14:creationId xmlns:p14="http://schemas.microsoft.com/office/powerpoint/2010/main" val="8501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13D2-5D09-305D-2F73-78B9C13C774B}"/>
              </a:ext>
            </a:extLst>
          </p:cNvPr>
          <p:cNvSpPr>
            <a:spLocks noGrp="1"/>
          </p:cNvSpPr>
          <p:nvPr>
            <p:ph type="title"/>
          </p:nvPr>
        </p:nvSpPr>
        <p:spPr>
          <a:xfrm>
            <a:off x="838200" y="397808"/>
            <a:ext cx="10515600" cy="1325563"/>
          </a:xfrm>
        </p:spPr>
        <p:txBody>
          <a:bodyPr/>
          <a:lstStyle/>
          <a:p>
            <a:r>
              <a:rPr lang="en-US" dirty="0"/>
              <a:t>Recap of Academic Year 2024-25 work</a:t>
            </a:r>
          </a:p>
        </p:txBody>
      </p:sp>
      <p:sp>
        <p:nvSpPr>
          <p:cNvPr id="3" name="Content Placeholder 2">
            <a:extLst>
              <a:ext uri="{FF2B5EF4-FFF2-40B4-BE49-F238E27FC236}">
                <a16:creationId xmlns:a16="http://schemas.microsoft.com/office/drawing/2014/main" id="{8859DB2C-83FF-5173-3E60-8AFD7926EB12}"/>
              </a:ext>
            </a:extLst>
          </p:cNvPr>
          <p:cNvSpPr>
            <a:spLocks noGrp="1"/>
          </p:cNvSpPr>
          <p:nvPr>
            <p:ph idx="1"/>
          </p:nvPr>
        </p:nvSpPr>
        <p:spPr>
          <a:xfrm>
            <a:off x="838200" y="1585584"/>
            <a:ext cx="10515600" cy="4351338"/>
          </a:xfrm>
        </p:spPr>
        <p:txBody>
          <a:bodyPr>
            <a:noAutofit/>
          </a:bodyPr>
          <a:lstStyle/>
          <a:p>
            <a:pPr marL="457200" indent="-457200">
              <a:buFont typeface="Arial" panose="020B0604020202020204" pitchFamily="34" charset="0"/>
              <a:buChar char="•"/>
            </a:pPr>
            <a:r>
              <a:rPr lang="en-US" dirty="0">
                <a:latin typeface="+mn-lt"/>
              </a:rPr>
              <a:t>Grant dashboard launched, initial user training (Fall 2024)</a:t>
            </a:r>
          </a:p>
          <a:p>
            <a:pPr marL="457200" indent="-457200">
              <a:buFont typeface="Arial" panose="020B0604020202020204" pitchFamily="34" charset="0"/>
              <a:buChar char="•"/>
            </a:pPr>
            <a:r>
              <a:rPr lang="en-US" dirty="0">
                <a:latin typeface="+mn-lt"/>
              </a:rPr>
              <a:t>MU POST grant funded by NSF (4-year project, ~$1.2M)</a:t>
            </a:r>
          </a:p>
          <a:p>
            <a:pPr marL="1143000" lvl="1" indent="-457200">
              <a:buFont typeface="Arial" panose="020B0604020202020204" pitchFamily="34" charset="0"/>
              <a:buChar char="•"/>
            </a:pPr>
            <a:r>
              <a:rPr lang="en-US" sz="2800" dirty="0">
                <a:latin typeface="+mn-lt"/>
              </a:rPr>
              <a:t>Grant-funded advocate position established, one university-funded advocate already in place</a:t>
            </a:r>
          </a:p>
          <a:p>
            <a:pPr marL="1143000" lvl="1" indent="-457200">
              <a:buFont typeface="Arial" panose="020B0604020202020204" pitchFamily="34" charset="0"/>
              <a:buChar char="•"/>
            </a:pPr>
            <a:r>
              <a:rPr lang="en-US" sz="2800" dirty="0">
                <a:latin typeface="+mn-lt"/>
              </a:rPr>
              <a:t>Currently searching for grant-funded advocate</a:t>
            </a:r>
          </a:p>
          <a:p>
            <a:pPr marL="457200" indent="-457200">
              <a:buFont typeface="Arial" panose="020B0604020202020204" pitchFamily="34" charset="0"/>
              <a:buChar char="•"/>
            </a:pPr>
            <a:r>
              <a:rPr lang="en-US" dirty="0">
                <a:latin typeface="+mn-lt"/>
              </a:rPr>
              <a:t>Faculty and staff oversight committee established</a:t>
            </a:r>
          </a:p>
          <a:p>
            <a:pPr marL="1143000" lvl="1" indent="-457200">
              <a:buFont typeface="Arial" panose="020B0604020202020204" pitchFamily="34" charset="0"/>
              <a:buChar char="•"/>
            </a:pPr>
            <a:r>
              <a:rPr lang="en-US" sz="2800" dirty="0">
                <a:latin typeface="+mn-lt"/>
              </a:rPr>
              <a:t>Current and past members: Amy Albrinck Schroeder, Jodie Box, Steve Celichowski, Katherine Durben, Anita Guizar, Jeanne Hossenlopp, Allison Hyngstrom, Amber Jensen, Julie Knox, Anna Kranz, Anita Manogaran, Sherri Walker, Sa Yang, and project coordinator Sara Spragg </a:t>
            </a:r>
          </a:p>
          <a:p>
            <a:pPr marL="457200" indent="-457200">
              <a:buFont typeface="Arial" panose="020B0604020202020204" pitchFamily="34" charset="0"/>
              <a:buChar char="•"/>
            </a:pPr>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47456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6BB6A-231B-8E70-F94E-2E0FDDE7E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FB631-0988-65B4-413C-ACE918EF47C7}"/>
              </a:ext>
            </a:extLst>
          </p:cNvPr>
          <p:cNvSpPr>
            <a:spLocks noGrp="1"/>
          </p:cNvSpPr>
          <p:nvPr>
            <p:ph type="title"/>
          </p:nvPr>
        </p:nvSpPr>
        <p:spPr/>
        <p:txBody>
          <a:bodyPr/>
          <a:lstStyle/>
          <a:p>
            <a:r>
              <a:rPr lang="en-US" dirty="0"/>
              <a:t>Recap of Academic Year 2024-25 work</a:t>
            </a:r>
          </a:p>
        </p:txBody>
      </p:sp>
      <p:sp>
        <p:nvSpPr>
          <p:cNvPr id="3" name="Content Placeholder 2">
            <a:extLst>
              <a:ext uri="{FF2B5EF4-FFF2-40B4-BE49-F238E27FC236}">
                <a16:creationId xmlns:a16="http://schemas.microsoft.com/office/drawing/2014/main" id="{E7B31910-B085-8E67-CE73-E1D0A20F8337}"/>
              </a:ext>
            </a:extLst>
          </p:cNvPr>
          <p:cNvSpPr>
            <a:spLocks noGrp="1"/>
          </p:cNvSpPr>
          <p:nvPr>
            <p:ph idx="1"/>
          </p:nvPr>
        </p:nvSpPr>
        <p:spPr>
          <a:xfrm>
            <a:off x="363255" y="1741118"/>
            <a:ext cx="11336055" cy="4684320"/>
          </a:xfrm>
        </p:spPr>
        <p:txBody>
          <a:bodyPr>
            <a:noAutofit/>
          </a:bodyPr>
          <a:lstStyle/>
          <a:p>
            <a:pPr marL="457200" indent="-457200">
              <a:buFont typeface="Arial" panose="020B0604020202020204" pitchFamily="34" charset="0"/>
              <a:buChar char="•"/>
            </a:pPr>
            <a:r>
              <a:rPr lang="en-US" dirty="0">
                <a:latin typeface="+mn-lt"/>
              </a:rPr>
              <a:t>DocuSign process rolled out for new account set-up</a:t>
            </a:r>
          </a:p>
          <a:p>
            <a:pPr marL="457200" indent="-457200">
              <a:buFont typeface="Arial" panose="020B0604020202020204" pitchFamily="34" charset="0"/>
              <a:buChar char="•"/>
            </a:pPr>
            <a:r>
              <a:rPr lang="en-US" dirty="0">
                <a:latin typeface="+mn-lt"/>
              </a:rPr>
              <a:t>DocuSign process for academic area salary authorizations</a:t>
            </a:r>
          </a:p>
          <a:p>
            <a:pPr marL="457200" indent="-457200">
              <a:buFont typeface="Arial" panose="020B0604020202020204" pitchFamily="34" charset="0"/>
              <a:buChar char="•"/>
            </a:pPr>
            <a:r>
              <a:rPr lang="en-US" dirty="0">
                <a:latin typeface="+mn-lt"/>
              </a:rPr>
              <a:t>Kuali data migrated into </a:t>
            </a:r>
            <a:r>
              <a:rPr lang="en-US" dirty="0" err="1">
                <a:latin typeface="+mn-lt"/>
              </a:rPr>
              <a:t>DataMarq</a:t>
            </a:r>
            <a:r>
              <a:rPr lang="en-US" dirty="0">
                <a:latin typeface="+mn-lt"/>
              </a:rPr>
              <a:t>, selected reports available</a:t>
            </a:r>
          </a:p>
          <a:p>
            <a:pPr marL="457200" indent="-457200">
              <a:buFont typeface="Arial" panose="020B0604020202020204" pitchFamily="34" charset="0"/>
              <a:buChar char="•"/>
            </a:pPr>
            <a:r>
              <a:rPr lang="en-US" dirty="0">
                <a:latin typeface="+mn-lt"/>
              </a:rPr>
              <a:t>Automated annual grant budget rollover process</a:t>
            </a:r>
          </a:p>
          <a:p>
            <a:pPr marL="457200" indent="-457200">
              <a:buFont typeface="Arial" panose="020B0604020202020204" pitchFamily="34" charset="0"/>
              <a:buChar char="•"/>
            </a:pPr>
            <a:r>
              <a:rPr lang="en-US" dirty="0">
                <a:latin typeface="+mn-lt"/>
              </a:rPr>
              <a:t>Documents created for: advocate engagement process, award kickoff and monthly checklists, and post-award roles and responsibilities (</a:t>
            </a:r>
            <a:r>
              <a:rPr lang="en-US" dirty="0">
                <a:latin typeface="+mn-lt"/>
                <a:hlinkClick r:id="rId3"/>
              </a:rPr>
              <a:t>https://www.marquette.edu/research-sponsored-programs/mu-post/</a:t>
            </a:r>
            <a:r>
              <a:rPr lang="en-US" dirty="0">
                <a:latin typeface="+mn-lt"/>
              </a:rPr>
              <a:t>)  </a:t>
            </a:r>
          </a:p>
          <a:p>
            <a:r>
              <a:rPr lang="en-US" dirty="0">
                <a:latin typeface="+mn-lt"/>
              </a:rPr>
              <a:t>See </a:t>
            </a:r>
            <a:r>
              <a:rPr lang="en-US" dirty="0">
                <a:latin typeface="+mn-lt"/>
                <a:hlinkClick r:id="rId4"/>
              </a:rPr>
              <a:t>https://www.marquette.edu/innovation/grant-management-process-improvement.php</a:t>
            </a:r>
            <a:r>
              <a:rPr lang="en-US" dirty="0">
                <a:latin typeface="+mn-lt"/>
              </a:rPr>
              <a:t> for May 2025 roadmap of projects and logic model for strategic plan priority </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302292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C7542-6363-E477-C950-EFA803B44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08BB9-F41F-DA61-15E7-076528FBD111}"/>
              </a:ext>
            </a:extLst>
          </p:cNvPr>
          <p:cNvSpPr>
            <a:spLocks noGrp="1"/>
          </p:cNvSpPr>
          <p:nvPr>
            <p:ph type="title"/>
          </p:nvPr>
        </p:nvSpPr>
        <p:spPr/>
        <p:txBody>
          <a:bodyPr/>
          <a:lstStyle/>
          <a:p>
            <a:r>
              <a:rPr lang="en-US" dirty="0"/>
              <a:t>Recap of Summer 2025 work</a:t>
            </a:r>
          </a:p>
        </p:txBody>
      </p:sp>
      <p:sp>
        <p:nvSpPr>
          <p:cNvPr id="3" name="Content Placeholder 2">
            <a:extLst>
              <a:ext uri="{FF2B5EF4-FFF2-40B4-BE49-F238E27FC236}">
                <a16:creationId xmlns:a16="http://schemas.microsoft.com/office/drawing/2014/main" id="{6E30BC0E-0C9E-43D7-7B33-DF9562AB28D4}"/>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dirty="0">
                <a:latin typeface="+mn-lt"/>
              </a:rPr>
              <a:t>Evaluated progress/completion of initial project priorities</a:t>
            </a:r>
          </a:p>
          <a:p>
            <a:pPr marL="457200" indent="-457200">
              <a:buFont typeface="Arial" panose="020B0604020202020204" pitchFamily="34" charset="0"/>
              <a:buChar char="•"/>
            </a:pPr>
            <a:r>
              <a:rPr lang="en-US" sz="3200" dirty="0">
                <a:latin typeface="+mn-lt"/>
              </a:rPr>
              <a:t>Stakeholder survey and analysis by MU POST external evaluators; review by internal team</a:t>
            </a:r>
          </a:p>
          <a:p>
            <a:pPr marL="457200" indent="-457200">
              <a:buFont typeface="Arial" panose="020B0604020202020204" pitchFamily="34" charset="0"/>
              <a:buChar char="•"/>
            </a:pPr>
            <a:r>
              <a:rPr lang="en-US" sz="3200" dirty="0">
                <a:latin typeface="+mn-lt"/>
              </a:rPr>
              <a:t>Began planning FY26 priorities</a:t>
            </a:r>
          </a:p>
        </p:txBody>
      </p:sp>
    </p:spTree>
    <p:extLst>
      <p:ext uri="{BB962C8B-B14F-4D97-AF65-F5344CB8AC3E}">
        <p14:creationId xmlns:p14="http://schemas.microsoft.com/office/powerpoint/2010/main" val="130327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A763-5807-F9D1-C327-5DE34B17F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0BB1-6F56-C3B3-F53B-4224F7961993}"/>
              </a:ext>
            </a:extLst>
          </p:cNvPr>
          <p:cNvSpPr>
            <a:spLocks noGrp="1"/>
          </p:cNvSpPr>
          <p:nvPr>
            <p:ph type="title"/>
          </p:nvPr>
        </p:nvSpPr>
        <p:spPr>
          <a:xfrm>
            <a:off x="836111" y="52300"/>
            <a:ext cx="10515600" cy="1325563"/>
          </a:xfrm>
        </p:spPr>
        <p:txBody>
          <a:bodyPr>
            <a:normAutofit/>
          </a:bodyPr>
          <a:lstStyle/>
          <a:p>
            <a:r>
              <a:rPr lang="en-US" dirty="0"/>
              <a:t>Pilot Academic Area Salary Authorization Project (FY25)</a:t>
            </a:r>
          </a:p>
        </p:txBody>
      </p:sp>
      <p:graphicFrame>
        <p:nvGraphicFramePr>
          <p:cNvPr id="6" name="Content Placeholder 5">
            <a:extLst>
              <a:ext uri="{FF2B5EF4-FFF2-40B4-BE49-F238E27FC236}">
                <a16:creationId xmlns:a16="http://schemas.microsoft.com/office/drawing/2014/main" id="{7E2EF04F-D94F-BFD3-8673-259EE2BD2778}"/>
              </a:ext>
            </a:extLst>
          </p:cNvPr>
          <p:cNvGraphicFramePr>
            <a:graphicFrameLocks noGrp="1"/>
          </p:cNvGraphicFramePr>
          <p:nvPr>
            <p:ph idx="1"/>
            <p:extLst>
              <p:ext uri="{D42A27DB-BD31-4B8C-83A1-F6EECF244321}">
                <p14:modId xmlns:p14="http://schemas.microsoft.com/office/powerpoint/2010/main" val="326795981"/>
              </p:ext>
            </p:extLst>
          </p:nvPr>
        </p:nvGraphicFramePr>
        <p:xfrm>
          <a:off x="626300" y="1859215"/>
          <a:ext cx="10935221" cy="478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E34FD65-0118-B0C8-99A7-247D5CA85809}"/>
              </a:ext>
            </a:extLst>
          </p:cNvPr>
          <p:cNvSpPr txBox="1"/>
          <p:nvPr/>
        </p:nvSpPr>
        <p:spPr>
          <a:xfrm>
            <a:off x="836110" y="5841426"/>
            <a:ext cx="10337105" cy="584775"/>
          </a:xfrm>
          <a:prstGeom prst="rect">
            <a:avLst/>
          </a:prstGeom>
          <a:noFill/>
        </p:spPr>
        <p:txBody>
          <a:bodyPr wrap="square" rtlCol="0">
            <a:spAutoFit/>
          </a:bodyPr>
          <a:lstStyle/>
          <a:p>
            <a:r>
              <a:rPr lang="en-US" sz="3200" b="1" dirty="0">
                <a:solidFill>
                  <a:srgbClr val="00B050"/>
                </a:solidFill>
              </a:rPr>
              <a:t>Concern: Pay people on time and from the right accounts!</a:t>
            </a:r>
          </a:p>
        </p:txBody>
      </p:sp>
      <p:sp>
        <p:nvSpPr>
          <p:cNvPr id="9" name="Arrow: U-Turn 8">
            <a:extLst>
              <a:ext uri="{FF2B5EF4-FFF2-40B4-BE49-F238E27FC236}">
                <a16:creationId xmlns:a16="http://schemas.microsoft.com/office/drawing/2014/main" id="{5B22773A-8AC3-E52C-2694-B577D84D6596}"/>
              </a:ext>
            </a:extLst>
          </p:cNvPr>
          <p:cNvSpPr/>
          <p:nvPr/>
        </p:nvSpPr>
        <p:spPr>
          <a:xfrm flipH="1">
            <a:off x="836109" y="1377864"/>
            <a:ext cx="5586609" cy="1187090"/>
          </a:xfrm>
          <a:prstGeom prst="utur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1F07EC9-8349-09C1-9BB0-5DA0A429849F}"/>
              </a:ext>
            </a:extLst>
          </p:cNvPr>
          <p:cNvSpPr txBox="1"/>
          <p:nvPr/>
        </p:nvSpPr>
        <p:spPr>
          <a:xfrm>
            <a:off x="1636113" y="1733956"/>
            <a:ext cx="4457797" cy="830997"/>
          </a:xfrm>
          <a:prstGeom prst="rect">
            <a:avLst/>
          </a:prstGeom>
          <a:noFill/>
        </p:spPr>
        <p:txBody>
          <a:bodyPr wrap="square" rtlCol="0">
            <a:spAutoFit/>
          </a:bodyPr>
          <a:lstStyle/>
          <a:p>
            <a:r>
              <a:rPr lang="en-US" sz="2400" i="1" dirty="0">
                <a:solidFill>
                  <a:srgbClr val="FF0000"/>
                </a:solidFill>
              </a:rPr>
              <a:t>Declined submissions returned for corrections</a:t>
            </a:r>
          </a:p>
        </p:txBody>
      </p:sp>
      <p:sp>
        <p:nvSpPr>
          <p:cNvPr id="15" name="TextBox 14">
            <a:extLst>
              <a:ext uri="{FF2B5EF4-FFF2-40B4-BE49-F238E27FC236}">
                <a16:creationId xmlns:a16="http://schemas.microsoft.com/office/drawing/2014/main" id="{D1FCAC92-9ECF-DF45-6547-988865C2C418}"/>
              </a:ext>
            </a:extLst>
          </p:cNvPr>
          <p:cNvSpPr txBox="1"/>
          <p:nvPr/>
        </p:nvSpPr>
        <p:spPr>
          <a:xfrm>
            <a:off x="6793704" y="833709"/>
            <a:ext cx="5118774" cy="1569660"/>
          </a:xfrm>
          <a:prstGeom prst="rect">
            <a:avLst/>
          </a:prstGeom>
          <a:noFill/>
        </p:spPr>
        <p:txBody>
          <a:bodyPr wrap="none" rtlCol="0">
            <a:spAutoFit/>
          </a:bodyPr>
          <a:lstStyle/>
          <a:p>
            <a:r>
              <a:rPr lang="en-US" sz="2400" dirty="0"/>
              <a:t>New process</a:t>
            </a:r>
          </a:p>
          <a:p>
            <a:pPr marL="342900" indent="-342900">
              <a:buFont typeface="Wingdings" panose="05000000000000000000" pitchFamily="2" charset="2"/>
              <a:buChar char="ü"/>
            </a:pPr>
            <a:r>
              <a:rPr lang="en-US" sz="2400" dirty="0"/>
              <a:t>Tracks progress</a:t>
            </a:r>
          </a:p>
          <a:p>
            <a:pPr marL="342900" indent="-342900">
              <a:buFont typeface="Wingdings" panose="05000000000000000000" pitchFamily="2" charset="2"/>
              <a:buChar char="ü"/>
            </a:pPr>
            <a:r>
              <a:rPr lang="en-US" sz="2400" dirty="0"/>
              <a:t>Works for high-volume times</a:t>
            </a:r>
          </a:p>
          <a:p>
            <a:pPr marL="342900" indent="-342900">
              <a:buFont typeface="Wingdings" panose="05000000000000000000" pitchFamily="2" charset="2"/>
              <a:buChar char="ü"/>
            </a:pPr>
            <a:r>
              <a:rPr lang="en-US" sz="2400" dirty="0"/>
              <a:t>Works for grant and non-grant cases </a:t>
            </a:r>
          </a:p>
        </p:txBody>
      </p:sp>
    </p:spTree>
    <p:extLst>
      <p:ext uri="{BB962C8B-B14F-4D97-AF65-F5344CB8AC3E}">
        <p14:creationId xmlns:p14="http://schemas.microsoft.com/office/powerpoint/2010/main" val="260975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64C176-D1EE-040D-491C-D60D4BDE4C1B}"/>
              </a:ext>
            </a:extLst>
          </p:cNvPr>
          <p:cNvPicPr>
            <a:picLocks noChangeAspect="1"/>
          </p:cNvPicPr>
          <p:nvPr/>
        </p:nvPicPr>
        <p:blipFill>
          <a:blip r:embed="rId3"/>
          <a:stretch>
            <a:fillRect/>
          </a:stretch>
        </p:blipFill>
        <p:spPr>
          <a:xfrm>
            <a:off x="1467173" y="804013"/>
            <a:ext cx="7852191" cy="5707176"/>
          </a:xfrm>
          <a:prstGeom prst="rect">
            <a:avLst/>
          </a:prstGeom>
        </p:spPr>
      </p:pic>
      <p:sp>
        <p:nvSpPr>
          <p:cNvPr id="8" name="TextBox 7">
            <a:extLst>
              <a:ext uri="{FF2B5EF4-FFF2-40B4-BE49-F238E27FC236}">
                <a16:creationId xmlns:a16="http://schemas.microsoft.com/office/drawing/2014/main" id="{E86AE2C7-CE91-DA67-4C8B-99E8D268F0DE}"/>
              </a:ext>
            </a:extLst>
          </p:cNvPr>
          <p:cNvSpPr txBox="1"/>
          <p:nvPr/>
        </p:nvSpPr>
        <p:spPr>
          <a:xfrm>
            <a:off x="9319364" y="3670127"/>
            <a:ext cx="1491947" cy="461665"/>
          </a:xfrm>
          <a:prstGeom prst="rect">
            <a:avLst/>
          </a:prstGeom>
          <a:noFill/>
        </p:spPr>
        <p:txBody>
          <a:bodyPr wrap="none" rtlCol="0">
            <a:spAutoFit/>
          </a:bodyPr>
          <a:lstStyle/>
          <a:p>
            <a:r>
              <a:rPr lang="en-US" sz="2400" dirty="0">
                <a:solidFill>
                  <a:schemeClr val="accent6">
                    <a:lumMod val="75000"/>
                  </a:schemeClr>
                </a:solidFill>
                <a:sym typeface="Wingdings" panose="05000000000000000000" pitchFamily="2" charset="2"/>
              </a:rPr>
              <a:t></a:t>
            </a:r>
            <a:r>
              <a:rPr lang="en-US" sz="2400" dirty="0">
                <a:solidFill>
                  <a:schemeClr val="accent6">
                    <a:lumMod val="75000"/>
                  </a:schemeClr>
                </a:solidFill>
              </a:rPr>
              <a:t>2 weeks</a:t>
            </a:r>
          </a:p>
        </p:txBody>
      </p:sp>
      <p:sp>
        <p:nvSpPr>
          <p:cNvPr id="9" name="TextBox 8">
            <a:extLst>
              <a:ext uri="{FF2B5EF4-FFF2-40B4-BE49-F238E27FC236}">
                <a16:creationId xmlns:a16="http://schemas.microsoft.com/office/drawing/2014/main" id="{46DECD73-042A-10D5-4D41-202A2A1AAC35}"/>
              </a:ext>
            </a:extLst>
          </p:cNvPr>
          <p:cNvSpPr txBox="1"/>
          <p:nvPr/>
        </p:nvSpPr>
        <p:spPr>
          <a:xfrm>
            <a:off x="7377831" y="881516"/>
            <a:ext cx="1603332" cy="830997"/>
          </a:xfrm>
          <a:prstGeom prst="rect">
            <a:avLst/>
          </a:prstGeom>
          <a:noFill/>
        </p:spPr>
        <p:txBody>
          <a:bodyPr wrap="square" rtlCol="0">
            <a:spAutoFit/>
          </a:bodyPr>
          <a:lstStyle/>
          <a:p>
            <a:r>
              <a:rPr lang="en-US" sz="2400" dirty="0"/>
              <a:t>Submitted before </a:t>
            </a:r>
            <a:r>
              <a:rPr lang="en-US" sz="2400" dirty="0" err="1"/>
              <a:t>GoT</a:t>
            </a:r>
            <a:r>
              <a:rPr lang="en-US" sz="2400" dirty="0"/>
              <a:t> </a:t>
            </a:r>
          </a:p>
        </p:txBody>
      </p:sp>
      <p:cxnSp>
        <p:nvCxnSpPr>
          <p:cNvPr id="11" name="Straight Arrow Connector 10">
            <a:extLst>
              <a:ext uri="{FF2B5EF4-FFF2-40B4-BE49-F238E27FC236}">
                <a16:creationId xmlns:a16="http://schemas.microsoft.com/office/drawing/2014/main" id="{B94DF11A-05DF-9FAF-59F0-B6B7A706B8AC}"/>
              </a:ext>
            </a:extLst>
          </p:cNvPr>
          <p:cNvCxnSpPr>
            <a:cxnSpLocks/>
            <a:stCxn id="9" idx="1"/>
          </p:cNvCxnSpPr>
          <p:nvPr/>
        </p:nvCxnSpPr>
        <p:spPr>
          <a:xfrm flipH="1">
            <a:off x="7127309" y="1297015"/>
            <a:ext cx="250522" cy="761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6CDE747F-C285-1DC6-F44E-E3BDC20BD713}"/>
              </a:ext>
            </a:extLst>
          </p:cNvPr>
          <p:cNvSpPr txBox="1"/>
          <p:nvPr/>
        </p:nvSpPr>
        <p:spPr>
          <a:xfrm>
            <a:off x="9435334" y="510404"/>
            <a:ext cx="1852723" cy="3046988"/>
          </a:xfrm>
          <a:prstGeom prst="rect">
            <a:avLst/>
          </a:prstGeom>
          <a:noFill/>
        </p:spPr>
        <p:txBody>
          <a:bodyPr wrap="square" rtlCol="0">
            <a:spAutoFit/>
          </a:bodyPr>
          <a:lstStyle/>
          <a:p>
            <a:r>
              <a:rPr lang="en-US" sz="2400" dirty="0"/>
              <a:t>Outliers: need to focus next on reducing the number that are declined during approval </a:t>
            </a:r>
          </a:p>
        </p:txBody>
      </p:sp>
      <p:sp>
        <p:nvSpPr>
          <p:cNvPr id="2" name="Title 1">
            <a:extLst>
              <a:ext uri="{FF2B5EF4-FFF2-40B4-BE49-F238E27FC236}">
                <a16:creationId xmlns:a16="http://schemas.microsoft.com/office/drawing/2014/main" id="{98A9B0A4-228A-710C-6023-88934C04D9BE}"/>
              </a:ext>
            </a:extLst>
          </p:cNvPr>
          <p:cNvSpPr>
            <a:spLocks noGrp="1"/>
          </p:cNvSpPr>
          <p:nvPr>
            <p:ph type="title"/>
          </p:nvPr>
        </p:nvSpPr>
        <p:spPr>
          <a:xfrm>
            <a:off x="424841" y="-217689"/>
            <a:ext cx="10515600" cy="1325563"/>
          </a:xfrm>
        </p:spPr>
        <p:txBody>
          <a:bodyPr>
            <a:normAutofit/>
          </a:bodyPr>
          <a:lstStyle/>
          <a:p>
            <a:r>
              <a:rPr lang="en-US" dirty="0"/>
              <a:t>DocuSign SA Data</a:t>
            </a:r>
          </a:p>
        </p:txBody>
      </p:sp>
    </p:spTree>
    <p:extLst>
      <p:ext uri="{BB962C8B-B14F-4D97-AF65-F5344CB8AC3E}">
        <p14:creationId xmlns:p14="http://schemas.microsoft.com/office/powerpoint/2010/main" val="795579781"/>
      </p:ext>
    </p:extLst>
  </p:cSld>
  <p:clrMapOvr>
    <a:masterClrMapping/>
  </p:clrMapOvr>
</p:sld>
</file>

<file path=ppt/theme/theme1.xml><?xml version="1.0" encoding="utf-8"?>
<a:theme xmlns:a="http://schemas.openxmlformats.org/drawingml/2006/main" name="Marquett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Section Photo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Section Photo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63f5a5-738b-4c56-bff2-08ce7f95af74">
      <Terms xmlns="http://schemas.microsoft.com/office/infopath/2007/PartnerControls"/>
    </lcf76f155ced4ddcb4097134ff3c332f>
    <TaxCatchAll xmlns="6a6f7ffb-1c81-4d1e-93ce-d1f44cf04375" xsi:nil="true"/>
    <SharedWithUsers xmlns="6a6f7ffb-1c81-4d1e-93ce-d1f44cf04375">
      <UserInfo>
        <DisplayName>Baworowsky, John</DisplayName>
        <AccountId>32</AccountId>
        <AccountType/>
      </UserInfo>
      <UserInfo>
        <DisplayName>Su, John</DisplayName>
        <AccountId>26</AccountId>
        <AccountType/>
      </UserInfo>
      <UserInfo>
        <DisplayName>Weber, Ralph</DisplayName>
        <AccountId>41</AccountId>
        <AccountType/>
      </UserInfo>
      <UserInfo>
        <DisplayName>Strigens, Lora</DisplayName>
        <AccountId>38</AccountId>
        <AccountType/>
      </UserInfo>
      <UserInfo>
        <DisplayName>Gonzalez, Ian</DisplayName>
        <AccountId>36</AccountId>
        <AccountType/>
      </UserInfo>
      <UserInfo>
        <DisplayName>McMahon, Tim</DisplayName>
        <AccountId>39</AccountId>
        <AccountType/>
      </UserInfo>
      <UserInfo>
        <DisplayName>Maney, Jennifer</DisplayName>
        <AccountId>25</AccountId>
        <AccountType/>
      </UserInfo>
      <UserInfo>
        <DisplayName>Arcuri, Rick</DisplayName>
        <AccountId>27</AccountId>
        <AccountType/>
      </UserInfo>
      <UserInfo>
        <DisplayName>Navia, Christine</DisplayName>
        <AccountId>13</AccountId>
        <AccountType/>
      </UserInfo>
      <UserInfo>
        <DisplayName>Braasch, Kate</DisplayName>
        <AccountId>15</AccountId>
        <AccountType/>
      </UserInfo>
      <UserInfo>
        <DisplayName>Paetsch, Claudia</DisplayName>
        <AccountId>40</AccountId>
        <AccountType/>
      </UserInfo>
      <UserInfo>
        <DisplayName>Alba, Brigid</DisplayName>
        <AccountId>9</AccountId>
        <AccountType/>
      </UserInfo>
      <UserInfo>
        <DisplayName>Thiede, John</DisplayName>
        <AccountId>14</AccountId>
        <AccountType/>
      </UserInfo>
      <UserInfo>
        <DisplayName>Meyer, Gary</DisplayName>
        <AccountId>28</AccountId>
        <AccountType/>
      </UserInfo>
      <UserInfo>
        <DisplayName>Riley, Alix</DisplayName>
        <AccountId>16</AccountId>
        <AccountType/>
      </UserInfo>
      <UserInfo>
        <DisplayName>Reid, Scott</DisplayName>
        <AccountId>52</AccountId>
        <AccountType/>
      </UserInfo>
      <UserInfo>
        <DisplayName>Stolarski, Chris</DisplayName>
        <AccountId>20</AccountId>
        <AccountType/>
      </UserInfo>
      <UserInfo>
        <DisplayName>Hossenlopp, Jeanne</DisplayName>
        <AccountId>30</AccountId>
        <AccountType/>
      </UserInfo>
      <UserInfo>
        <DisplayName>Panella, Laurie</DisplayName>
        <AccountId>33</AccountId>
        <AccountType/>
      </UserInfo>
      <UserInfo>
        <DisplayName>D'Urso, Scott</DisplayName>
        <AccountId>65</AccountId>
        <AccountType/>
      </UserInfo>
      <UserInfo>
        <DisplayName>Woods, Doug</DisplayName>
        <AccountId>31</AccountId>
        <AccountType/>
      </UserInfo>
      <UserInfo>
        <DisplayName>Altenburg, Rana</DisplayName>
        <AccountId>34</AccountId>
        <AccountType/>
      </UserInfo>
      <UserInfo>
        <DisplayName>Romant, Stacy</DisplayName>
        <AccountId>75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D1624FA4F18D49AE083834BEE50142" ma:contentTypeVersion="13" ma:contentTypeDescription="Create a new document." ma:contentTypeScope="" ma:versionID="cd0af733ac142d25051591c784fd0de9">
  <xsd:schema xmlns:xsd="http://www.w3.org/2001/XMLSchema" xmlns:xs="http://www.w3.org/2001/XMLSchema" xmlns:p="http://schemas.microsoft.com/office/2006/metadata/properties" xmlns:ns2="f863f5a5-738b-4c56-bff2-08ce7f95af74" xmlns:ns3="6a6f7ffb-1c81-4d1e-93ce-d1f44cf04375" targetNamespace="http://schemas.microsoft.com/office/2006/metadata/properties" ma:root="true" ma:fieldsID="777e0c34e5584222dec7e88cdd5d6af5" ns2:_="" ns3:_="">
    <xsd:import namespace="f863f5a5-738b-4c56-bff2-08ce7f95af74"/>
    <xsd:import namespace="6a6f7ffb-1c81-4d1e-93ce-d1f44cf043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3f5a5-738b-4c56-bff2-08ce7f95a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6f7ffb-1c81-4d1e-93ce-d1f44cf043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e5c2bd4-d40d-4c97-a30b-3b5a3e77e925}" ma:internalName="TaxCatchAll" ma:showField="CatchAllData" ma:web="6a6f7ffb-1c81-4d1e-93ce-d1f44cf04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942DF-B41C-44F9-9CB5-E26C3BB64F00}">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6a6f7ffb-1c81-4d1e-93ce-d1f44cf04375"/>
    <ds:schemaRef ds:uri="f863f5a5-738b-4c56-bff2-08ce7f95af74"/>
  </ds:schemaRefs>
</ds:datastoreItem>
</file>

<file path=customXml/itemProps2.xml><?xml version="1.0" encoding="utf-8"?>
<ds:datastoreItem xmlns:ds="http://schemas.openxmlformats.org/officeDocument/2006/customXml" ds:itemID="{B4A152FA-ADC7-42DA-A18F-B4F71BAAA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3f5a5-738b-4c56-bff2-08ce7f95af74"/>
    <ds:schemaRef ds:uri="6a6f7ffb-1c81-4d1e-93ce-d1f44cf04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21494F-A474-45F3-8FE1-DF499BDE27FB}">
  <ds:schemaRefs>
    <ds:schemaRef ds:uri="http://schemas.microsoft.com/sharepoint/v3/contenttype/forms"/>
  </ds:schemaRefs>
</ds:datastoreItem>
</file>

<file path=docMetadata/LabelInfo.xml><?xml version="1.0" encoding="utf-8"?>
<clbl:labelList xmlns:clbl="http://schemas.microsoft.com/office/2020/mipLabelMetadata">
  <clbl:label id="{abe32f68-c72d-420d-b5bd-750c63a268e4}" enabled="0" method="" siteId="{abe32f68-c72d-420d-b5bd-750c63a268e4}" removed="1"/>
</clbl:labelList>
</file>

<file path=docProps/app.xml><?xml version="1.0" encoding="utf-8"?>
<Properties xmlns="http://schemas.openxmlformats.org/officeDocument/2006/extended-properties" xmlns:vt="http://schemas.openxmlformats.org/officeDocument/2006/docPropsVTypes">
  <TotalTime>2516</TotalTime>
  <Words>1310</Words>
  <Application>Microsoft Office PowerPoint</Application>
  <PresentationFormat>Widescreen</PresentationFormat>
  <Paragraphs>202</Paragraphs>
  <Slides>22</Slides>
  <Notes>19</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Marquette Blue Background</vt:lpstr>
      <vt:lpstr>White Background</vt:lpstr>
      <vt:lpstr>PowerPoint Section Photo Slide A</vt:lpstr>
      <vt:lpstr>PowerPoint Section Photo Slide B</vt:lpstr>
      <vt:lpstr>Grant Post Award Services Improvement  Campus Town Hall  Fall 2025  </vt:lpstr>
      <vt:lpstr>Setting the Stage</vt:lpstr>
      <vt:lpstr>Multiple Challenges and Perspectives</vt:lpstr>
      <vt:lpstr>Strategic Plan Priority: Process Improvement for Better Grant Management Support</vt:lpstr>
      <vt:lpstr>Recap of Academic Year 2024-25 work</vt:lpstr>
      <vt:lpstr>Recap of Academic Year 2024-25 work</vt:lpstr>
      <vt:lpstr>Recap of Summer 2025 work</vt:lpstr>
      <vt:lpstr>Pilot Academic Area Salary Authorization Project (FY25)</vt:lpstr>
      <vt:lpstr>DocuSign SA Data</vt:lpstr>
      <vt:lpstr>MU POST Stakeholder Survey</vt:lpstr>
      <vt:lpstr>External Evaluator Findings: Summary of Key Challenges</vt:lpstr>
      <vt:lpstr>Another View of Survey Comments </vt:lpstr>
      <vt:lpstr>Notice of Award to Ready-to-Spend</vt:lpstr>
      <vt:lpstr>Why Focus on Reports and Forms?</vt:lpstr>
      <vt:lpstr>Reports: Comments on the New Dashboard</vt:lpstr>
      <vt:lpstr>Responding to Dashboard Concerns</vt:lpstr>
      <vt:lpstr>Help with Forms (Capacity Building Focus)</vt:lpstr>
      <vt:lpstr>Forms Next Steps</vt:lpstr>
      <vt:lpstr>Communication and Responsiveness</vt:lpstr>
      <vt:lpstr>FY26 MU POST priority: account close-out </vt:lpstr>
      <vt:lpstr>Engaging the Campus in our Efforts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Zak</dc:creator>
  <cp:lastModifiedBy>Knox, Julie</cp:lastModifiedBy>
  <cp:revision>26</cp:revision>
  <cp:lastPrinted>2025-09-03T18:48:54Z</cp:lastPrinted>
  <dcterms:created xsi:type="dcterms:W3CDTF">2022-11-21T15:21:41Z</dcterms:created>
  <dcterms:modified xsi:type="dcterms:W3CDTF">2025-10-01T21:43:59Z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0x01010082D1624FA4F18D49AE083834BEE50142</vt:lpwstr>
  </property>
  <property fmtid="{D5CDD505-2E9C-101B-9397-08002B2CF9AE}" pid="3" name="MediaServiceImageTags">
    <vt:lpwstr/>
  </property>
</Properties>
</file>