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89" r:id="rId2"/>
    <p:sldMasterId id="2147483673" r:id="rId3"/>
    <p:sldMasterId id="2147483864" r:id="rId4"/>
    <p:sldMasterId id="2147483725" r:id="rId5"/>
    <p:sldMasterId id="2147483697" r:id="rId6"/>
    <p:sldMasterId id="2147483663" r:id="rId7"/>
    <p:sldMasterId id="2147483872" r:id="rId8"/>
    <p:sldMasterId id="2147483879" r:id="rId9"/>
    <p:sldMasterId id="2147483886" r:id="rId10"/>
    <p:sldMasterId id="2147483893" r:id="rId11"/>
  </p:sldMasterIdLst>
  <p:notesMasterIdLst>
    <p:notesMasterId r:id="rId21"/>
  </p:notesMasterIdLst>
  <p:sldIdLst>
    <p:sldId id="463" r:id="rId12"/>
    <p:sldId id="465" r:id="rId13"/>
    <p:sldId id="461" r:id="rId14"/>
    <p:sldId id="480" r:id="rId15"/>
    <p:sldId id="479" r:id="rId16"/>
    <p:sldId id="481" r:id="rId17"/>
    <p:sldId id="482" r:id="rId18"/>
    <p:sldId id="483" r:id="rId19"/>
    <p:sldId id="439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26" y="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6FFC2-A5A2-4A0D-8C92-EE6AF0254E6D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561E3-FF06-4268-AF21-933FC04EA312}">
      <dgm:prSet phldrT="[Text]"/>
      <dgm:spPr/>
      <dgm:t>
        <a:bodyPr/>
        <a:lstStyle/>
        <a:p>
          <a:r>
            <a:rPr lang="en-US" dirty="0"/>
            <a:t>Context</a:t>
          </a:r>
        </a:p>
      </dgm:t>
    </dgm:pt>
    <dgm:pt modelId="{4544B938-CA0C-4A0E-ACFD-396304F72CCC}" type="parTrans" cxnId="{88A5CB52-DA8D-439B-B759-67D4527BB53A}">
      <dgm:prSet/>
      <dgm:spPr/>
      <dgm:t>
        <a:bodyPr/>
        <a:lstStyle/>
        <a:p>
          <a:endParaRPr lang="en-US"/>
        </a:p>
      </dgm:t>
    </dgm:pt>
    <dgm:pt modelId="{9DCF6127-FED2-42A2-A640-F6D9545DA910}" type="sibTrans" cxnId="{88A5CB52-DA8D-439B-B759-67D4527BB53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F17CBB6-0B23-4BF5-A337-E2BFCCD39EBA}">
      <dgm:prSet phldrT="[Text]"/>
      <dgm:spPr/>
      <dgm:t>
        <a:bodyPr/>
        <a:lstStyle/>
        <a:p>
          <a:r>
            <a:rPr lang="en-US" dirty="0"/>
            <a:t>Experience</a:t>
          </a:r>
        </a:p>
      </dgm:t>
    </dgm:pt>
    <dgm:pt modelId="{0ED61770-2CE5-4170-8BAC-5506BAC64533}" type="parTrans" cxnId="{D3970BF1-17AB-4896-A2C3-4DD85B7DDE91}">
      <dgm:prSet/>
      <dgm:spPr/>
      <dgm:t>
        <a:bodyPr/>
        <a:lstStyle/>
        <a:p>
          <a:endParaRPr lang="en-US"/>
        </a:p>
      </dgm:t>
    </dgm:pt>
    <dgm:pt modelId="{57B5C128-50D0-42F3-82CE-080BF798FCBA}" type="sibTrans" cxnId="{D3970BF1-17AB-4896-A2C3-4DD85B7DDE9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C205B24-F0B1-4F88-9BEE-7A18E22749B6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A9FEED22-DAC3-4D75-9942-A4F414F92A26}" type="parTrans" cxnId="{8F3693DD-9A6A-4FA0-9989-16059E4910ED}">
      <dgm:prSet/>
      <dgm:spPr/>
      <dgm:t>
        <a:bodyPr/>
        <a:lstStyle/>
        <a:p>
          <a:endParaRPr lang="en-US"/>
        </a:p>
      </dgm:t>
    </dgm:pt>
    <dgm:pt modelId="{3CFE55B3-9745-45D9-9A8B-13900A220480}" type="sibTrans" cxnId="{8F3693DD-9A6A-4FA0-9989-16059E4910E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6BA11F1-E4E8-4D31-82B8-13B6ADE02A59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7FB88A43-A6E4-42BF-848F-90907F65E47F}" type="parTrans" cxnId="{05679F5E-11EF-4620-882B-167880BBCAC3}">
      <dgm:prSet/>
      <dgm:spPr/>
      <dgm:t>
        <a:bodyPr/>
        <a:lstStyle/>
        <a:p>
          <a:endParaRPr lang="en-US"/>
        </a:p>
      </dgm:t>
    </dgm:pt>
    <dgm:pt modelId="{41EB893F-33AD-40A5-9660-923CD22F1B8E}" type="sibTrans" cxnId="{05679F5E-11EF-4620-882B-167880BBCAC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FF0A615-E209-4F58-81FD-C873C9F682F4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1BD45350-E4BD-4A12-ACA5-7EAC5F2EDBFD}" type="parTrans" cxnId="{F0C58363-4261-49F8-8DB8-638137660A0F}">
      <dgm:prSet/>
      <dgm:spPr/>
      <dgm:t>
        <a:bodyPr/>
        <a:lstStyle/>
        <a:p>
          <a:endParaRPr lang="en-US"/>
        </a:p>
      </dgm:t>
    </dgm:pt>
    <dgm:pt modelId="{1830A04A-2BFB-495C-BE32-DF4D2B2213ED}" type="sibTrans" cxnId="{F0C58363-4261-49F8-8DB8-638137660A0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5DB6674-A62E-42D4-A983-8D564BA0EA00}" type="pres">
      <dgm:prSet presAssocID="{D116FFC2-A5A2-4A0D-8C92-EE6AF0254E6D}" presName="cycle" presStyleCnt="0">
        <dgm:presLayoutVars>
          <dgm:dir/>
          <dgm:resizeHandles val="exact"/>
        </dgm:presLayoutVars>
      </dgm:prSet>
      <dgm:spPr/>
    </dgm:pt>
    <dgm:pt modelId="{67DEE34D-3196-434A-94BA-D297FEBBA210}" type="pres">
      <dgm:prSet presAssocID="{CB4561E3-FF06-4268-AF21-933FC04EA312}" presName="node" presStyleLbl="node1" presStyleIdx="0" presStyleCnt="5">
        <dgm:presLayoutVars>
          <dgm:bulletEnabled val="1"/>
        </dgm:presLayoutVars>
      </dgm:prSet>
      <dgm:spPr/>
    </dgm:pt>
    <dgm:pt modelId="{95BDDB72-FFFC-443B-8B2E-8677383FE70F}" type="pres">
      <dgm:prSet presAssocID="{CB4561E3-FF06-4268-AF21-933FC04EA312}" presName="spNode" presStyleCnt="0"/>
      <dgm:spPr/>
    </dgm:pt>
    <dgm:pt modelId="{7FBB37F9-F839-47BF-A70F-1AC2DE4CA066}" type="pres">
      <dgm:prSet presAssocID="{9DCF6127-FED2-42A2-A640-F6D9545DA910}" presName="sibTrans" presStyleLbl="sibTrans1D1" presStyleIdx="0" presStyleCnt="5"/>
      <dgm:spPr/>
    </dgm:pt>
    <dgm:pt modelId="{C563375E-0143-4F8E-A637-E02D451A350F}" type="pres">
      <dgm:prSet presAssocID="{6F17CBB6-0B23-4BF5-A337-E2BFCCD39EBA}" presName="node" presStyleLbl="node1" presStyleIdx="1" presStyleCnt="5">
        <dgm:presLayoutVars>
          <dgm:bulletEnabled val="1"/>
        </dgm:presLayoutVars>
      </dgm:prSet>
      <dgm:spPr/>
    </dgm:pt>
    <dgm:pt modelId="{85EA1E1F-A15F-4BDE-B744-334C500D52B1}" type="pres">
      <dgm:prSet presAssocID="{6F17CBB6-0B23-4BF5-A337-E2BFCCD39EBA}" presName="spNode" presStyleCnt="0"/>
      <dgm:spPr/>
    </dgm:pt>
    <dgm:pt modelId="{452ACB03-58DC-4577-8337-67AFB88359EA}" type="pres">
      <dgm:prSet presAssocID="{57B5C128-50D0-42F3-82CE-080BF798FCBA}" presName="sibTrans" presStyleLbl="sibTrans1D1" presStyleIdx="1" presStyleCnt="5"/>
      <dgm:spPr/>
    </dgm:pt>
    <dgm:pt modelId="{C6865017-A455-4F10-A241-7ECDD6F7B2DE}" type="pres">
      <dgm:prSet presAssocID="{DC205B24-F0B1-4F88-9BEE-7A18E22749B6}" presName="node" presStyleLbl="node1" presStyleIdx="2" presStyleCnt="5">
        <dgm:presLayoutVars>
          <dgm:bulletEnabled val="1"/>
        </dgm:presLayoutVars>
      </dgm:prSet>
      <dgm:spPr/>
    </dgm:pt>
    <dgm:pt modelId="{7268888C-9705-45D5-9E16-C12203AB3583}" type="pres">
      <dgm:prSet presAssocID="{DC205B24-F0B1-4F88-9BEE-7A18E22749B6}" presName="spNode" presStyleCnt="0"/>
      <dgm:spPr/>
    </dgm:pt>
    <dgm:pt modelId="{9A95DA48-4FD4-4107-95EF-B0595024E6AB}" type="pres">
      <dgm:prSet presAssocID="{3CFE55B3-9745-45D9-9A8B-13900A220480}" presName="sibTrans" presStyleLbl="sibTrans1D1" presStyleIdx="2" presStyleCnt="5"/>
      <dgm:spPr/>
    </dgm:pt>
    <dgm:pt modelId="{3E74FF07-D59B-4BBF-BD4D-EBC28BCAFDEA}" type="pres">
      <dgm:prSet presAssocID="{06BA11F1-E4E8-4D31-82B8-13B6ADE02A59}" presName="node" presStyleLbl="node1" presStyleIdx="3" presStyleCnt="5">
        <dgm:presLayoutVars>
          <dgm:bulletEnabled val="1"/>
        </dgm:presLayoutVars>
      </dgm:prSet>
      <dgm:spPr/>
    </dgm:pt>
    <dgm:pt modelId="{A47B4E8E-DABF-4982-ABEC-E42A35ADA9DD}" type="pres">
      <dgm:prSet presAssocID="{06BA11F1-E4E8-4D31-82B8-13B6ADE02A59}" presName="spNode" presStyleCnt="0"/>
      <dgm:spPr/>
    </dgm:pt>
    <dgm:pt modelId="{6CB94CED-7AB3-43E3-B606-9D1E1946DFE8}" type="pres">
      <dgm:prSet presAssocID="{41EB893F-33AD-40A5-9660-923CD22F1B8E}" presName="sibTrans" presStyleLbl="sibTrans1D1" presStyleIdx="3" presStyleCnt="5"/>
      <dgm:spPr/>
    </dgm:pt>
    <dgm:pt modelId="{1234B7AF-FCD1-4CCB-803B-F4CA0EAF40C8}" type="pres">
      <dgm:prSet presAssocID="{3FF0A615-E209-4F58-81FD-C873C9F682F4}" presName="node" presStyleLbl="node1" presStyleIdx="4" presStyleCnt="5">
        <dgm:presLayoutVars>
          <dgm:bulletEnabled val="1"/>
        </dgm:presLayoutVars>
      </dgm:prSet>
      <dgm:spPr/>
    </dgm:pt>
    <dgm:pt modelId="{E115634B-011D-40A4-8957-110581D99D92}" type="pres">
      <dgm:prSet presAssocID="{3FF0A615-E209-4F58-81FD-C873C9F682F4}" presName="spNode" presStyleCnt="0"/>
      <dgm:spPr/>
    </dgm:pt>
    <dgm:pt modelId="{B13E47FC-1882-44C8-8014-51F6264A80A3}" type="pres">
      <dgm:prSet presAssocID="{1830A04A-2BFB-495C-BE32-DF4D2B2213ED}" presName="sibTrans" presStyleLbl="sibTrans1D1" presStyleIdx="4" presStyleCnt="5"/>
      <dgm:spPr/>
    </dgm:pt>
  </dgm:ptLst>
  <dgm:cxnLst>
    <dgm:cxn modelId="{D7B43C23-9CD7-4BB5-8D01-EAB5D684880F}" type="presOf" srcId="{CB4561E3-FF06-4268-AF21-933FC04EA312}" destId="{67DEE34D-3196-434A-94BA-D297FEBBA210}" srcOrd="0" destOrd="0" presId="urn:microsoft.com/office/officeart/2005/8/layout/cycle5"/>
    <dgm:cxn modelId="{4F61BC28-4F06-489E-B627-FC2F39F2267E}" type="presOf" srcId="{3FF0A615-E209-4F58-81FD-C873C9F682F4}" destId="{1234B7AF-FCD1-4CCB-803B-F4CA0EAF40C8}" srcOrd="0" destOrd="0" presId="urn:microsoft.com/office/officeart/2005/8/layout/cycle5"/>
    <dgm:cxn modelId="{0D783630-9D25-4105-8C77-A8BEC5C9B6CE}" type="presOf" srcId="{DC205B24-F0B1-4F88-9BEE-7A18E22749B6}" destId="{C6865017-A455-4F10-A241-7ECDD6F7B2DE}" srcOrd="0" destOrd="0" presId="urn:microsoft.com/office/officeart/2005/8/layout/cycle5"/>
    <dgm:cxn modelId="{B92C633C-D4E8-4F35-BE84-21A6CE266BCA}" type="presOf" srcId="{1830A04A-2BFB-495C-BE32-DF4D2B2213ED}" destId="{B13E47FC-1882-44C8-8014-51F6264A80A3}" srcOrd="0" destOrd="0" presId="urn:microsoft.com/office/officeart/2005/8/layout/cycle5"/>
    <dgm:cxn modelId="{05679F5E-11EF-4620-882B-167880BBCAC3}" srcId="{D116FFC2-A5A2-4A0D-8C92-EE6AF0254E6D}" destId="{06BA11F1-E4E8-4D31-82B8-13B6ADE02A59}" srcOrd="3" destOrd="0" parTransId="{7FB88A43-A6E4-42BF-848F-90907F65E47F}" sibTransId="{41EB893F-33AD-40A5-9660-923CD22F1B8E}"/>
    <dgm:cxn modelId="{F0C58363-4261-49F8-8DB8-638137660A0F}" srcId="{D116FFC2-A5A2-4A0D-8C92-EE6AF0254E6D}" destId="{3FF0A615-E209-4F58-81FD-C873C9F682F4}" srcOrd="4" destOrd="0" parTransId="{1BD45350-E4BD-4A12-ACA5-7EAC5F2EDBFD}" sibTransId="{1830A04A-2BFB-495C-BE32-DF4D2B2213ED}"/>
    <dgm:cxn modelId="{88A5CB52-DA8D-439B-B759-67D4527BB53A}" srcId="{D116FFC2-A5A2-4A0D-8C92-EE6AF0254E6D}" destId="{CB4561E3-FF06-4268-AF21-933FC04EA312}" srcOrd="0" destOrd="0" parTransId="{4544B938-CA0C-4A0E-ACFD-396304F72CCC}" sibTransId="{9DCF6127-FED2-42A2-A640-F6D9545DA910}"/>
    <dgm:cxn modelId="{7E5B0754-51A2-4E6E-82A8-CF276D716967}" type="presOf" srcId="{06BA11F1-E4E8-4D31-82B8-13B6ADE02A59}" destId="{3E74FF07-D59B-4BBF-BD4D-EBC28BCAFDEA}" srcOrd="0" destOrd="0" presId="urn:microsoft.com/office/officeart/2005/8/layout/cycle5"/>
    <dgm:cxn modelId="{D7E9EF78-4FCD-4C60-ABCF-0DD5AF51CA97}" type="presOf" srcId="{57B5C128-50D0-42F3-82CE-080BF798FCBA}" destId="{452ACB03-58DC-4577-8337-67AFB88359EA}" srcOrd="0" destOrd="0" presId="urn:microsoft.com/office/officeart/2005/8/layout/cycle5"/>
    <dgm:cxn modelId="{9DBECF87-6A88-486E-82B6-B9130230A5BD}" type="presOf" srcId="{9DCF6127-FED2-42A2-A640-F6D9545DA910}" destId="{7FBB37F9-F839-47BF-A70F-1AC2DE4CA066}" srcOrd="0" destOrd="0" presId="urn:microsoft.com/office/officeart/2005/8/layout/cycle5"/>
    <dgm:cxn modelId="{A33988AA-4FF8-4546-9EFA-6A1C90DFCB09}" type="presOf" srcId="{6F17CBB6-0B23-4BF5-A337-E2BFCCD39EBA}" destId="{C563375E-0143-4F8E-A637-E02D451A350F}" srcOrd="0" destOrd="0" presId="urn:microsoft.com/office/officeart/2005/8/layout/cycle5"/>
    <dgm:cxn modelId="{131939AF-C9CA-497D-9A01-C72497C1F563}" type="presOf" srcId="{D116FFC2-A5A2-4A0D-8C92-EE6AF0254E6D}" destId="{85DB6674-A62E-42D4-A983-8D564BA0EA00}" srcOrd="0" destOrd="0" presId="urn:microsoft.com/office/officeart/2005/8/layout/cycle5"/>
    <dgm:cxn modelId="{CAB8D4B2-8817-499B-B5F2-F7770F8D0366}" type="presOf" srcId="{41EB893F-33AD-40A5-9660-923CD22F1B8E}" destId="{6CB94CED-7AB3-43E3-B606-9D1E1946DFE8}" srcOrd="0" destOrd="0" presId="urn:microsoft.com/office/officeart/2005/8/layout/cycle5"/>
    <dgm:cxn modelId="{3E1F6DBA-2903-4DFE-807E-6F004FABE663}" type="presOf" srcId="{3CFE55B3-9745-45D9-9A8B-13900A220480}" destId="{9A95DA48-4FD4-4107-95EF-B0595024E6AB}" srcOrd="0" destOrd="0" presId="urn:microsoft.com/office/officeart/2005/8/layout/cycle5"/>
    <dgm:cxn modelId="{8F3693DD-9A6A-4FA0-9989-16059E4910ED}" srcId="{D116FFC2-A5A2-4A0D-8C92-EE6AF0254E6D}" destId="{DC205B24-F0B1-4F88-9BEE-7A18E22749B6}" srcOrd="2" destOrd="0" parTransId="{A9FEED22-DAC3-4D75-9942-A4F414F92A26}" sibTransId="{3CFE55B3-9745-45D9-9A8B-13900A220480}"/>
    <dgm:cxn modelId="{D3970BF1-17AB-4896-A2C3-4DD85B7DDE91}" srcId="{D116FFC2-A5A2-4A0D-8C92-EE6AF0254E6D}" destId="{6F17CBB6-0B23-4BF5-A337-E2BFCCD39EBA}" srcOrd="1" destOrd="0" parTransId="{0ED61770-2CE5-4170-8BAC-5506BAC64533}" sibTransId="{57B5C128-50D0-42F3-82CE-080BF798FCBA}"/>
    <dgm:cxn modelId="{B0ACD6E3-E694-44F7-B7BD-D2C3885683A9}" type="presParOf" srcId="{85DB6674-A62E-42D4-A983-8D564BA0EA00}" destId="{67DEE34D-3196-434A-94BA-D297FEBBA210}" srcOrd="0" destOrd="0" presId="urn:microsoft.com/office/officeart/2005/8/layout/cycle5"/>
    <dgm:cxn modelId="{66FF204C-DDE9-407D-BCB3-F8DC5EA4B2FB}" type="presParOf" srcId="{85DB6674-A62E-42D4-A983-8D564BA0EA00}" destId="{95BDDB72-FFFC-443B-8B2E-8677383FE70F}" srcOrd="1" destOrd="0" presId="urn:microsoft.com/office/officeart/2005/8/layout/cycle5"/>
    <dgm:cxn modelId="{A1E83ADC-67A7-4261-B042-F68F80CDB501}" type="presParOf" srcId="{85DB6674-A62E-42D4-A983-8D564BA0EA00}" destId="{7FBB37F9-F839-47BF-A70F-1AC2DE4CA066}" srcOrd="2" destOrd="0" presId="urn:microsoft.com/office/officeart/2005/8/layout/cycle5"/>
    <dgm:cxn modelId="{EAC70490-EC3E-411E-B5B5-88F62FEE7F8E}" type="presParOf" srcId="{85DB6674-A62E-42D4-A983-8D564BA0EA00}" destId="{C563375E-0143-4F8E-A637-E02D451A350F}" srcOrd="3" destOrd="0" presId="urn:microsoft.com/office/officeart/2005/8/layout/cycle5"/>
    <dgm:cxn modelId="{2C590DCC-AB98-4DE5-8C95-0BE3F906D9CD}" type="presParOf" srcId="{85DB6674-A62E-42D4-A983-8D564BA0EA00}" destId="{85EA1E1F-A15F-4BDE-B744-334C500D52B1}" srcOrd="4" destOrd="0" presId="urn:microsoft.com/office/officeart/2005/8/layout/cycle5"/>
    <dgm:cxn modelId="{F8EB972F-C64F-467D-9052-8E69D7CE399A}" type="presParOf" srcId="{85DB6674-A62E-42D4-A983-8D564BA0EA00}" destId="{452ACB03-58DC-4577-8337-67AFB88359EA}" srcOrd="5" destOrd="0" presId="urn:microsoft.com/office/officeart/2005/8/layout/cycle5"/>
    <dgm:cxn modelId="{5F578BE2-DA32-4DCE-9F31-AFB868269E87}" type="presParOf" srcId="{85DB6674-A62E-42D4-A983-8D564BA0EA00}" destId="{C6865017-A455-4F10-A241-7ECDD6F7B2DE}" srcOrd="6" destOrd="0" presId="urn:microsoft.com/office/officeart/2005/8/layout/cycle5"/>
    <dgm:cxn modelId="{666C9A09-8C04-48A6-BD51-FEEFED4441B2}" type="presParOf" srcId="{85DB6674-A62E-42D4-A983-8D564BA0EA00}" destId="{7268888C-9705-45D5-9E16-C12203AB3583}" srcOrd="7" destOrd="0" presId="urn:microsoft.com/office/officeart/2005/8/layout/cycle5"/>
    <dgm:cxn modelId="{5BCFEB06-D251-4562-8412-D6FCC2E60234}" type="presParOf" srcId="{85DB6674-A62E-42D4-A983-8D564BA0EA00}" destId="{9A95DA48-4FD4-4107-95EF-B0595024E6AB}" srcOrd="8" destOrd="0" presId="urn:microsoft.com/office/officeart/2005/8/layout/cycle5"/>
    <dgm:cxn modelId="{39F0A228-0B86-4F4D-9110-596CB0C52452}" type="presParOf" srcId="{85DB6674-A62E-42D4-A983-8D564BA0EA00}" destId="{3E74FF07-D59B-4BBF-BD4D-EBC28BCAFDEA}" srcOrd="9" destOrd="0" presId="urn:microsoft.com/office/officeart/2005/8/layout/cycle5"/>
    <dgm:cxn modelId="{ECC0CF08-FE5B-4CC4-86F6-31B7ADFD8D3D}" type="presParOf" srcId="{85DB6674-A62E-42D4-A983-8D564BA0EA00}" destId="{A47B4E8E-DABF-4982-ABEC-E42A35ADA9DD}" srcOrd="10" destOrd="0" presId="urn:microsoft.com/office/officeart/2005/8/layout/cycle5"/>
    <dgm:cxn modelId="{A5BF068F-970C-44F3-BD57-B2AA96669E1E}" type="presParOf" srcId="{85DB6674-A62E-42D4-A983-8D564BA0EA00}" destId="{6CB94CED-7AB3-43E3-B606-9D1E1946DFE8}" srcOrd="11" destOrd="0" presId="urn:microsoft.com/office/officeart/2005/8/layout/cycle5"/>
    <dgm:cxn modelId="{1859255B-28C3-4613-AEEE-E36BFF55F61E}" type="presParOf" srcId="{85DB6674-A62E-42D4-A983-8D564BA0EA00}" destId="{1234B7AF-FCD1-4CCB-803B-F4CA0EAF40C8}" srcOrd="12" destOrd="0" presId="urn:microsoft.com/office/officeart/2005/8/layout/cycle5"/>
    <dgm:cxn modelId="{84661B75-2825-4A9E-AF01-951EB41FAD63}" type="presParOf" srcId="{85DB6674-A62E-42D4-A983-8D564BA0EA00}" destId="{E115634B-011D-40A4-8957-110581D99D92}" srcOrd="13" destOrd="0" presId="urn:microsoft.com/office/officeart/2005/8/layout/cycle5"/>
    <dgm:cxn modelId="{B1CECE0A-FE00-4019-B012-FC698A39273A}" type="presParOf" srcId="{85DB6674-A62E-42D4-A983-8D564BA0EA00}" destId="{B13E47FC-1882-44C8-8014-51F6264A80A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EE34D-3196-434A-94BA-D297FEBBA210}">
      <dsp:nvSpPr>
        <dsp:cNvPr id="0" name=""/>
        <dsp:cNvSpPr/>
      </dsp:nvSpPr>
      <dsp:spPr>
        <a:xfrm>
          <a:off x="1386506" y="1033"/>
          <a:ext cx="1100881" cy="71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Context</a:t>
          </a:r>
        </a:p>
      </dsp:txBody>
      <dsp:txXfrm>
        <a:off x="1421437" y="35964"/>
        <a:ext cx="1031019" cy="645711"/>
      </dsp:txXfrm>
    </dsp:sp>
    <dsp:sp modelId="{7FBB37F9-F839-47BF-A70F-1AC2DE4CA066}">
      <dsp:nvSpPr>
        <dsp:cNvPr id="0" name=""/>
        <dsp:cNvSpPr/>
      </dsp:nvSpPr>
      <dsp:spPr>
        <a:xfrm>
          <a:off x="506609" y="358819"/>
          <a:ext cx="2860674" cy="2860674"/>
        </a:xfrm>
        <a:custGeom>
          <a:avLst/>
          <a:gdLst/>
          <a:ahLst/>
          <a:cxnLst/>
          <a:rect l="0" t="0" r="0" b="0"/>
          <a:pathLst>
            <a:path>
              <a:moveTo>
                <a:pt x="2128430" y="181925"/>
              </a:moveTo>
              <a:arcTo wR="1430337" hR="1430337" stAng="17952795" swAng="1212555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563375E-0143-4F8E-A637-E02D451A350F}">
      <dsp:nvSpPr>
        <dsp:cNvPr id="0" name=""/>
        <dsp:cNvSpPr/>
      </dsp:nvSpPr>
      <dsp:spPr>
        <a:xfrm>
          <a:off x="2746837" y="989372"/>
          <a:ext cx="1100881" cy="71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Experience</a:t>
          </a:r>
        </a:p>
      </dsp:txBody>
      <dsp:txXfrm>
        <a:off x="2781768" y="1024303"/>
        <a:ext cx="1031019" cy="645711"/>
      </dsp:txXfrm>
    </dsp:sp>
    <dsp:sp modelId="{452ACB03-58DC-4577-8337-67AFB88359EA}">
      <dsp:nvSpPr>
        <dsp:cNvPr id="0" name=""/>
        <dsp:cNvSpPr/>
      </dsp:nvSpPr>
      <dsp:spPr>
        <a:xfrm>
          <a:off x="506609" y="358819"/>
          <a:ext cx="2860674" cy="2860674"/>
        </a:xfrm>
        <a:custGeom>
          <a:avLst/>
          <a:gdLst/>
          <a:ahLst/>
          <a:cxnLst/>
          <a:rect l="0" t="0" r="0" b="0"/>
          <a:pathLst>
            <a:path>
              <a:moveTo>
                <a:pt x="2857253" y="1529211"/>
              </a:moveTo>
              <a:arcTo wR="1430337" hR="1430337" stAng="21837828" swAng="1360512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6865017-A455-4F10-A241-7ECDD6F7B2DE}">
      <dsp:nvSpPr>
        <dsp:cNvPr id="0" name=""/>
        <dsp:cNvSpPr/>
      </dsp:nvSpPr>
      <dsp:spPr>
        <a:xfrm>
          <a:off x="2227237" y="2588538"/>
          <a:ext cx="1100881" cy="71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Reflection</a:t>
          </a:r>
        </a:p>
      </dsp:txBody>
      <dsp:txXfrm>
        <a:off x="2262168" y="2623469"/>
        <a:ext cx="1031019" cy="645711"/>
      </dsp:txXfrm>
    </dsp:sp>
    <dsp:sp modelId="{9A95DA48-4FD4-4107-95EF-B0595024E6AB}">
      <dsp:nvSpPr>
        <dsp:cNvPr id="0" name=""/>
        <dsp:cNvSpPr/>
      </dsp:nvSpPr>
      <dsp:spPr>
        <a:xfrm>
          <a:off x="506609" y="358819"/>
          <a:ext cx="2860674" cy="2860674"/>
        </a:xfrm>
        <a:custGeom>
          <a:avLst/>
          <a:gdLst/>
          <a:ahLst/>
          <a:cxnLst/>
          <a:rect l="0" t="0" r="0" b="0"/>
          <a:pathLst>
            <a:path>
              <a:moveTo>
                <a:pt x="1606096" y="2849835"/>
              </a:moveTo>
              <a:arcTo wR="1430337" hR="1430337" stAng="4976500" swAng="847000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E74FF07-D59B-4BBF-BD4D-EBC28BCAFDEA}">
      <dsp:nvSpPr>
        <dsp:cNvPr id="0" name=""/>
        <dsp:cNvSpPr/>
      </dsp:nvSpPr>
      <dsp:spPr>
        <a:xfrm>
          <a:off x="545774" y="2588538"/>
          <a:ext cx="1100881" cy="71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Action</a:t>
          </a:r>
        </a:p>
      </dsp:txBody>
      <dsp:txXfrm>
        <a:off x="580705" y="2623469"/>
        <a:ext cx="1031019" cy="645711"/>
      </dsp:txXfrm>
    </dsp:sp>
    <dsp:sp modelId="{6CB94CED-7AB3-43E3-B606-9D1E1946DFE8}">
      <dsp:nvSpPr>
        <dsp:cNvPr id="0" name=""/>
        <dsp:cNvSpPr/>
      </dsp:nvSpPr>
      <dsp:spPr>
        <a:xfrm>
          <a:off x="506609" y="358819"/>
          <a:ext cx="2860674" cy="2860674"/>
        </a:xfrm>
        <a:custGeom>
          <a:avLst/>
          <a:gdLst/>
          <a:ahLst/>
          <a:cxnLst/>
          <a:rect l="0" t="0" r="0" b="0"/>
          <a:pathLst>
            <a:path>
              <a:moveTo>
                <a:pt x="151831" y="2071654"/>
              </a:moveTo>
              <a:arcTo wR="1430337" hR="1430337" stAng="9201660" swAng="1360512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1234B7AF-FCD1-4CCB-803B-F4CA0EAF40C8}">
      <dsp:nvSpPr>
        <dsp:cNvPr id="0" name=""/>
        <dsp:cNvSpPr/>
      </dsp:nvSpPr>
      <dsp:spPr>
        <a:xfrm>
          <a:off x="26174" y="989372"/>
          <a:ext cx="1100881" cy="71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Evaluation</a:t>
          </a:r>
        </a:p>
      </dsp:txBody>
      <dsp:txXfrm>
        <a:off x="61105" y="1024303"/>
        <a:ext cx="1031019" cy="645711"/>
      </dsp:txXfrm>
    </dsp:sp>
    <dsp:sp modelId="{B13E47FC-1882-44C8-8014-51F6264A80A3}">
      <dsp:nvSpPr>
        <dsp:cNvPr id="0" name=""/>
        <dsp:cNvSpPr/>
      </dsp:nvSpPr>
      <dsp:spPr>
        <a:xfrm>
          <a:off x="506609" y="358819"/>
          <a:ext cx="2860674" cy="2860674"/>
        </a:xfrm>
        <a:custGeom>
          <a:avLst/>
          <a:gdLst/>
          <a:ahLst/>
          <a:cxnLst/>
          <a:rect l="0" t="0" r="0" b="0"/>
          <a:pathLst>
            <a:path>
              <a:moveTo>
                <a:pt x="343957" y="499937"/>
              </a:moveTo>
              <a:arcTo wR="1430337" hR="1430337" stAng="13234650" swAng="1212555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6B76-50BB-49EB-BA7B-18319F8B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D6856-6B2F-4E25-A5AA-AB73D79C4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56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DB16-24D3-48FC-AF3B-9A958472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8D685-BD0B-47CB-B486-C8296D45E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84F50-D197-4145-A8FF-8D11A5E9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DE753-74FB-4918-85CC-2CA4105B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86345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1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80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80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0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01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4" y="1965499"/>
            <a:ext cx="7772401" cy="2748528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AB1"/>
              </a:buClr>
              <a:buFont typeface="Wingdings" charset="2"/>
              <a:buChar char="§"/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FFFAB1"/>
              </a:buClr>
              <a:buFont typeface="Wingdings" charset="2"/>
              <a:buChar char="§"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FFFAB1"/>
              </a:buClr>
              <a:buFont typeface="Courier New"/>
              <a:buChar char="o"/>
              <a:defRPr sz="1350">
                <a:solidFill>
                  <a:schemeClr val="bg1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FFFAB1"/>
              </a:buClr>
              <a:buFont typeface="Wingdings" charset="2"/>
              <a:buChar char="§"/>
              <a:defRPr sz="135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28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7"/>
            <a:ext cx="3775076" cy="219154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AB1"/>
              </a:buClr>
              <a:buFont typeface="Wingdings" charset="2"/>
              <a:buChar char="§"/>
              <a:defRPr sz="1350">
                <a:solidFill>
                  <a:schemeClr val="bg1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FFFAB1"/>
              </a:buClr>
              <a:buFont typeface="Courier New"/>
              <a:buChar char="o"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FFFAB1"/>
              </a:buClr>
              <a:buFont typeface="Wingdings" charset="2"/>
              <a:buChar char="§"/>
              <a:defRPr sz="1350">
                <a:solidFill>
                  <a:schemeClr val="bg1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FFFAB1"/>
              </a:buClr>
              <a:buFont typeface="Courier New"/>
              <a:buChar char="o"/>
              <a:defRPr sz="1200">
                <a:solidFill>
                  <a:schemeClr val="bg1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FFFAB1"/>
              </a:buClr>
              <a:buFont typeface="Wingdings" charset="2"/>
              <a:buChar char="§"/>
              <a:defRPr sz="12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26457"/>
            <a:ext cx="3849687" cy="219154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AB1"/>
              </a:buClr>
              <a:buFont typeface="Wingdings" charset="2"/>
              <a:buChar char="§"/>
              <a:defRPr sz="1350">
                <a:solidFill>
                  <a:schemeClr val="bg1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FFFAB1"/>
              </a:buClr>
              <a:buFont typeface="Courier New"/>
              <a:buChar char="o"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FFFAB1"/>
              </a:buClr>
              <a:buFont typeface="Wingdings" charset="2"/>
              <a:buChar char="§"/>
              <a:defRPr sz="1350">
                <a:solidFill>
                  <a:schemeClr val="bg1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FFFAB1"/>
              </a:buClr>
              <a:buFont typeface="Courier New"/>
              <a:buChar char="o"/>
              <a:defRPr sz="1200">
                <a:solidFill>
                  <a:schemeClr val="bg1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FFFAB1"/>
              </a:buClr>
              <a:buFont typeface="Wingdings" charset="2"/>
              <a:buChar char="§"/>
              <a:defRPr sz="12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360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35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700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4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352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59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0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34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1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0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9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210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5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70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/>
                </a:solidFill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6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0" i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0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6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8"/>
            <a:ext cx="3773488" cy="208359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0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8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35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0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4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9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0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41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1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0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50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210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5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1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/>
                </a:solidFill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6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0" i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0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6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8"/>
            <a:ext cx="3773488" cy="208359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0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42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35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0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4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4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76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1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0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85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1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0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05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210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5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/>
                </a:solidFill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6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0" i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0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6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8"/>
            <a:ext cx="3773488" cy="208359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Font typeface="Wingdings" charset="2"/>
              <a:buChar char="§"/>
              <a:defRPr sz="1350">
                <a:latin typeface="Arial"/>
                <a:cs typeface="Arial"/>
              </a:defRPr>
            </a:lvl1pPr>
            <a:lvl2pPr marL="557213" indent="-214313">
              <a:buClr>
                <a:schemeClr val="accent1"/>
              </a:buClr>
              <a:buFont typeface="Courier New"/>
              <a:buChar char="o"/>
              <a:defRPr sz="1350">
                <a:latin typeface="Arial"/>
                <a:cs typeface="Arial"/>
              </a:defRPr>
            </a:lvl2pPr>
            <a:lvl3pPr marL="857250" indent="-17145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3pPr>
            <a:lvl4pPr marL="1200150" indent="-171450">
              <a:buClr>
                <a:schemeClr val="accent1"/>
              </a:buClr>
              <a:buFont typeface="Courier New"/>
              <a:buChar char="o"/>
              <a:defRPr sz="1050">
                <a:latin typeface="Arial"/>
                <a:cs typeface="Arial"/>
              </a:defRPr>
            </a:lvl4pPr>
            <a:lvl5pPr marL="1543050" indent="-171450">
              <a:buClr>
                <a:schemeClr val="accent1"/>
              </a:buClr>
              <a:buFont typeface="Wingdings" charset="2"/>
              <a:buChar char="§"/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0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35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0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4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4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1"/>
            <a:ext cx="2133600" cy="273050"/>
          </a:xfrm>
        </p:spPr>
        <p:txBody>
          <a:bodyPr/>
          <a:lstStyle>
            <a:lvl1pPr>
              <a:defRPr sz="4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7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MARQUETTE UNIVERSITY </a:t>
            </a:r>
            <a:r>
              <a:rPr lang="en-US" b="1">
                <a:solidFill>
                  <a:srgbClr val="4BACC6"/>
                </a:solidFill>
              </a:rPr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6438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MARQUETTE UNIVERSITY </a:t>
            </a:r>
            <a:r>
              <a:rPr lang="en-US" b="1">
                <a:solidFill>
                  <a:srgbClr val="4BACC6"/>
                </a:solidFill>
              </a:rPr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42554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MARQUETTE UNIVERSITY </a:t>
            </a:r>
            <a:r>
              <a:rPr lang="en-US" b="1">
                <a:solidFill>
                  <a:srgbClr val="4BACC6"/>
                </a:solidFill>
              </a:rPr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7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MARQUETTE UNIVERSITY </a:t>
            </a:r>
            <a:r>
              <a:rPr lang="en-US" b="1">
                <a:solidFill>
                  <a:srgbClr val="4BACC6"/>
                </a:solidFill>
              </a:rPr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25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/>
                </a:solidFill>
              </a:rPr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77515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imreview.ca/article/1089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action-design.org/literature/article/learn-how-to-use-the-best-ideation-methods-scamper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28" y="988703"/>
            <a:ext cx="7772400" cy="1021556"/>
          </a:xfrm>
        </p:spPr>
        <p:txBody>
          <a:bodyPr/>
          <a:lstStyle/>
          <a:p>
            <a:pPr algn="ctr"/>
            <a:r>
              <a:rPr lang="en-US" dirty="0"/>
              <a:t>IDEAS FEST Program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6812" y="1717871"/>
            <a:ext cx="7784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Overview of 2019-20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Design Thinking 101 and Conversation</a:t>
            </a:r>
          </a:p>
        </p:txBody>
      </p:sp>
    </p:spTree>
    <p:extLst>
      <p:ext uri="{BB962C8B-B14F-4D97-AF65-F5344CB8AC3E}">
        <p14:creationId xmlns:p14="http://schemas.microsoft.com/office/powerpoint/2010/main" val="381430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ttom apex 76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3909214"/>
            <a:ext cx="9144000" cy="1234286"/>
          </a:xfrm>
          <a:prstGeom prst="rect">
            <a:avLst/>
          </a:prstGeom>
        </p:spPr>
      </p:pic>
      <p:pic>
        <p:nvPicPr>
          <p:cNvPr id="4" name="Picture 3" descr="apex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5" name="Picture 4" descr="MU Logo-BTD-H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67" y="749986"/>
            <a:ext cx="8592066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2019-20 Explorer Challenge: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Similar to last year, with an </a:t>
            </a:r>
            <a:r>
              <a:rPr lang="en-US" sz="2400" b="1" dirty="0">
                <a:solidFill>
                  <a:srgbClr val="FFFF00"/>
                </a:solidFill>
              </a:rPr>
              <a:t>added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criterion</a:t>
            </a:r>
            <a:endParaRPr lang="en-US" sz="2400" b="1" dirty="0">
              <a:solidFill>
                <a:srgbClr val="FFFF00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$25,000 total limit on proposals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Criteria: project </a:t>
            </a:r>
            <a:r>
              <a:rPr lang="en-US" sz="2400" b="1" u="sng" dirty="0">
                <a:solidFill>
                  <a:schemeClr val="bg1"/>
                </a:solidFill>
              </a:rPr>
              <a:t>impact</a:t>
            </a:r>
            <a:r>
              <a:rPr lang="en-US" sz="2400" b="1" dirty="0">
                <a:solidFill>
                  <a:schemeClr val="bg1"/>
                </a:solidFill>
              </a:rPr>
              <a:t>, advancing Beyond Boundaries, </a:t>
            </a:r>
            <a:r>
              <a:rPr lang="en-US" sz="2400" b="1" u="sng" dirty="0">
                <a:solidFill>
                  <a:schemeClr val="bg1"/>
                </a:solidFill>
              </a:rPr>
              <a:t>innovation</a:t>
            </a:r>
            <a:r>
              <a:rPr lang="en-US" sz="2400" b="1" dirty="0">
                <a:solidFill>
                  <a:schemeClr val="bg1"/>
                </a:solidFill>
              </a:rPr>
              <a:t> – interdisciplinary and partnerships encouraged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New criterion – incorporating inclusive practice(s)</a:t>
            </a:r>
            <a:r>
              <a:rPr lang="en-US" sz="2400" b="1" dirty="0">
                <a:solidFill>
                  <a:schemeClr val="bg1"/>
                </a:solidFill>
              </a:rPr>
              <a:t>      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Required 2 page pre-proposal due December 2, 2019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Full proposals due March 2, 2020</a:t>
            </a:r>
            <a:r>
              <a:rPr lang="en-US" sz="2400" dirty="0">
                <a:solidFill>
                  <a:schemeClr val="bg1"/>
                </a:solidFill>
              </a:rPr>
              <a:t>    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7" descr="A statue of a person&#10;&#10;Description generated with very high confidence">
            <a:extLst>
              <a:ext uri="{FF2B5EF4-FFF2-40B4-BE49-F238E27FC236}">
                <a16:creationId xmlns:a16="http://schemas.microsoft.com/office/drawing/2014/main" id="{7A1E8308-15BD-4020-8066-880AAF01C8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94" r="34453"/>
          <a:stretch/>
        </p:blipFill>
        <p:spPr>
          <a:xfrm>
            <a:off x="7415251" y="284988"/>
            <a:ext cx="1452782" cy="14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Explorer Challenge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00" y="1663575"/>
            <a:ext cx="7772401" cy="2748528"/>
          </a:xfrm>
        </p:spPr>
        <p:txBody>
          <a:bodyPr/>
          <a:lstStyle/>
          <a:p>
            <a:r>
              <a:rPr lang="en-US" dirty="0"/>
              <a:t>February 2020 – workshop on refining your innovation idea and revising your proposal</a:t>
            </a:r>
          </a:p>
          <a:p>
            <a:r>
              <a:rPr lang="en-US" dirty="0"/>
              <a:t>February 2020 – budget development workshop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06271-6082-47E4-B9A7-CE835E3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“Diversity drives innovation.” Scott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8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E465-6960-426B-9AAA-721A15A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659264"/>
            <a:ext cx="8743950" cy="274852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Dimensions of Inclusive Innovation Include:</a:t>
            </a:r>
          </a:p>
          <a:p>
            <a:r>
              <a:rPr lang="en-US" dirty="0"/>
              <a:t>People (who gets included and how?)</a:t>
            </a:r>
          </a:p>
          <a:p>
            <a:r>
              <a:rPr lang="en-US" dirty="0"/>
              <a:t>Activities (different forms of innovation)</a:t>
            </a:r>
          </a:p>
          <a:p>
            <a:r>
              <a:rPr lang="en-US" dirty="0"/>
              <a:t>Outcomes (how does the project impact broad stakeholder groups?)</a:t>
            </a:r>
          </a:p>
          <a:p>
            <a:r>
              <a:rPr lang="en-US" dirty="0"/>
              <a:t>Governance (other involvement of stakeholders)</a:t>
            </a: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https://timreview.ca/article/1089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1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EEFF-1B73-4BD2-A5CF-56713FFF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A875-35B5-4323-B9D7-606018B1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86893"/>
            <a:ext cx="7772401" cy="2748528"/>
          </a:xfrm>
        </p:spPr>
        <p:txBody>
          <a:bodyPr/>
          <a:lstStyle/>
          <a:p>
            <a:r>
              <a:rPr lang="en-US" dirty="0"/>
              <a:t>Empathize</a:t>
            </a:r>
          </a:p>
          <a:p>
            <a:r>
              <a:rPr lang="en-US" dirty="0"/>
              <a:t>Define Problem</a:t>
            </a:r>
          </a:p>
          <a:p>
            <a:r>
              <a:rPr lang="en-US" dirty="0"/>
              <a:t>Ideate</a:t>
            </a:r>
          </a:p>
          <a:p>
            <a:r>
              <a:rPr lang="en-US" dirty="0"/>
              <a:t>Prototype (pilot activities)</a:t>
            </a:r>
          </a:p>
          <a:p>
            <a:r>
              <a:rPr lang="en-US" dirty="0"/>
              <a:t>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4F74D6-9E50-4992-8AF7-05A5A6F9B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682858"/>
              </p:ext>
            </p:extLst>
          </p:nvPr>
        </p:nvGraphicFramePr>
        <p:xfrm>
          <a:off x="2324978" y="828675"/>
          <a:ext cx="3873894" cy="335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799C7B-1406-41DE-B2C8-D7860680514B}"/>
              </a:ext>
            </a:extLst>
          </p:cNvPr>
          <p:cNvSpPr txBox="1"/>
          <p:nvPr/>
        </p:nvSpPr>
        <p:spPr>
          <a:xfrm>
            <a:off x="3379490" y="2571750"/>
            <a:ext cx="19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Ignatian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4D555-044B-479A-A9BA-511E82B7F011}"/>
              </a:ext>
            </a:extLst>
          </p:cNvPr>
          <p:cNvSpPr txBox="1"/>
          <p:nvPr/>
        </p:nvSpPr>
        <p:spPr>
          <a:xfrm>
            <a:off x="6312807" y="66273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Empathize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E08FC-0F02-48FB-ABF0-18DC427E524A}"/>
              </a:ext>
            </a:extLst>
          </p:cNvPr>
          <p:cNvSpPr txBox="1"/>
          <p:nvPr/>
        </p:nvSpPr>
        <p:spPr>
          <a:xfrm>
            <a:off x="6198872" y="3019662"/>
            <a:ext cx="215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Define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CB302-108C-49C2-A029-0341DA070959}"/>
              </a:ext>
            </a:extLst>
          </p:cNvPr>
          <p:cNvSpPr txBox="1"/>
          <p:nvPr/>
        </p:nvSpPr>
        <p:spPr>
          <a:xfrm>
            <a:off x="1179886" y="3522361"/>
            <a:ext cx="144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Prototype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C2FE8-34A2-408D-8282-CDED6E267110}"/>
              </a:ext>
            </a:extLst>
          </p:cNvPr>
          <p:cNvSpPr txBox="1"/>
          <p:nvPr/>
        </p:nvSpPr>
        <p:spPr>
          <a:xfrm>
            <a:off x="3850452" y="4222431"/>
            <a:ext cx="9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Ideate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D6917-7A6B-44C2-96AD-ECEDFBCEC416}"/>
              </a:ext>
            </a:extLst>
          </p:cNvPr>
          <p:cNvSpPr txBox="1"/>
          <p:nvPr/>
        </p:nvSpPr>
        <p:spPr>
          <a:xfrm>
            <a:off x="1520918" y="1741551"/>
            <a:ext cx="69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2402C50B-B5F4-48FB-8DBA-8FD2A65EC173}"/>
              </a:ext>
            </a:extLst>
          </p:cNvPr>
          <p:cNvSpPr/>
          <p:nvPr/>
        </p:nvSpPr>
        <p:spPr>
          <a:xfrm rot="976240">
            <a:off x="2069975" y="543692"/>
            <a:ext cx="5490425" cy="188253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BE3E9AEA-0D30-4E25-8A43-B9D0F6D9C966}"/>
              </a:ext>
            </a:extLst>
          </p:cNvPr>
          <p:cNvSpPr/>
          <p:nvPr/>
        </p:nvSpPr>
        <p:spPr>
          <a:xfrm rot="2176118">
            <a:off x="466433" y="3509803"/>
            <a:ext cx="3201995" cy="125695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5690-F0A6-4755-99A1-8915DE79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SCAMPER approach to ideation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7110D-3ACF-42D3-9A42-F225D1A4F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691179"/>
            <a:ext cx="7772401" cy="27485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Substitute				</a:t>
            </a:r>
            <a:r>
              <a:rPr lang="en-US" dirty="0">
                <a:sym typeface="Wingdings" panose="05000000000000000000" pitchFamily="2" charset="2"/>
              </a:rPr>
              <a:t> Put to Another Use   </a:t>
            </a:r>
            <a:r>
              <a:rPr lang="en-US" dirty="0"/>
              <a:t>Combine				</a:t>
            </a:r>
            <a:r>
              <a:rPr lang="en-US" dirty="0">
                <a:sym typeface="Wingdings" panose="05000000000000000000" pitchFamily="2" charset="2"/>
              </a:rPr>
              <a:t> Eliminate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Adapt						</a:t>
            </a:r>
            <a:r>
              <a:rPr lang="en-US" dirty="0">
                <a:sym typeface="Wingdings" panose="05000000000000000000" pitchFamily="2" charset="2"/>
              </a:rPr>
              <a:t> Rearrange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Modify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87706A-4019-4DB3-A5F7-17EAE8BF58C0}"/>
              </a:ext>
            </a:extLst>
          </p:cNvPr>
          <p:cNvSpPr/>
          <p:nvPr/>
        </p:nvSpPr>
        <p:spPr>
          <a:xfrm>
            <a:off x="1188720" y="3849007"/>
            <a:ext cx="652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https://www.interaction-design.org/literature/article/learn-how-to-use-the-best-ideation-methods-scamper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-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22425"/>
            <a:ext cx="20669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3044" y="883031"/>
            <a:ext cx="647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Visit Marquette.edu/innovation for more updates!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1100" y="3872358"/>
            <a:ext cx="349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Email: innovation@marquette.edu</a:t>
            </a:r>
          </a:p>
        </p:txBody>
      </p:sp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502</TotalTime>
  <Words>157</Words>
  <Application>Microsoft Office PowerPoint</Application>
  <PresentationFormat>On-screen Show (16:9)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9_Office Theme</vt:lpstr>
      <vt:lpstr>6_Office Theme</vt:lpstr>
      <vt:lpstr>10_Office Theme</vt:lpstr>
      <vt:lpstr>11_Office Theme</vt:lpstr>
      <vt:lpstr>IDEAS FEST Program  </vt:lpstr>
      <vt:lpstr>PowerPoint Presentation</vt:lpstr>
      <vt:lpstr>More Explorer Challenge Programming</vt:lpstr>
      <vt:lpstr> “Diversity drives innovation.” Scott Page </vt:lpstr>
      <vt:lpstr>PowerPoint Presentation</vt:lpstr>
      <vt:lpstr>Design Thinking</vt:lpstr>
      <vt:lpstr>PowerPoint Presentation</vt:lpstr>
      <vt:lpstr>SCAMPER approach to ideation</vt:lpstr>
      <vt:lpstr>PowerPoint Presentation</vt:lpstr>
    </vt:vector>
  </TitlesOfParts>
  <Company>Marquette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FUNDS 2015-2016</dc:title>
  <dc:creator>Hossenlopp, Jeanne</dc:creator>
  <cp:lastModifiedBy>Hossenlopp, Jeanne</cp:lastModifiedBy>
  <cp:revision>115</cp:revision>
  <cp:lastPrinted>2015-01-06T16:53:34Z</cp:lastPrinted>
  <dcterms:created xsi:type="dcterms:W3CDTF">2015-10-13T13:04:17Z</dcterms:created>
  <dcterms:modified xsi:type="dcterms:W3CDTF">2019-10-29T15:56:04Z</dcterms:modified>
</cp:coreProperties>
</file>