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3" autoAdjust="0"/>
    <p:restoredTop sz="94660"/>
  </p:normalViewPr>
  <p:slideViewPr>
    <p:cSldViewPr snapToGrid="0">
      <p:cViewPr varScale="1">
        <p:scale>
          <a:sx n="115" d="100"/>
          <a:sy n="115" d="100"/>
        </p:scale>
        <p:origin x="512" y="2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8DE6C8-AB1D-4204-BC9C-3366B0BF0435}"/>
              </a:ext>
            </a:extLst>
          </p:cNvPr>
          <p:cNvSpPr>
            <a:spLocks noGrp="1"/>
          </p:cNvSpPr>
          <p:nvPr>
            <p:ph type="ctrTitle"/>
          </p:nvPr>
        </p:nvSpPr>
        <p:spPr>
          <a:xfrm>
            <a:off x="678426" y="889820"/>
            <a:ext cx="9989574" cy="3598606"/>
          </a:xfrm>
        </p:spPr>
        <p:txBody>
          <a:bodyPr anchor="t">
            <a:normAutofit/>
          </a:bodyPr>
          <a:lstStyle>
            <a:lvl1pPr algn="l">
              <a:defRPr sz="5400"/>
            </a:lvl1pPr>
          </a:lstStyle>
          <a:p>
            <a:r>
              <a:rPr lang="en-US" dirty="0"/>
              <a:t>Click to edit Master title style</a:t>
            </a:r>
          </a:p>
        </p:txBody>
      </p:sp>
      <p:sp>
        <p:nvSpPr>
          <p:cNvPr id="3" name="Subtitle 2">
            <a:extLst>
              <a:ext uri="{FF2B5EF4-FFF2-40B4-BE49-F238E27FC236}">
                <a16:creationId xmlns:a16="http://schemas.microsoft.com/office/drawing/2014/main" id="{7A7B9009-EE50-4EE5-B6EB-CD6EC83D3FA3}"/>
              </a:ext>
            </a:extLst>
          </p:cNvPr>
          <p:cNvSpPr>
            <a:spLocks noGrp="1"/>
          </p:cNvSpPr>
          <p:nvPr>
            <p:ph type="subTitle" idx="1"/>
          </p:nvPr>
        </p:nvSpPr>
        <p:spPr>
          <a:xfrm>
            <a:off x="678426" y="4488426"/>
            <a:ext cx="6991776" cy="1302774"/>
          </a:xfrm>
        </p:spPr>
        <p:txBody>
          <a:bodyPr anchor="b">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99C8667E-058A-436F-B8EA-5B3A99D43D09}"/>
              </a:ext>
            </a:extLst>
          </p:cNvPr>
          <p:cNvSpPr>
            <a:spLocks noGrp="1"/>
          </p:cNvSpPr>
          <p:nvPr>
            <p:ph type="dt" sz="half" idx="10"/>
          </p:nvPr>
        </p:nvSpPr>
        <p:spPr/>
        <p:txBody>
          <a:bodyPr/>
          <a:lstStyle/>
          <a:p>
            <a:fld id="{2F3E8B1C-86EF-43CF-8304-249481088644}" type="datetimeFigureOut">
              <a:rPr lang="en-US" smtClean="0"/>
              <a:t>11/3/21</a:t>
            </a:fld>
            <a:endParaRPr lang="en-US"/>
          </a:p>
        </p:txBody>
      </p:sp>
      <p:sp>
        <p:nvSpPr>
          <p:cNvPr id="5" name="Footer Placeholder 4">
            <a:extLst>
              <a:ext uri="{FF2B5EF4-FFF2-40B4-BE49-F238E27FC236}">
                <a16:creationId xmlns:a16="http://schemas.microsoft.com/office/drawing/2014/main" id="{52680305-1AD7-482D-BFFD-6CDB83AB39A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E5762A1-52E9-402D-B65E-DF193E44CE83}"/>
              </a:ext>
            </a:extLst>
          </p:cNvPr>
          <p:cNvSpPr>
            <a:spLocks noGrp="1"/>
          </p:cNvSpPr>
          <p:nvPr>
            <p:ph type="sldNum" sz="quarter" idx="12"/>
          </p:nvPr>
        </p:nvSpPr>
        <p:spPr/>
        <p:txBody>
          <a:bodyPr/>
          <a:lstStyle/>
          <a:p>
            <a:fld id="{C3DB2ADC-AF19-4574-8C10-79B5B04FCA27}" type="slidenum">
              <a:rPr lang="en-US" smtClean="0"/>
              <a:t>‹#›</a:t>
            </a:fld>
            <a:endParaRPr lang="en-US"/>
          </a:p>
        </p:txBody>
      </p:sp>
    </p:spTree>
    <p:extLst>
      <p:ext uri="{BB962C8B-B14F-4D97-AF65-F5344CB8AC3E}">
        <p14:creationId xmlns:p14="http://schemas.microsoft.com/office/powerpoint/2010/main" val="17003643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6359C1-C098-4BF4-A55D-782F4E606B8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D343C7E-1E8B-4D38-9B81-1AA2A8978ED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8A70B00-53AE-4D3F-91BE-A8D789ED9864}"/>
              </a:ext>
            </a:extLst>
          </p:cNvPr>
          <p:cNvSpPr>
            <a:spLocks noGrp="1"/>
          </p:cNvSpPr>
          <p:nvPr>
            <p:ph type="dt" sz="half" idx="10"/>
          </p:nvPr>
        </p:nvSpPr>
        <p:spPr/>
        <p:txBody>
          <a:bodyPr/>
          <a:lstStyle/>
          <a:p>
            <a:fld id="{2F3E8B1C-86EF-43CF-8304-249481088644}" type="datetimeFigureOut">
              <a:rPr lang="en-US" smtClean="0"/>
              <a:t>11/3/21</a:t>
            </a:fld>
            <a:endParaRPr lang="en-US"/>
          </a:p>
        </p:txBody>
      </p:sp>
      <p:sp>
        <p:nvSpPr>
          <p:cNvPr id="5" name="Footer Placeholder 4">
            <a:extLst>
              <a:ext uri="{FF2B5EF4-FFF2-40B4-BE49-F238E27FC236}">
                <a16:creationId xmlns:a16="http://schemas.microsoft.com/office/drawing/2014/main" id="{06647FC7-8124-4F70-A849-B6BCC5189CC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47CEBE4-50DC-47DB-B699-CCC024336C9F}"/>
              </a:ext>
            </a:extLst>
          </p:cNvPr>
          <p:cNvSpPr>
            <a:spLocks noGrp="1"/>
          </p:cNvSpPr>
          <p:nvPr>
            <p:ph type="sldNum" sz="quarter" idx="12"/>
          </p:nvPr>
        </p:nvSpPr>
        <p:spPr/>
        <p:txBody>
          <a:bodyPr/>
          <a:lstStyle/>
          <a:p>
            <a:fld id="{C3DB2ADC-AF19-4574-8C10-79B5B04FCA27}" type="slidenum">
              <a:rPr lang="en-US" smtClean="0"/>
              <a:t>‹#›</a:t>
            </a:fld>
            <a:endParaRPr lang="en-US"/>
          </a:p>
        </p:txBody>
      </p:sp>
    </p:spTree>
    <p:extLst>
      <p:ext uri="{BB962C8B-B14F-4D97-AF65-F5344CB8AC3E}">
        <p14:creationId xmlns:p14="http://schemas.microsoft.com/office/powerpoint/2010/main" val="12262720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B418279-D3B8-4C6A-AB74-9DE377771270}"/>
              </a:ext>
            </a:extLst>
          </p:cNvPr>
          <p:cNvSpPr>
            <a:spLocks noGrp="1"/>
          </p:cNvSpPr>
          <p:nvPr>
            <p:ph type="title" orient="vert"/>
          </p:nvPr>
        </p:nvSpPr>
        <p:spPr>
          <a:xfrm>
            <a:off x="9242322" y="997974"/>
            <a:ext cx="2349043" cy="4984956"/>
          </a:xfrm>
        </p:spPr>
        <p:txBody>
          <a:bodyPr vert="eaVert"/>
          <a:lstStyle/>
          <a:p>
            <a:r>
              <a:rPr lang="en-US" dirty="0"/>
              <a:t>Click to edit Master title style</a:t>
            </a:r>
          </a:p>
        </p:txBody>
      </p:sp>
      <p:sp>
        <p:nvSpPr>
          <p:cNvPr id="3" name="Vertical Text Placeholder 2">
            <a:extLst>
              <a:ext uri="{FF2B5EF4-FFF2-40B4-BE49-F238E27FC236}">
                <a16:creationId xmlns:a16="http://schemas.microsoft.com/office/drawing/2014/main" id="{E28F733C-9309-4197-BACA-207CDC8935C9}"/>
              </a:ext>
            </a:extLst>
          </p:cNvPr>
          <p:cNvSpPr>
            <a:spLocks noGrp="1"/>
          </p:cNvSpPr>
          <p:nvPr>
            <p:ph type="body" orient="vert" idx="1"/>
          </p:nvPr>
        </p:nvSpPr>
        <p:spPr>
          <a:xfrm>
            <a:off x="838200" y="997973"/>
            <a:ext cx="8404122" cy="4984956"/>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56ACD4D0-5BE6-412D-B08B-5DFFD593513E}"/>
              </a:ext>
            </a:extLst>
          </p:cNvPr>
          <p:cNvSpPr>
            <a:spLocks noGrp="1"/>
          </p:cNvSpPr>
          <p:nvPr>
            <p:ph type="dt" sz="half" idx="10"/>
          </p:nvPr>
        </p:nvSpPr>
        <p:spPr/>
        <p:txBody>
          <a:bodyPr/>
          <a:lstStyle/>
          <a:p>
            <a:fld id="{2F3E8B1C-86EF-43CF-8304-249481088644}" type="datetimeFigureOut">
              <a:rPr lang="en-US" smtClean="0"/>
              <a:t>11/3/21</a:t>
            </a:fld>
            <a:endParaRPr lang="en-US"/>
          </a:p>
        </p:txBody>
      </p:sp>
      <p:sp>
        <p:nvSpPr>
          <p:cNvPr id="5" name="Footer Placeholder 4">
            <a:extLst>
              <a:ext uri="{FF2B5EF4-FFF2-40B4-BE49-F238E27FC236}">
                <a16:creationId xmlns:a16="http://schemas.microsoft.com/office/drawing/2014/main" id="{55021651-B786-4A39-A10F-F5231D0A2C5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4504D2D-9379-40DE-9F45-3004BE54F16B}"/>
              </a:ext>
            </a:extLst>
          </p:cNvPr>
          <p:cNvSpPr>
            <a:spLocks noGrp="1"/>
          </p:cNvSpPr>
          <p:nvPr>
            <p:ph type="sldNum" sz="quarter" idx="12"/>
          </p:nvPr>
        </p:nvSpPr>
        <p:spPr/>
        <p:txBody>
          <a:bodyPr/>
          <a:lstStyle/>
          <a:p>
            <a:fld id="{C3DB2ADC-AF19-4574-8C10-79B5B04FCA27}" type="slidenum">
              <a:rPr lang="en-US" smtClean="0"/>
              <a:t>‹#›</a:t>
            </a:fld>
            <a:endParaRPr lang="en-US"/>
          </a:p>
        </p:txBody>
      </p:sp>
    </p:spTree>
    <p:extLst>
      <p:ext uri="{BB962C8B-B14F-4D97-AF65-F5344CB8AC3E}">
        <p14:creationId xmlns:p14="http://schemas.microsoft.com/office/powerpoint/2010/main" val="39683132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987CA6-BFD9-4CB1-8892-F6B062E8244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0CDA8C3-9C0C-4E52-9A62-E4DB159E6B0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CC3EC35-E02F-41FF-9232-F90692A902FC}"/>
              </a:ext>
            </a:extLst>
          </p:cNvPr>
          <p:cNvSpPr>
            <a:spLocks noGrp="1"/>
          </p:cNvSpPr>
          <p:nvPr>
            <p:ph type="dt" sz="half" idx="10"/>
          </p:nvPr>
        </p:nvSpPr>
        <p:spPr/>
        <p:txBody>
          <a:bodyPr/>
          <a:lstStyle/>
          <a:p>
            <a:fld id="{2F3E8B1C-86EF-43CF-8304-249481088644}" type="datetimeFigureOut">
              <a:rPr lang="en-US" smtClean="0"/>
              <a:t>11/3/21</a:t>
            </a:fld>
            <a:endParaRPr lang="en-US"/>
          </a:p>
        </p:txBody>
      </p:sp>
      <p:sp>
        <p:nvSpPr>
          <p:cNvPr id="5" name="Footer Placeholder 4">
            <a:extLst>
              <a:ext uri="{FF2B5EF4-FFF2-40B4-BE49-F238E27FC236}">
                <a16:creationId xmlns:a16="http://schemas.microsoft.com/office/drawing/2014/main" id="{39D13D38-5DF1-443B-8A12-71E834FDC6A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25E644A-4A37-4757-9809-5B035E2874E6}"/>
              </a:ext>
            </a:extLst>
          </p:cNvPr>
          <p:cNvSpPr>
            <a:spLocks noGrp="1"/>
          </p:cNvSpPr>
          <p:nvPr>
            <p:ph type="sldNum" sz="quarter" idx="12"/>
          </p:nvPr>
        </p:nvSpPr>
        <p:spPr/>
        <p:txBody>
          <a:bodyPr/>
          <a:lstStyle/>
          <a:p>
            <a:fld id="{C3DB2ADC-AF19-4574-8C10-79B5B04FCA27}" type="slidenum">
              <a:rPr lang="en-US" smtClean="0"/>
              <a:t>‹#›</a:t>
            </a:fld>
            <a:endParaRPr lang="en-US"/>
          </a:p>
        </p:txBody>
      </p:sp>
    </p:spTree>
    <p:extLst>
      <p:ext uri="{BB962C8B-B14F-4D97-AF65-F5344CB8AC3E}">
        <p14:creationId xmlns:p14="http://schemas.microsoft.com/office/powerpoint/2010/main" val="13384281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E6578B-CD85-4BF1-A729-E8E8079B595F}"/>
              </a:ext>
            </a:extLst>
          </p:cNvPr>
          <p:cNvSpPr>
            <a:spLocks noGrp="1"/>
          </p:cNvSpPr>
          <p:nvPr>
            <p:ph type="title"/>
          </p:nvPr>
        </p:nvSpPr>
        <p:spPr>
          <a:xfrm>
            <a:off x="715383" y="1709738"/>
            <a:ext cx="10632067" cy="2852737"/>
          </a:xfrm>
        </p:spPr>
        <p:txBody>
          <a:bodyPr anchor="b"/>
          <a:lstStyle>
            <a:lvl1pPr>
              <a:defRPr sz="6000"/>
            </a:lvl1pPr>
          </a:lstStyle>
          <a:p>
            <a:r>
              <a:rPr lang="en-US" dirty="0"/>
              <a:t>Click to edit Master title style</a:t>
            </a:r>
          </a:p>
        </p:txBody>
      </p:sp>
      <p:sp>
        <p:nvSpPr>
          <p:cNvPr id="3" name="Text Placeholder 2">
            <a:extLst>
              <a:ext uri="{FF2B5EF4-FFF2-40B4-BE49-F238E27FC236}">
                <a16:creationId xmlns:a16="http://schemas.microsoft.com/office/drawing/2014/main" id="{A58448C1-C13F-4826-8347-EEB00A6643D6}"/>
              </a:ext>
            </a:extLst>
          </p:cNvPr>
          <p:cNvSpPr>
            <a:spLocks noGrp="1"/>
          </p:cNvSpPr>
          <p:nvPr>
            <p:ph type="body" idx="1"/>
          </p:nvPr>
        </p:nvSpPr>
        <p:spPr>
          <a:xfrm>
            <a:off x="715383" y="4589463"/>
            <a:ext cx="10632067"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806546A-957F-4C4D-9744-1177AD258E10}"/>
              </a:ext>
            </a:extLst>
          </p:cNvPr>
          <p:cNvSpPr>
            <a:spLocks noGrp="1"/>
          </p:cNvSpPr>
          <p:nvPr>
            <p:ph type="dt" sz="half" idx="10"/>
          </p:nvPr>
        </p:nvSpPr>
        <p:spPr/>
        <p:txBody>
          <a:bodyPr/>
          <a:lstStyle/>
          <a:p>
            <a:fld id="{2F3E8B1C-86EF-43CF-8304-249481088644}" type="datetimeFigureOut">
              <a:rPr lang="en-US" smtClean="0"/>
              <a:t>11/3/21</a:t>
            </a:fld>
            <a:endParaRPr lang="en-US"/>
          </a:p>
        </p:txBody>
      </p:sp>
      <p:sp>
        <p:nvSpPr>
          <p:cNvPr id="5" name="Footer Placeholder 4">
            <a:extLst>
              <a:ext uri="{FF2B5EF4-FFF2-40B4-BE49-F238E27FC236}">
                <a16:creationId xmlns:a16="http://schemas.microsoft.com/office/drawing/2014/main" id="{B1DB149C-CC63-4E3A-A83D-EF637EB5197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DB94775-7982-41EC-B584-D51224D38F77}"/>
              </a:ext>
            </a:extLst>
          </p:cNvPr>
          <p:cNvSpPr>
            <a:spLocks noGrp="1"/>
          </p:cNvSpPr>
          <p:nvPr>
            <p:ph type="sldNum" sz="quarter" idx="12"/>
          </p:nvPr>
        </p:nvSpPr>
        <p:spPr/>
        <p:txBody>
          <a:bodyPr/>
          <a:lstStyle/>
          <a:p>
            <a:fld id="{C3DB2ADC-AF19-4574-8C10-79B5B04FCA27}" type="slidenum">
              <a:rPr lang="en-US" smtClean="0"/>
              <a:t>‹#›</a:t>
            </a:fld>
            <a:endParaRPr lang="en-US"/>
          </a:p>
        </p:txBody>
      </p:sp>
    </p:spTree>
    <p:extLst>
      <p:ext uri="{BB962C8B-B14F-4D97-AF65-F5344CB8AC3E}">
        <p14:creationId xmlns:p14="http://schemas.microsoft.com/office/powerpoint/2010/main" val="542279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CE4BD8-507D-48E4-A624-F16A741C3609}"/>
              </a:ext>
            </a:extLst>
          </p:cNvPr>
          <p:cNvSpPr>
            <a:spLocks noGrp="1"/>
          </p:cNvSpPr>
          <p:nvPr>
            <p:ph type="title"/>
          </p:nvPr>
        </p:nvSpPr>
        <p:spPr>
          <a:xfrm>
            <a:off x="700635" y="922096"/>
            <a:ext cx="10691265" cy="1127930"/>
          </a:xfrm>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810A07E4-3A39-457C-A059-7DFB6039D947}"/>
              </a:ext>
            </a:extLst>
          </p:cNvPr>
          <p:cNvSpPr>
            <a:spLocks noGrp="1"/>
          </p:cNvSpPr>
          <p:nvPr>
            <p:ph sz="half" idx="1"/>
          </p:nvPr>
        </p:nvSpPr>
        <p:spPr>
          <a:xfrm>
            <a:off x="715383" y="2128684"/>
            <a:ext cx="5304417" cy="3844414"/>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7B141E17-47CE-4A78-B0FA-0E9786DA67C5}"/>
              </a:ext>
            </a:extLst>
          </p:cNvPr>
          <p:cNvSpPr>
            <a:spLocks noGrp="1"/>
          </p:cNvSpPr>
          <p:nvPr>
            <p:ph sz="half" idx="2"/>
          </p:nvPr>
        </p:nvSpPr>
        <p:spPr>
          <a:xfrm>
            <a:off x="6172200" y="2128684"/>
            <a:ext cx="5219700" cy="3844414"/>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F02C13-D3ED-4044-9716-F29D79A184C9}"/>
              </a:ext>
            </a:extLst>
          </p:cNvPr>
          <p:cNvSpPr>
            <a:spLocks noGrp="1"/>
          </p:cNvSpPr>
          <p:nvPr>
            <p:ph type="dt" sz="half" idx="10"/>
          </p:nvPr>
        </p:nvSpPr>
        <p:spPr/>
        <p:txBody>
          <a:bodyPr/>
          <a:lstStyle/>
          <a:p>
            <a:fld id="{2F3E8B1C-86EF-43CF-8304-249481088644}" type="datetimeFigureOut">
              <a:rPr lang="en-US" smtClean="0"/>
              <a:t>11/3/21</a:t>
            </a:fld>
            <a:endParaRPr lang="en-US"/>
          </a:p>
        </p:txBody>
      </p:sp>
      <p:sp>
        <p:nvSpPr>
          <p:cNvPr id="6" name="Footer Placeholder 5">
            <a:extLst>
              <a:ext uri="{FF2B5EF4-FFF2-40B4-BE49-F238E27FC236}">
                <a16:creationId xmlns:a16="http://schemas.microsoft.com/office/drawing/2014/main" id="{8AF334AD-FB29-4355-B5CF-85E61B4F340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A5AA154-790C-4774-9C21-8C543E733F26}"/>
              </a:ext>
            </a:extLst>
          </p:cNvPr>
          <p:cNvSpPr>
            <a:spLocks noGrp="1"/>
          </p:cNvSpPr>
          <p:nvPr>
            <p:ph type="sldNum" sz="quarter" idx="12"/>
          </p:nvPr>
        </p:nvSpPr>
        <p:spPr/>
        <p:txBody>
          <a:bodyPr/>
          <a:lstStyle/>
          <a:p>
            <a:fld id="{C3DB2ADC-AF19-4574-8C10-79B5B04FCA27}" type="slidenum">
              <a:rPr lang="en-US" smtClean="0"/>
              <a:t>‹#›</a:t>
            </a:fld>
            <a:endParaRPr lang="en-US"/>
          </a:p>
        </p:txBody>
      </p:sp>
    </p:spTree>
    <p:extLst>
      <p:ext uri="{BB962C8B-B14F-4D97-AF65-F5344CB8AC3E}">
        <p14:creationId xmlns:p14="http://schemas.microsoft.com/office/powerpoint/2010/main" val="17868360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07DD35-7673-4F88-86B0-634883B5E345}"/>
              </a:ext>
            </a:extLst>
          </p:cNvPr>
          <p:cNvSpPr>
            <a:spLocks noGrp="1"/>
          </p:cNvSpPr>
          <p:nvPr>
            <p:ph type="title"/>
          </p:nvPr>
        </p:nvSpPr>
        <p:spPr>
          <a:xfrm>
            <a:off x="685887" y="929148"/>
            <a:ext cx="10640005" cy="761540"/>
          </a:xfrm>
        </p:spPr>
        <p:txBody>
          <a:bodyPr/>
          <a:lstStyle/>
          <a:p>
            <a:r>
              <a:rPr lang="en-US" dirty="0"/>
              <a:t>Click to edit Master title style</a:t>
            </a:r>
          </a:p>
        </p:txBody>
      </p:sp>
      <p:sp>
        <p:nvSpPr>
          <p:cNvPr id="3" name="Text Placeholder 2">
            <a:extLst>
              <a:ext uri="{FF2B5EF4-FFF2-40B4-BE49-F238E27FC236}">
                <a16:creationId xmlns:a16="http://schemas.microsoft.com/office/drawing/2014/main" id="{5EC820D7-3E0B-47C6-A583-C4C839C5AF03}"/>
              </a:ext>
            </a:extLst>
          </p:cNvPr>
          <p:cNvSpPr>
            <a:spLocks noGrp="1"/>
          </p:cNvSpPr>
          <p:nvPr>
            <p:ph type="body" idx="1"/>
          </p:nvPr>
        </p:nvSpPr>
        <p:spPr>
          <a:xfrm>
            <a:off x="715384" y="1681163"/>
            <a:ext cx="5282192" cy="657225"/>
          </a:xfrm>
        </p:spPr>
        <p:txBody>
          <a:bodyPr anchor="b">
            <a:normAutofit/>
          </a:bodyPr>
          <a:lstStyle>
            <a:lvl1pPr marL="0" indent="0">
              <a:buNone/>
              <a:defRPr sz="16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6A839A7B-97D5-400F-B802-A0FF28FE9F15}"/>
              </a:ext>
            </a:extLst>
          </p:cNvPr>
          <p:cNvSpPr>
            <a:spLocks noGrp="1"/>
          </p:cNvSpPr>
          <p:nvPr>
            <p:ph sz="half" idx="2"/>
          </p:nvPr>
        </p:nvSpPr>
        <p:spPr>
          <a:xfrm>
            <a:off x="715384" y="2505075"/>
            <a:ext cx="5282192" cy="3423777"/>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C2E0ECA2-DBF1-4681-9DFA-93AFD1B371DB}"/>
              </a:ext>
            </a:extLst>
          </p:cNvPr>
          <p:cNvSpPr>
            <a:spLocks noGrp="1"/>
          </p:cNvSpPr>
          <p:nvPr>
            <p:ph type="body" sz="quarter" idx="3"/>
          </p:nvPr>
        </p:nvSpPr>
        <p:spPr>
          <a:xfrm>
            <a:off x="6172200" y="1681163"/>
            <a:ext cx="5183188" cy="657225"/>
          </a:xfrm>
        </p:spPr>
        <p:txBody>
          <a:bodyPr anchor="b">
            <a:normAutofit/>
          </a:bodyPr>
          <a:lstStyle>
            <a:lvl1pPr marL="0" indent="0">
              <a:buNone/>
              <a:defRPr sz="16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390EBBBB-517F-4ED7-9E51-CF0F7590B4D4}"/>
              </a:ext>
            </a:extLst>
          </p:cNvPr>
          <p:cNvSpPr>
            <a:spLocks noGrp="1"/>
          </p:cNvSpPr>
          <p:nvPr>
            <p:ph sz="quarter" idx="4"/>
          </p:nvPr>
        </p:nvSpPr>
        <p:spPr>
          <a:xfrm>
            <a:off x="6172200" y="2505075"/>
            <a:ext cx="5183188" cy="342377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511B5C7-1E37-478F-B4B0-C7202FFE41B9}"/>
              </a:ext>
            </a:extLst>
          </p:cNvPr>
          <p:cNvSpPr>
            <a:spLocks noGrp="1"/>
          </p:cNvSpPr>
          <p:nvPr>
            <p:ph type="dt" sz="half" idx="10"/>
          </p:nvPr>
        </p:nvSpPr>
        <p:spPr/>
        <p:txBody>
          <a:bodyPr/>
          <a:lstStyle/>
          <a:p>
            <a:fld id="{2F3E8B1C-86EF-43CF-8304-249481088644}" type="datetimeFigureOut">
              <a:rPr lang="en-US" smtClean="0"/>
              <a:t>11/3/21</a:t>
            </a:fld>
            <a:endParaRPr lang="en-US"/>
          </a:p>
        </p:txBody>
      </p:sp>
      <p:sp>
        <p:nvSpPr>
          <p:cNvPr id="8" name="Footer Placeholder 7">
            <a:extLst>
              <a:ext uri="{FF2B5EF4-FFF2-40B4-BE49-F238E27FC236}">
                <a16:creationId xmlns:a16="http://schemas.microsoft.com/office/drawing/2014/main" id="{9153F7EF-507C-4CB3-86C5-8B34FFFC1D8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8E3DEA6-E4EB-4C2A-8B4F-55EC965B6219}"/>
              </a:ext>
            </a:extLst>
          </p:cNvPr>
          <p:cNvSpPr>
            <a:spLocks noGrp="1"/>
          </p:cNvSpPr>
          <p:nvPr>
            <p:ph type="sldNum" sz="quarter" idx="12"/>
          </p:nvPr>
        </p:nvSpPr>
        <p:spPr/>
        <p:txBody>
          <a:bodyPr/>
          <a:lstStyle/>
          <a:p>
            <a:fld id="{C3DB2ADC-AF19-4574-8C10-79B5B04FCA27}" type="slidenum">
              <a:rPr lang="en-US" smtClean="0"/>
              <a:t>‹#›</a:t>
            </a:fld>
            <a:endParaRPr lang="en-US"/>
          </a:p>
        </p:txBody>
      </p:sp>
    </p:spTree>
    <p:extLst>
      <p:ext uri="{BB962C8B-B14F-4D97-AF65-F5344CB8AC3E}">
        <p14:creationId xmlns:p14="http://schemas.microsoft.com/office/powerpoint/2010/main" val="18601176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032964-A933-4B98-A141-A4B316DAFA9F}"/>
              </a:ext>
            </a:extLst>
          </p:cNvPr>
          <p:cNvSpPr>
            <a:spLocks noGrp="1"/>
          </p:cNvSpPr>
          <p:nvPr>
            <p:ph type="title"/>
          </p:nvPr>
        </p:nvSpPr>
        <p:spPr/>
        <p:txBody>
          <a:bodyPr/>
          <a:lstStyle/>
          <a:p>
            <a:r>
              <a:rPr lang="en-US" dirty="0"/>
              <a:t>Click to edit Master title style</a:t>
            </a:r>
          </a:p>
        </p:txBody>
      </p:sp>
      <p:sp>
        <p:nvSpPr>
          <p:cNvPr id="3" name="Date Placeholder 2">
            <a:extLst>
              <a:ext uri="{FF2B5EF4-FFF2-40B4-BE49-F238E27FC236}">
                <a16:creationId xmlns:a16="http://schemas.microsoft.com/office/drawing/2014/main" id="{5D684C9D-23DA-42B0-9DD3-7592F72E8DC9}"/>
              </a:ext>
            </a:extLst>
          </p:cNvPr>
          <p:cNvSpPr>
            <a:spLocks noGrp="1"/>
          </p:cNvSpPr>
          <p:nvPr>
            <p:ph type="dt" sz="half" idx="10"/>
          </p:nvPr>
        </p:nvSpPr>
        <p:spPr/>
        <p:txBody>
          <a:bodyPr/>
          <a:lstStyle/>
          <a:p>
            <a:fld id="{2F3E8B1C-86EF-43CF-8304-249481088644}" type="datetimeFigureOut">
              <a:rPr lang="en-US" smtClean="0"/>
              <a:t>11/3/21</a:t>
            </a:fld>
            <a:endParaRPr lang="en-US"/>
          </a:p>
        </p:txBody>
      </p:sp>
      <p:sp>
        <p:nvSpPr>
          <p:cNvPr id="4" name="Footer Placeholder 3">
            <a:extLst>
              <a:ext uri="{FF2B5EF4-FFF2-40B4-BE49-F238E27FC236}">
                <a16:creationId xmlns:a16="http://schemas.microsoft.com/office/drawing/2014/main" id="{68BF8F05-876F-49D8-AE30-5BB2A91ECD5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53D20DA-9260-4577-BB51-789570A243AF}"/>
              </a:ext>
            </a:extLst>
          </p:cNvPr>
          <p:cNvSpPr>
            <a:spLocks noGrp="1"/>
          </p:cNvSpPr>
          <p:nvPr>
            <p:ph type="sldNum" sz="quarter" idx="12"/>
          </p:nvPr>
        </p:nvSpPr>
        <p:spPr/>
        <p:txBody>
          <a:bodyPr/>
          <a:lstStyle/>
          <a:p>
            <a:fld id="{C3DB2ADC-AF19-4574-8C10-79B5B04FCA27}" type="slidenum">
              <a:rPr lang="en-US" smtClean="0"/>
              <a:t>‹#›</a:t>
            </a:fld>
            <a:endParaRPr lang="en-US"/>
          </a:p>
        </p:txBody>
      </p:sp>
    </p:spTree>
    <p:extLst>
      <p:ext uri="{BB962C8B-B14F-4D97-AF65-F5344CB8AC3E}">
        <p14:creationId xmlns:p14="http://schemas.microsoft.com/office/powerpoint/2010/main" val="1351960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D2C1F24-E0A1-45A7-8EF5-92CD9799341C}"/>
              </a:ext>
            </a:extLst>
          </p:cNvPr>
          <p:cNvSpPr>
            <a:spLocks noGrp="1"/>
          </p:cNvSpPr>
          <p:nvPr>
            <p:ph type="dt" sz="half" idx="10"/>
          </p:nvPr>
        </p:nvSpPr>
        <p:spPr/>
        <p:txBody>
          <a:bodyPr/>
          <a:lstStyle/>
          <a:p>
            <a:fld id="{2F3E8B1C-86EF-43CF-8304-249481088644}" type="datetimeFigureOut">
              <a:rPr lang="en-US" smtClean="0"/>
              <a:t>11/3/21</a:t>
            </a:fld>
            <a:endParaRPr lang="en-US"/>
          </a:p>
        </p:txBody>
      </p:sp>
      <p:sp>
        <p:nvSpPr>
          <p:cNvPr id="3" name="Footer Placeholder 2">
            <a:extLst>
              <a:ext uri="{FF2B5EF4-FFF2-40B4-BE49-F238E27FC236}">
                <a16:creationId xmlns:a16="http://schemas.microsoft.com/office/drawing/2014/main" id="{3E021C19-210E-46B0-9036-5D8AECC9260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A880FEF-487E-44DF-8615-DF2210419602}"/>
              </a:ext>
            </a:extLst>
          </p:cNvPr>
          <p:cNvSpPr>
            <a:spLocks noGrp="1"/>
          </p:cNvSpPr>
          <p:nvPr>
            <p:ph type="sldNum" sz="quarter" idx="12"/>
          </p:nvPr>
        </p:nvSpPr>
        <p:spPr/>
        <p:txBody>
          <a:bodyPr/>
          <a:lstStyle/>
          <a:p>
            <a:fld id="{C3DB2ADC-AF19-4574-8C10-79B5B04FCA27}" type="slidenum">
              <a:rPr lang="en-US" smtClean="0"/>
              <a:t>‹#›</a:t>
            </a:fld>
            <a:endParaRPr lang="en-US"/>
          </a:p>
        </p:txBody>
      </p:sp>
    </p:spTree>
    <p:extLst>
      <p:ext uri="{BB962C8B-B14F-4D97-AF65-F5344CB8AC3E}">
        <p14:creationId xmlns:p14="http://schemas.microsoft.com/office/powerpoint/2010/main" val="9552996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A568EE-74C8-43A6-90BC-2DDD965CF64A}"/>
              </a:ext>
            </a:extLst>
          </p:cNvPr>
          <p:cNvSpPr>
            <a:spLocks noGrp="1"/>
          </p:cNvSpPr>
          <p:nvPr>
            <p:ph type="title"/>
          </p:nvPr>
        </p:nvSpPr>
        <p:spPr>
          <a:xfrm>
            <a:off x="678426" y="781665"/>
            <a:ext cx="4093599" cy="1223452"/>
          </a:xfrm>
        </p:spPr>
        <p:txBody>
          <a:bodyPr anchor="b"/>
          <a:lstStyle>
            <a:lvl1pPr>
              <a:defRPr sz="3200"/>
            </a:lvl1pPr>
          </a:lstStyle>
          <a:p>
            <a:r>
              <a:rPr lang="en-US" dirty="0"/>
              <a:t>Click to edit Master title style</a:t>
            </a:r>
          </a:p>
        </p:txBody>
      </p:sp>
      <p:sp>
        <p:nvSpPr>
          <p:cNvPr id="3" name="Content Placeholder 2">
            <a:extLst>
              <a:ext uri="{FF2B5EF4-FFF2-40B4-BE49-F238E27FC236}">
                <a16:creationId xmlns:a16="http://schemas.microsoft.com/office/drawing/2014/main" id="{971C35AC-CAE3-48CF-A3E4-A075C9FDD71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2D9D03EA-5FAD-4609-A2B8-624E426847E3}"/>
              </a:ext>
            </a:extLst>
          </p:cNvPr>
          <p:cNvSpPr>
            <a:spLocks noGrp="1"/>
          </p:cNvSpPr>
          <p:nvPr>
            <p:ph type="body" sz="half" idx="2"/>
          </p:nvPr>
        </p:nvSpPr>
        <p:spPr>
          <a:xfrm>
            <a:off x="688258" y="2315497"/>
            <a:ext cx="4093599" cy="355349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0B58D2EA-2191-4216-B64D-067BDFE12375}"/>
              </a:ext>
            </a:extLst>
          </p:cNvPr>
          <p:cNvSpPr>
            <a:spLocks noGrp="1"/>
          </p:cNvSpPr>
          <p:nvPr>
            <p:ph type="dt" sz="half" idx="10"/>
          </p:nvPr>
        </p:nvSpPr>
        <p:spPr/>
        <p:txBody>
          <a:bodyPr/>
          <a:lstStyle/>
          <a:p>
            <a:fld id="{2F3E8B1C-86EF-43CF-8304-249481088644}" type="datetimeFigureOut">
              <a:rPr lang="en-US" smtClean="0"/>
              <a:t>11/3/21</a:t>
            </a:fld>
            <a:endParaRPr lang="en-US"/>
          </a:p>
        </p:txBody>
      </p:sp>
      <p:sp>
        <p:nvSpPr>
          <p:cNvPr id="6" name="Footer Placeholder 5">
            <a:extLst>
              <a:ext uri="{FF2B5EF4-FFF2-40B4-BE49-F238E27FC236}">
                <a16:creationId xmlns:a16="http://schemas.microsoft.com/office/drawing/2014/main" id="{78042128-DAB4-481C-BEE6-3523E8E88BA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E50E382-C500-4A4C-A7C6-43860383AB91}"/>
              </a:ext>
            </a:extLst>
          </p:cNvPr>
          <p:cNvSpPr>
            <a:spLocks noGrp="1"/>
          </p:cNvSpPr>
          <p:nvPr>
            <p:ph type="sldNum" sz="quarter" idx="12"/>
          </p:nvPr>
        </p:nvSpPr>
        <p:spPr/>
        <p:txBody>
          <a:bodyPr/>
          <a:lstStyle/>
          <a:p>
            <a:fld id="{C3DB2ADC-AF19-4574-8C10-79B5B04FCA27}" type="slidenum">
              <a:rPr lang="en-US" smtClean="0"/>
              <a:t>‹#›</a:t>
            </a:fld>
            <a:endParaRPr lang="en-US"/>
          </a:p>
        </p:txBody>
      </p:sp>
    </p:spTree>
    <p:extLst>
      <p:ext uri="{BB962C8B-B14F-4D97-AF65-F5344CB8AC3E}">
        <p14:creationId xmlns:p14="http://schemas.microsoft.com/office/powerpoint/2010/main" val="26537679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9FE98B-EACF-4251-A8AF-0D9EDD17C664}"/>
              </a:ext>
            </a:extLst>
          </p:cNvPr>
          <p:cNvSpPr>
            <a:spLocks noGrp="1"/>
          </p:cNvSpPr>
          <p:nvPr>
            <p:ph type="title"/>
          </p:nvPr>
        </p:nvSpPr>
        <p:spPr>
          <a:xfrm>
            <a:off x="683342" y="1066800"/>
            <a:ext cx="4103431" cy="1317523"/>
          </a:xfrm>
        </p:spPr>
        <p:txBody>
          <a:bodyPr anchor="b"/>
          <a:lstStyle>
            <a:lvl1pPr>
              <a:defRPr sz="3200"/>
            </a:lvl1pPr>
          </a:lstStyle>
          <a:p>
            <a:r>
              <a:rPr lang="en-US" dirty="0"/>
              <a:t>Click to edit Master title style</a:t>
            </a:r>
          </a:p>
        </p:txBody>
      </p:sp>
      <p:sp>
        <p:nvSpPr>
          <p:cNvPr id="3" name="Picture Placeholder 2">
            <a:extLst>
              <a:ext uri="{FF2B5EF4-FFF2-40B4-BE49-F238E27FC236}">
                <a16:creationId xmlns:a16="http://schemas.microsoft.com/office/drawing/2014/main" id="{3905F473-761A-4002-AF70-9FF878D0139E}"/>
              </a:ext>
            </a:extLst>
          </p:cNvPr>
          <p:cNvSpPr>
            <a:spLocks noGrp="1"/>
          </p:cNvSpPr>
          <p:nvPr>
            <p:ph type="pic" idx="1"/>
          </p:nvPr>
        </p:nvSpPr>
        <p:spPr>
          <a:xfrm>
            <a:off x="5183188" y="1066800"/>
            <a:ext cx="6172200" cy="47942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FA0C2E6A-F834-4540-BB00-E13CB45DC362}"/>
              </a:ext>
            </a:extLst>
          </p:cNvPr>
          <p:cNvSpPr>
            <a:spLocks noGrp="1"/>
          </p:cNvSpPr>
          <p:nvPr>
            <p:ph type="body" sz="half" idx="2"/>
          </p:nvPr>
        </p:nvSpPr>
        <p:spPr>
          <a:xfrm>
            <a:off x="683342" y="2552700"/>
            <a:ext cx="4103431" cy="33162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F0C38EAB-AD63-415C-B263-BA1D8FBE3CB0}"/>
              </a:ext>
            </a:extLst>
          </p:cNvPr>
          <p:cNvSpPr>
            <a:spLocks noGrp="1"/>
          </p:cNvSpPr>
          <p:nvPr>
            <p:ph type="dt" sz="half" idx="10"/>
          </p:nvPr>
        </p:nvSpPr>
        <p:spPr/>
        <p:txBody>
          <a:bodyPr/>
          <a:lstStyle/>
          <a:p>
            <a:fld id="{2F3E8B1C-86EF-43CF-8304-249481088644}" type="datetimeFigureOut">
              <a:rPr lang="en-US" smtClean="0"/>
              <a:t>11/3/21</a:t>
            </a:fld>
            <a:endParaRPr lang="en-US"/>
          </a:p>
        </p:txBody>
      </p:sp>
      <p:sp>
        <p:nvSpPr>
          <p:cNvPr id="6" name="Footer Placeholder 5">
            <a:extLst>
              <a:ext uri="{FF2B5EF4-FFF2-40B4-BE49-F238E27FC236}">
                <a16:creationId xmlns:a16="http://schemas.microsoft.com/office/drawing/2014/main" id="{422E5541-B6DE-45E8-BCFE-0DFC4F57407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BB78D45-289B-46AF-8CB9-E6150BEA17ED}"/>
              </a:ext>
            </a:extLst>
          </p:cNvPr>
          <p:cNvSpPr>
            <a:spLocks noGrp="1"/>
          </p:cNvSpPr>
          <p:nvPr>
            <p:ph type="sldNum" sz="quarter" idx="12"/>
          </p:nvPr>
        </p:nvSpPr>
        <p:spPr/>
        <p:txBody>
          <a:bodyPr/>
          <a:lstStyle/>
          <a:p>
            <a:fld id="{C3DB2ADC-AF19-4574-8C10-79B5B04FCA27}" type="slidenum">
              <a:rPr lang="en-US" smtClean="0"/>
              <a:t>‹#›</a:t>
            </a:fld>
            <a:endParaRPr lang="en-US"/>
          </a:p>
        </p:txBody>
      </p:sp>
    </p:spTree>
    <p:extLst>
      <p:ext uri="{BB962C8B-B14F-4D97-AF65-F5344CB8AC3E}">
        <p14:creationId xmlns:p14="http://schemas.microsoft.com/office/powerpoint/2010/main" val="14099702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A362AC-B59F-4AC7-B279-57DDD5336BCA}"/>
              </a:ext>
            </a:extLst>
          </p:cNvPr>
          <p:cNvSpPr>
            <a:spLocks noGrp="1"/>
          </p:cNvSpPr>
          <p:nvPr>
            <p:ph type="title"/>
          </p:nvPr>
        </p:nvSpPr>
        <p:spPr>
          <a:xfrm>
            <a:off x="700635" y="922096"/>
            <a:ext cx="10691265" cy="1371030"/>
          </a:xfrm>
          <a:prstGeom prst="rect">
            <a:avLst/>
          </a:prstGeom>
        </p:spPr>
        <p:txBody>
          <a:bodyPr vert="horz" lIns="91440" tIns="45720" rIns="91440" bIns="45720" rtlCol="0" anchor="t">
            <a:normAutofit/>
          </a:bodyPr>
          <a:lstStyle/>
          <a:p>
            <a:r>
              <a:rPr lang="en-US" dirty="0"/>
              <a:t>Click to edit Master title style</a:t>
            </a:r>
          </a:p>
        </p:txBody>
      </p:sp>
      <p:sp>
        <p:nvSpPr>
          <p:cNvPr id="3" name="Text Placeholder 2">
            <a:extLst>
              <a:ext uri="{FF2B5EF4-FFF2-40B4-BE49-F238E27FC236}">
                <a16:creationId xmlns:a16="http://schemas.microsoft.com/office/drawing/2014/main" id="{0E6042DB-75BD-4EC1-B6D9-8A72EF940CAA}"/>
              </a:ext>
            </a:extLst>
          </p:cNvPr>
          <p:cNvSpPr>
            <a:spLocks noGrp="1"/>
          </p:cNvSpPr>
          <p:nvPr>
            <p:ph type="body" idx="1"/>
          </p:nvPr>
        </p:nvSpPr>
        <p:spPr>
          <a:xfrm>
            <a:off x="700635" y="2293126"/>
            <a:ext cx="10691265" cy="363608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21DD1378-7C96-4079-B44C-3D86B4657596}"/>
              </a:ext>
            </a:extLst>
          </p:cNvPr>
          <p:cNvSpPr>
            <a:spLocks noGrp="1"/>
          </p:cNvSpPr>
          <p:nvPr>
            <p:ph type="dt" sz="half" idx="2"/>
          </p:nvPr>
        </p:nvSpPr>
        <p:spPr>
          <a:xfrm>
            <a:off x="8369448" y="6356350"/>
            <a:ext cx="2592594" cy="365125"/>
          </a:xfrm>
          <a:prstGeom prst="rect">
            <a:avLst/>
          </a:prstGeom>
        </p:spPr>
        <p:txBody>
          <a:bodyPr vert="horz" lIns="91440" tIns="45720" rIns="91440" bIns="45720" rtlCol="0" anchor="ctr"/>
          <a:lstStyle>
            <a:lvl1pPr algn="r">
              <a:defRPr sz="1050">
                <a:solidFill>
                  <a:schemeClr val="tx1"/>
                </a:solidFill>
                <a:latin typeface="+mj-lt"/>
              </a:defRPr>
            </a:lvl1pPr>
          </a:lstStyle>
          <a:p>
            <a:fld id="{2F3E8B1C-86EF-43CF-8304-249481088644}" type="datetimeFigureOut">
              <a:rPr lang="en-US" smtClean="0"/>
              <a:pPr/>
              <a:t>11/3/21</a:t>
            </a:fld>
            <a:endParaRPr lang="en-US" dirty="0"/>
          </a:p>
        </p:txBody>
      </p:sp>
      <p:sp>
        <p:nvSpPr>
          <p:cNvPr id="5" name="Footer Placeholder 4">
            <a:extLst>
              <a:ext uri="{FF2B5EF4-FFF2-40B4-BE49-F238E27FC236}">
                <a16:creationId xmlns:a16="http://schemas.microsoft.com/office/drawing/2014/main" id="{D19B6B78-577F-43F5-BAEE-BF72484C9850}"/>
              </a:ext>
            </a:extLst>
          </p:cNvPr>
          <p:cNvSpPr>
            <a:spLocks noGrp="1"/>
          </p:cNvSpPr>
          <p:nvPr>
            <p:ph type="ftr" sz="quarter" idx="3"/>
          </p:nvPr>
        </p:nvSpPr>
        <p:spPr>
          <a:xfrm>
            <a:off x="715383" y="6356350"/>
            <a:ext cx="4539727" cy="365125"/>
          </a:xfrm>
          <a:prstGeom prst="rect">
            <a:avLst/>
          </a:prstGeom>
        </p:spPr>
        <p:txBody>
          <a:bodyPr vert="horz" lIns="91440" tIns="45720" rIns="91440" bIns="45720" rtlCol="0" anchor="ctr"/>
          <a:lstStyle>
            <a:lvl1pPr algn="l">
              <a:defRPr sz="1050">
                <a:solidFill>
                  <a:schemeClr val="tx1"/>
                </a:solidFill>
                <a:latin typeface="+mj-lt"/>
              </a:defRPr>
            </a:lvl1pPr>
          </a:lstStyle>
          <a:p>
            <a:endParaRPr lang="en-US" dirty="0"/>
          </a:p>
        </p:txBody>
      </p:sp>
      <p:sp>
        <p:nvSpPr>
          <p:cNvPr id="6" name="Slide Number Placeholder 5">
            <a:extLst>
              <a:ext uri="{FF2B5EF4-FFF2-40B4-BE49-F238E27FC236}">
                <a16:creationId xmlns:a16="http://schemas.microsoft.com/office/drawing/2014/main" id="{A8CC75B8-AF8F-4D8A-9B3D-D1951A64BADB}"/>
              </a:ext>
            </a:extLst>
          </p:cNvPr>
          <p:cNvSpPr>
            <a:spLocks noGrp="1"/>
          </p:cNvSpPr>
          <p:nvPr>
            <p:ph type="sldNum" sz="quarter" idx="4"/>
          </p:nvPr>
        </p:nvSpPr>
        <p:spPr>
          <a:xfrm>
            <a:off x="10919012" y="6356350"/>
            <a:ext cx="672354" cy="365125"/>
          </a:xfrm>
          <a:prstGeom prst="rect">
            <a:avLst/>
          </a:prstGeom>
        </p:spPr>
        <p:txBody>
          <a:bodyPr vert="horz" lIns="91440" tIns="45720" rIns="91440" bIns="45720" rtlCol="0" anchor="ctr"/>
          <a:lstStyle>
            <a:lvl1pPr algn="r">
              <a:defRPr sz="1800">
                <a:solidFill>
                  <a:schemeClr val="tx1"/>
                </a:solidFill>
              </a:defRPr>
            </a:lvl1pPr>
          </a:lstStyle>
          <a:p>
            <a:fld id="{C3DB2ADC-AF19-4574-8C10-79B5B04FCA27}" type="slidenum">
              <a:rPr lang="en-US" smtClean="0"/>
              <a:pPr/>
              <a:t>‹#›</a:t>
            </a:fld>
            <a:endParaRPr lang="en-US" dirty="0"/>
          </a:p>
        </p:txBody>
      </p:sp>
      <p:cxnSp>
        <p:nvCxnSpPr>
          <p:cNvPr id="7" name="Straight Connector 6">
            <a:extLst>
              <a:ext uri="{FF2B5EF4-FFF2-40B4-BE49-F238E27FC236}">
                <a16:creationId xmlns:a16="http://schemas.microsoft.com/office/drawing/2014/main" id="{F64F9B95-9045-48D2-B9F3-2927E98F54AA}"/>
              </a:ext>
            </a:extLst>
          </p:cNvPr>
          <p:cNvCxnSpPr>
            <a:cxnSpLocks/>
          </p:cNvCxnSpPr>
          <p:nvPr/>
        </p:nvCxnSpPr>
        <p:spPr>
          <a:xfrm>
            <a:off x="800100" y="723900"/>
            <a:ext cx="105918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085AA86F-6A4D-4BCB-A045-D992CDC2959B}"/>
              </a:ext>
            </a:extLst>
          </p:cNvPr>
          <p:cNvCxnSpPr>
            <a:cxnSpLocks/>
          </p:cNvCxnSpPr>
          <p:nvPr/>
        </p:nvCxnSpPr>
        <p:spPr>
          <a:xfrm>
            <a:off x="800100" y="6142781"/>
            <a:ext cx="105918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836778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100000"/>
        </a:lnSpc>
        <a:spcBef>
          <a:spcPct val="0"/>
        </a:spcBef>
        <a:buNone/>
        <a:defRPr sz="4000" kern="1200" cap="all" spc="30"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191931F0-A9AC-4A4E-B40F-FDB59153C02E}"/>
              </a:ext>
            </a:extLst>
          </p:cNvPr>
          <p:cNvSpPr/>
          <p:nvPr/>
        </p:nvSpPr>
        <p:spPr>
          <a:xfrm>
            <a:off x="0" y="-47625"/>
            <a:ext cx="12192000" cy="1362075"/>
          </a:xfrm>
          <a:prstGeom prst="rect">
            <a:avLst/>
          </a:prstGeom>
          <a:solidFill>
            <a:srgbClr val="15398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sto MT"/>
              <a:ea typeface="+mn-ea"/>
              <a:cs typeface="+mn-cs"/>
            </a:endParaRPr>
          </a:p>
        </p:txBody>
      </p:sp>
      <p:sp>
        <p:nvSpPr>
          <p:cNvPr id="2" name="Title 1">
            <a:extLst>
              <a:ext uri="{FF2B5EF4-FFF2-40B4-BE49-F238E27FC236}">
                <a16:creationId xmlns:a16="http://schemas.microsoft.com/office/drawing/2014/main" id="{87A231A1-985C-48BD-BC29-25A8CB559E16}"/>
              </a:ext>
            </a:extLst>
          </p:cNvPr>
          <p:cNvSpPr>
            <a:spLocks noGrp="1"/>
          </p:cNvSpPr>
          <p:nvPr>
            <p:ph type="title"/>
          </p:nvPr>
        </p:nvSpPr>
        <p:spPr>
          <a:xfrm>
            <a:off x="1248345" y="289714"/>
            <a:ext cx="10282016" cy="1032892"/>
          </a:xfrm>
        </p:spPr>
        <p:txBody>
          <a:bodyPr>
            <a:noAutofit/>
          </a:bodyPr>
          <a:lstStyle/>
          <a:p>
            <a:r>
              <a:rPr lang="en-US" sz="3600" dirty="0">
                <a:solidFill>
                  <a:srgbClr val="FFC000"/>
                </a:solidFill>
              </a:rPr>
              <a:t>Voices Included for People of Color Theatre </a:t>
            </a:r>
          </a:p>
        </p:txBody>
      </p:sp>
      <p:sp>
        <p:nvSpPr>
          <p:cNvPr id="3" name="Content Placeholder 2">
            <a:extLst>
              <a:ext uri="{FF2B5EF4-FFF2-40B4-BE49-F238E27FC236}">
                <a16:creationId xmlns:a16="http://schemas.microsoft.com/office/drawing/2014/main" id="{4F72DFD4-FBAD-41FC-A352-1B03266D8FC6}"/>
              </a:ext>
            </a:extLst>
          </p:cNvPr>
          <p:cNvSpPr>
            <a:spLocks noGrp="1"/>
          </p:cNvSpPr>
          <p:nvPr>
            <p:ph idx="1"/>
          </p:nvPr>
        </p:nvSpPr>
        <p:spPr>
          <a:xfrm>
            <a:off x="271462" y="1408027"/>
            <a:ext cx="5739516" cy="2766316"/>
          </a:xfrm>
        </p:spPr>
        <p:txBody>
          <a:bodyPr>
            <a:noAutofit/>
          </a:bodyPr>
          <a:lstStyle/>
          <a:p>
            <a:pPr marL="0" indent="0" algn="just">
              <a:lnSpc>
                <a:spcPct val="100000"/>
              </a:lnSpc>
              <a:buNone/>
            </a:pPr>
            <a:r>
              <a:rPr lang="en-US" sz="1600" b="1" dirty="0">
                <a:latin typeface="Calisto MT" panose="02040603050505030304" pitchFamily="18" charset="77"/>
                <a:cs typeface="Arial" panose="020B0604020202020204" pitchFamily="34" charset="0"/>
              </a:rPr>
              <a:t>Summary</a:t>
            </a:r>
          </a:p>
          <a:p>
            <a:pPr marL="0" indent="0">
              <a:lnSpc>
                <a:spcPct val="100000"/>
              </a:lnSpc>
              <a:buNone/>
            </a:pPr>
            <a:r>
              <a:rPr lang="en-US" sz="1400" dirty="0">
                <a:latin typeface="Arial" panose="020B0604020202020204" pitchFamily="34" charset="0"/>
                <a:cs typeface="Arial" panose="020B0604020202020204" pitchFamily="34" charset="0"/>
              </a:rPr>
              <a:t>Voices Included for People of Color Theatre (VIP Theatre) directly serves People of Color and minoritized individuals who self-identify as theatre creators in all areas of theatre from performance to production, as well as their supporters. For emerging theatre professionals and seasoned theatre artists, our work seeks to be a uniting force that is positioned to change the landscape of opportunity for all, while bringing thoughtful, entertaining theatre performances to our patrons. As we nurture and cultivate new, emerging, and established artists, VIP Theatre seeks to provide performance and career building opportunities for the Marquette and Milwaukee communities while also providing role models of professional artists of color for our students and alumni. </a:t>
            </a:r>
          </a:p>
        </p:txBody>
      </p:sp>
      <p:sp>
        <p:nvSpPr>
          <p:cNvPr id="5" name="TextBox 4">
            <a:extLst>
              <a:ext uri="{FF2B5EF4-FFF2-40B4-BE49-F238E27FC236}">
                <a16:creationId xmlns:a16="http://schemas.microsoft.com/office/drawing/2014/main" id="{47C83269-235A-440A-8443-68E0973A124E}"/>
              </a:ext>
            </a:extLst>
          </p:cNvPr>
          <p:cNvSpPr txBox="1"/>
          <p:nvPr/>
        </p:nvSpPr>
        <p:spPr>
          <a:xfrm>
            <a:off x="271462" y="4487920"/>
            <a:ext cx="5488723" cy="1508105"/>
          </a:xfrm>
          <a:prstGeom prst="rect">
            <a:avLst/>
          </a:prstGeom>
          <a:noFill/>
        </p:spPr>
        <p:txBody>
          <a:bodyPr wrap="square" rtlCol="0">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000000"/>
                </a:solidFill>
                <a:effectLst/>
                <a:uLnTx/>
                <a:uFillTx/>
                <a:latin typeface="Calisto MT"/>
                <a:ea typeface="+mn-ea"/>
                <a:cs typeface="+mn-cs"/>
              </a:rPr>
              <a:t>Milestones</a:t>
            </a:r>
          </a:p>
          <a:p>
            <a:pPr marL="285750" marR="0" lvl="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400" b="1"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Year 1</a:t>
            </a:r>
            <a:r>
              <a:rPr kumimoji="0" lang="en-US" sz="14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 </a:t>
            </a:r>
          </a:p>
          <a:p>
            <a:pPr marL="742950" marR="0" lvl="1"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solidFill>
                  <a:srgbClr val="000000"/>
                </a:solidFill>
                <a:latin typeface="Arial" panose="020B0604020202020204" pitchFamily="34" charset="0"/>
                <a:cs typeface="Arial" panose="020B0604020202020204" pitchFamily="34" charset="0"/>
              </a:rPr>
              <a:t>Fall 2021: auditions for first play</a:t>
            </a:r>
          </a:p>
          <a:p>
            <a:pPr marL="742950" marR="0" lvl="1"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solidFill>
                  <a:srgbClr val="000000"/>
                </a:solidFill>
                <a:latin typeface="Arial" panose="020B0604020202020204" pitchFamily="34" charset="0"/>
                <a:cs typeface="Arial" panose="020B0604020202020204" pitchFamily="34" charset="0"/>
              </a:rPr>
              <a:t>Winter 2021/2022: first play performed</a:t>
            </a:r>
            <a:endPar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285750" marR="0" lvl="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400" b="1"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Year 2</a:t>
            </a:r>
          </a:p>
          <a:p>
            <a:pPr marL="742950" marR="0" lvl="1"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Summer/Fall 2022: Pre-production and auditions for Winter 2023 performance </a:t>
            </a:r>
            <a:endParaRPr kumimoji="0" lang="en-US" sz="1800" b="0" i="0" u="none" strike="noStrike" kern="1200" cap="none" spc="0" normalizeH="0" baseline="0" noProof="0" dirty="0">
              <a:ln>
                <a:noFill/>
              </a:ln>
              <a:solidFill>
                <a:srgbClr val="000000"/>
              </a:solidFill>
              <a:effectLst/>
              <a:uLnTx/>
              <a:uFillTx/>
              <a:latin typeface="Calisto MT"/>
              <a:ea typeface="+mn-ea"/>
              <a:cs typeface="+mn-cs"/>
            </a:endParaRPr>
          </a:p>
        </p:txBody>
      </p:sp>
      <p:sp>
        <p:nvSpPr>
          <p:cNvPr id="7" name="TextBox 6">
            <a:extLst>
              <a:ext uri="{FF2B5EF4-FFF2-40B4-BE49-F238E27FC236}">
                <a16:creationId xmlns:a16="http://schemas.microsoft.com/office/drawing/2014/main" id="{D4FC682D-9E6F-4770-A663-FB104D0A32D0}"/>
              </a:ext>
            </a:extLst>
          </p:cNvPr>
          <p:cNvSpPr txBox="1"/>
          <p:nvPr/>
        </p:nvSpPr>
        <p:spPr>
          <a:xfrm>
            <a:off x="6096000" y="1446749"/>
            <a:ext cx="5969620" cy="236988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000000"/>
                </a:solidFill>
                <a:effectLst/>
                <a:uLnTx/>
                <a:uFillTx/>
                <a:latin typeface="Calisto MT"/>
                <a:ea typeface="+mn-ea"/>
                <a:cs typeface="+mn-cs"/>
              </a:rPr>
              <a:t>About Our Team</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4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a:p>
            <a:pPr marL="285750" lvl="0" indent="-285750">
              <a:buFont typeface="Arial" panose="020B0604020202020204" pitchFamily="34" charset="0"/>
              <a:buChar char="•"/>
              <a:defRPr/>
            </a:pPr>
            <a:r>
              <a:rPr kumimoji="0" lang="en-US" sz="14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Stephen Hudson-</a:t>
            </a:r>
            <a:r>
              <a:rPr kumimoji="0" lang="en-US" sz="14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Mairet</a:t>
            </a:r>
            <a:r>
              <a:rPr lang="en-US" sz="1400" b="1" dirty="0">
                <a:solidFill>
                  <a:srgbClr val="000000"/>
                </a:solidFill>
                <a:latin typeface="Arial" panose="020B0604020202020204" pitchFamily="34" charset="0"/>
                <a:cs typeface="Arial" panose="020B0604020202020204" pitchFamily="34" charset="0"/>
              </a:rPr>
              <a:t> -</a:t>
            </a:r>
            <a:r>
              <a:rPr kumimoji="0" lang="en-US" sz="14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sz="12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PI, facilitator for advisory board, production advisor, budgetary project manager </a:t>
            </a:r>
            <a:r>
              <a:rPr kumimoji="0" lang="en-US" sz="120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a:t>
            </a:r>
            <a:r>
              <a:rPr lang="en-US" sz="1200">
                <a:latin typeface="Arial" panose="020B0604020202020204" pitchFamily="34" charset="0"/>
                <a:cs typeface="Arial" panose="020B0604020202020204" pitchFamily="34" charset="0"/>
              </a:rPr>
              <a:t>Professor, </a:t>
            </a:r>
            <a:r>
              <a:rPr lang="en-US" sz="1200" dirty="0">
                <a:latin typeface="Arial" panose="020B0604020202020204" pitchFamily="34" charset="0"/>
                <a:cs typeface="Arial" panose="020B0604020202020204" pitchFamily="34" charset="0"/>
              </a:rPr>
              <a:t>Digital Media and Performing Arts) </a:t>
            </a:r>
          </a:p>
          <a:p>
            <a:pPr marL="285750" indent="-285750">
              <a:buFont typeface="Arial" panose="020B0604020202020204" pitchFamily="34" charset="0"/>
              <a:buChar char="•"/>
              <a:defRPr/>
            </a:pPr>
            <a:r>
              <a:rPr kumimoji="0" lang="en-US" sz="14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Shyla Kyser </a:t>
            </a:r>
            <a:r>
              <a:rPr kumimoji="0" lang="en-US" sz="14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 </a:t>
            </a:r>
            <a:r>
              <a:rPr kumimoji="0" lang="en-US" sz="12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(undergraduate student</a:t>
            </a:r>
            <a:r>
              <a:rPr lang="en-US" sz="1200" dirty="0">
                <a:latin typeface="Arial" panose="020B0604020202020204" pitchFamily="34" charset="0"/>
                <a:cs typeface="Arial" panose="020B0604020202020204" pitchFamily="34" charset="0"/>
              </a:rPr>
              <a:t>, Marquette University</a:t>
            </a:r>
            <a:r>
              <a:rPr kumimoji="0" lang="en-US" sz="12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a:t>
            </a:r>
          </a:p>
          <a:p>
            <a:pPr marL="285750" indent="-285750">
              <a:buFont typeface="Arial" panose="020B0604020202020204" pitchFamily="34" charset="0"/>
              <a:buChar char="•"/>
              <a:defRPr/>
            </a:pPr>
            <a:r>
              <a:rPr lang="en-US" sz="1400" b="1" dirty="0">
                <a:solidFill>
                  <a:srgbClr val="000000"/>
                </a:solidFill>
                <a:latin typeface="Arial" panose="020B0604020202020204" pitchFamily="34" charset="0"/>
              </a:rPr>
              <a:t>Marti </a:t>
            </a:r>
            <a:r>
              <a:rPr lang="en-US" sz="1400" b="1" dirty="0" err="1">
                <a:solidFill>
                  <a:srgbClr val="000000"/>
                </a:solidFill>
                <a:latin typeface="Arial" panose="020B0604020202020204" pitchFamily="34" charset="0"/>
              </a:rPr>
              <a:t>Gobel</a:t>
            </a:r>
            <a:r>
              <a:rPr lang="en-US" sz="1400" b="1" dirty="0">
                <a:solidFill>
                  <a:srgbClr val="000000"/>
                </a:solidFill>
                <a:latin typeface="Arial" panose="020B0604020202020204" pitchFamily="34" charset="0"/>
              </a:rPr>
              <a:t> </a:t>
            </a:r>
            <a:r>
              <a:rPr lang="en-US" sz="1400" b="1" dirty="0">
                <a:solidFill>
                  <a:srgbClr val="000000"/>
                </a:solidFill>
                <a:latin typeface="Arial" panose="020B0604020202020204" pitchFamily="34" charset="0"/>
                <a:cs typeface="Arial" panose="020B0604020202020204" pitchFamily="34" charset="0"/>
              </a:rPr>
              <a:t>-</a:t>
            </a:r>
            <a:r>
              <a:rPr kumimoji="0" lang="en-US" sz="12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 guest director, production director, professional actress </a:t>
            </a:r>
            <a:r>
              <a:rPr kumimoji="0" lang="en-US" sz="12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(part-time instructor</a:t>
            </a:r>
            <a:r>
              <a:rPr lang="en-US" sz="1200" dirty="0">
                <a:latin typeface="Arial" panose="020B0604020202020204" pitchFamily="34" charset="0"/>
                <a:cs typeface="Arial" panose="020B0604020202020204" pitchFamily="34" charset="0"/>
              </a:rPr>
              <a:t>, Digital Media and Performing Arts</a:t>
            </a:r>
            <a:r>
              <a:rPr kumimoji="0" lang="en-US" sz="12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a:t>
            </a:r>
          </a:p>
          <a:p>
            <a:pPr marL="285750" indent="-285750">
              <a:buFont typeface="Arial" panose="020B0604020202020204" pitchFamily="34" charset="0"/>
              <a:buChar char="•"/>
              <a:defRPr/>
            </a:pPr>
            <a:r>
              <a:rPr lang="en-US" sz="1400" b="1" dirty="0">
                <a:solidFill>
                  <a:srgbClr val="000000"/>
                </a:solidFill>
                <a:latin typeface="Arial" panose="020B0604020202020204" pitchFamily="34" charset="0"/>
                <a:cs typeface="Arial" panose="020B0604020202020204" pitchFamily="34" charset="0"/>
              </a:rPr>
              <a:t>Nadja Simmonds -</a:t>
            </a:r>
            <a:r>
              <a:rPr lang="en-US" sz="1200" b="1" dirty="0">
                <a:solidFill>
                  <a:srgbClr val="000000"/>
                </a:solidFill>
                <a:latin typeface="Arial" panose="020B0604020202020204" pitchFamily="34" charset="0"/>
                <a:cs typeface="Arial" panose="020B0604020202020204" pitchFamily="34" charset="0"/>
              </a:rPr>
              <a:t> advisory board member </a:t>
            </a:r>
            <a:r>
              <a:rPr lang="en-US" sz="1200" dirty="0">
                <a:solidFill>
                  <a:srgbClr val="000000"/>
                </a:solidFill>
                <a:latin typeface="Arial" panose="020B0604020202020204" pitchFamily="34" charset="0"/>
                <a:cs typeface="Arial" panose="020B0604020202020204" pitchFamily="34" charset="0"/>
              </a:rPr>
              <a:t>(Marquette alumna)</a:t>
            </a:r>
          </a:p>
          <a:p>
            <a:pPr marL="285750" indent="-285750">
              <a:buFont typeface="Arial" panose="020B0604020202020204" pitchFamily="34" charset="0"/>
              <a:buChar char="•"/>
              <a:defRPr/>
            </a:pPr>
            <a:r>
              <a:rPr lang="en-US" sz="1400" b="1" dirty="0" err="1">
                <a:solidFill>
                  <a:srgbClr val="000000"/>
                </a:solidFill>
                <a:latin typeface="Arial" panose="020B0604020202020204" pitchFamily="34" charset="0"/>
                <a:cs typeface="Arial" panose="020B0604020202020204" pitchFamily="34" charset="0"/>
              </a:rPr>
              <a:t>Malaina</a:t>
            </a:r>
            <a:r>
              <a:rPr lang="en-US" sz="1400" b="1" dirty="0">
                <a:solidFill>
                  <a:srgbClr val="000000"/>
                </a:solidFill>
                <a:latin typeface="Arial" panose="020B0604020202020204" pitchFamily="34" charset="0"/>
                <a:cs typeface="Arial" panose="020B0604020202020204" pitchFamily="34" charset="0"/>
              </a:rPr>
              <a:t> Moore -</a:t>
            </a:r>
            <a:r>
              <a:rPr lang="en-US" sz="1200" b="1" dirty="0">
                <a:solidFill>
                  <a:srgbClr val="000000"/>
                </a:solidFill>
                <a:latin typeface="Arial" panose="020B0604020202020204" pitchFamily="34" charset="0"/>
                <a:cs typeface="Arial" panose="020B0604020202020204" pitchFamily="34" charset="0"/>
              </a:rPr>
              <a:t> advisory board member </a:t>
            </a:r>
            <a:r>
              <a:rPr lang="en-US" sz="1200" dirty="0">
                <a:solidFill>
                  <a:srgbClr val="000000"/>
                </a:solidFill>
                <a:latin typeface="Arial" panose="020B0604020202020204" pitchFamily="34" charset="0"/>
                <a:cs typeface="Arial" panose="020B0604020202020204" pitchFamily="34" charset="0"/>
              </a:rPr>
              <a:t>(Marquette alumna)</a:t>
            </a:r>
          </a:p>
          <a:p>
            <a:pPr marL="285750" indent="-285750">
              <a:buFont typeface="Arial" panose="020B0604020202020204" pitchFamily="34" charset="0"/>
              <a:buChar char="•"/>
              <a:defRPr/>
            </a:pPr>
            <a:endParaRPr lang="en-US" sz="1200" dirty="0">
              <a:solidFill>
                <a:srgbClr val="000000"/>
              </a:solidFill>
              <a:latin typeface="Arial" panose="020B0604020202020204" pitchFamily="34" charset="0"/>
              <a:cs typeface="Arial" panose="020B0604020202020204" pitchFamily="34" charset="0"/>
            </a:endParaRPr>
          </a:p>
        </p:txBody>
      </p:sp>
      <p:sp>
        <p:nvSpPr>
          <p:cNvPr id="8" name="TextBox 7">
            <a:extLst>
              <a:ext uri="{FF2B5EF4-FFF2-40B4-BE49-F238E27FC236}">
                <a16:creationId xmlns:a16="http://schemas.microsoft.com/office/drawing/2014/main" id="{E3F9A47E-3F53-47C3-8381-54BD2CFA6860}"/>
              </a:ext>
            </a:extLst>
          </p:cNvPr>
          <p:cNvSpPr txBox="1"/>
          <p:nvPr/>
        </p:nvSpPr>
        <p:spPr>
          <a:xfrm>
            <a:off x="6181024" y="3855212"/>
            <a:ext cx="5568415" cy="224676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000000"/>
                </a:solidFill>
                <a:effectLst/>
                <a:uLnTx/>
                <a:uFillTx/>
                <a:latin typeface="Calisto MT"/>
                <a:ea typeface="+mn-ea"/>
                <a:cs typeface="+mn-cs"/>
              </a:rPr>
              <a:t>Beyond Boundaries</a:t>
            </a:r>
          </a:p>
          <a:p>
            <a:r>
              <a:rPr lang="en-US" sz="1400" dirty="0">
                <a:latin typeface="Arial" panose="020B0604020202020204" pitchFamily="34" charset="0"/>
                <a:cs typeface="Arial" panose="020B0604020202020204" pitchFamily="34" charset="0"/>
              </a:rPr>
              <a:t>The proposed programming will engage underrepresented students, along with underrepresented theatre professionals, through the high-impact activity of theatrical production and performance. By creating explicit opportunities for students of color to be highlighted in performance and production through VIP, and especially through the mentorship by professional artists of color, the program will build upon the inclusive culture within the theatre arts program. </a:t>
            </a:r>
          </a:p>
          <a:p>
            <a:endParaRPr lang="en-US" sz="1200" dirty="0"/>
          </a:p>
          <a:p>
            <a:endParaRPr lang="en-US" sz="1400" dirty="0"/>
          </a:p>
        </p:txBody>
      </p:sp>
      <p:sp>
        <p:nvSpPr>
          <p:cNvPr id="10" name="Right Triangle 9">
            <a:extLst>
              <a:ext uri="{FF2B5EF4-FFF2-40B4-BE49-F238E27FC236}">
                <a16:creationId xmlns:a16="http://schemas.microsoft.com/office/drawing/2014/main" id="{1E33FFE0-EF92-423C-822D-AF013CB2E72C}"/>
              </a:ext>
            </a:extLst>
          </p:cNvPr>
          <p:cNvSpPr/>
          <p:nvPr/>
        </p:nvSpPr>
        <p:spPr>
          <a:xfrm>
            <a:off x="0" y="-47625"/>
            <a:ext cx="542925" cy="1362075"/>
          </a:xfrm>
          <a:prstGeom prst="rtTriangl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sto MT"/>
              <a:ea typeface="+mn-ea"/>
              <a:cs typeface="+mn-cs"/>
            </a:endParaRPr>
          </a:p>
        </p:txBody>
      </p:sp>
      <p:sp>
        <p:nvSpPr>
          <p:cNvPr id="15" name="Right Triangle 14">
            <a:extLst>
              <a:ext uri="{FF2B5EF4-FFF2-40B4-BE49-F238E27FC236}">
                <a16:creationId xmlns:a16="http://schemas.microsoft.com/office/drawing/2014/main" id="{A2D2C793-9251-453A-BF81-7E10F04D1060}"/>
              </a:ext>
            </a:extLst>
          </p:cNvPr>
          <p:cNvSpPr/>
          <p:nvPr/>
        </p:nvSpPr>
        <p:spPr>
          <a:xfrm flipH="1">
            <a:off x="11649073" y="-47625"/>
            <a:ext cx="542925" cy="1362075"/>
          </a:xfrm>
          <a:prstGeom prst="rtTriangl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sto MT"/>
              <a:ea typeface="+mn-ea"/>
              <a:cs typeface="+mn-cs"/>
            </a:endParaRPr>
          </a:p>
        </p:txBody>
      </p:sp>
    </p:spTree>
    <p:extLst>
      <p:ext uri="{BB962C8B-B14F-4D97-AF65-F5344CB8AC3E}">
        <p14:creationId xmlns:p14="http://schemas.microsoft.com/office/powerpoint/2010/main" val="2430674888"/>
      </p:ext>
    </p:extLst>
  </p:cSld>
  <p:clrMapOvr>
    <a:masterClrMapping/>
  </p:clrMapOvr>
</p:sld>
</file>

<file path=ppt/theme/theme1.xml><?xml version="1.0" encoding="utf-8"?>
<a:theme xmlns:a="http://schemas.openxmlformats.org/drawingml/2006/main" name="ChronicleVTI">
  <a:themeElements>
    <a:clrScheme name="Chronicle">
      <a:dk1>
        <a:srgbClr val="000000"/>
      </a:dk1>
      <a:lt1>
        <a:srgbClr val="FFFFFF"/>
      </a:lt1>
      <a:dk2>
        <a:srgbClr val="1C1C32"/>
      </a:dk2>
      <a:lt2>
        <a:srgbClr val="F8F4F1"/>
      </a:lt2>
      <a:accent1>
        <a:srgbClr val="734B67"/>
      </a:accent1>
      <a:accent2>
        <a:srgbClr val="959EBB"/>
      </a:accent2>
      <a:accent3>
        <a:srgbClr val="596781"/>
      </a:accent3>
      <a:accent4>
        <a:srgbClr val="7F6E8C"/>
      </a:accent4>
      <a:accent5>
        <a:srgbClr val="DB9A8F"/>
      </a:accent5>
      <a:accent6>
        <a:srgbClr val="C29AB1"/>
      </a:accent6>
      <a:hlink>
        <a:srgbClr val="778BA2"/>
      </a:hlink>
      <a:folHlink>
        <a:srgbClr val="A27C99"/>
      </a:folHlink>
    </a:clrScheme>
    <a:fontScheme name="Univers Calisto">
      <a:majorFont>
        <a:latin typeface="Univers Condensed"/>
        <a:ea typeface=""/>
        <a:cs typeface=""/>
      </a:majorFont>
      <a:minorFont>
        <a:latin typeface="Calisto M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hronicleVTI" id="{508E4D90-5116-4BF0-876B-3F422DD1F65F}" vid="{AA21DC3D-92A8-43A4-8358-ED428371CD55}"/>
    </a:ext>
  </a:extLst>
</a:theme>
</file>

<file path=docProps/app.xml><?xml version="1.0" encoding="utf-8"?>
<Properties xmlns="http://schemas.openxmlformats.org/officeDocument/2006/extended-properties" xmlns:vt="http://schemas.openxmlformats.org/officeDocument/2006/docPropsVTypes">
  <TotalTime>90</TotalTime>
  <Words>311</Words>
  <Application>Microsoft Macintosh PowerPoint</Application>
  <PresentationFormat>Widescreen</PresentationFormat>
  <Paragraphs>18</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Calisto MT</vt:lpstr>
      <vt:lpstr>Univers Condensed</vt:lpstr>
      <vt:lpstr>ChronicleVTI</vt:lpstr>
      <vt:lpstr>Voices Included for People of Color Theatre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Latinx Research Scholars Program </dc:title>
  <dc:creator>Kat M</dc:creator>
  <cp:lastModifiedBy>Zastrow, Amanda</cp:lastModifiedBy>
  <cp:revision>11</cp:revision>
  <dcterms:created xsi:type="dcterms:W3CDTF">2020-10-16T17:22:08Z</dcterms:created>
  <dcterms:modified xsi:type="dcterms:W3CDTF">2021-11-03T12:51:04Z</dcterms:modified>
</cp:coreProperties>
</file>