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Lst>
  <p:notesMasterIdLst>
    <p:notesMasterId r:id="rId3"/>
  </p:notesMasterIdLst>
  <p:sldIdLst>
    <p:sldId id="257" r:id="rId2"/>
  </p:sldIdLst>
  <p:sldSz cx="43200638" cy="32399288"/>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9AC8C17A-EAA6-4D81-B766-AD8593700701}">
          <p14:sldIdLst>
            <p14:sldId id="257"/>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nox, Joshua" initials="KJ" lastIdx="11" clrIdx="0">
    <p:extLst>
      <p:ext uri="{19B8F6BF-5375-455C-9EA6-DF929625EA0E}">
        <p15:presenceInfo xmlns:p15="http://schemas.microsoft.com/office/powerpoint/2012/main" userId="S::joshua.knox@marquette.edu::2c141a0c-cc2f-4947-b28b-672f87a37954" providerId="AD"/>
      </p:ext>
    </p:extLst>
  </p:cmAuthor>
  <p:cmAuthor id="2" name="Alexandrea Brooks" initials="AB" lastIdx="5" clrIdx="1">
    <p:extLst>
      <p:ext uri="{19B8F6BF-5375-455C-9EA6-DF929625EA0E}">
        <p15:presenceInfo xmlns:p15="http://schemas.microsoft.com/office/powerpoint/2012/main" userId="Alexandrea Brook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3B5"/>
    <a:srgbClr val="66CBDA"/>
    <a:srgbClr val="6C4890"/>
    <a:srgbClr val="606DB3"/>
    <a:srgbClr val="6B478E"/>
    <a:srgbClr val="63D0DF"/>
    <a:srgbClr val="3BD0DF"/>
    <a:srgbClr val="7673C0"/>
    <a:srgbClr val="137E5E"/>
    <a:srgbClr val="EF47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971" autoAdjust="0"/>
  </p:normalViewPr>
  <p:slideViewPr>
    <p:cSldViewPr snapToGrid="0">
      <p:cViewPr>
        <p:scale>
          <a:sx n="10" d="100"/>
          <a:sy n="10" d="100"/>
        </p:scale>
        <p:origin x="1880" y="4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shle\OneDrive\Documents\Stop%20the%20Bleed%20Survey%20Results%201-26-1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shle\OneDrive\Documents\Stop%20the%20Bleed%20Survey%20Results%201-26-19.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3200" dirty="0"/>
              <a:t>Level</a:t>
            </a:r>
            <a:r>
              <a:rPr lang="en-US" sz="3200" baseline="0" dirty="0"/>
              <a:t> of Comfort: Pre-Training</a:t>
            </a:r>
            <a:endParaRPr lang="en-US" sz="3200" dirty="0"/>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6AE-48E4-BBB7-B22279779149}"/>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16AE-48E4-BBB7-B22279779149}"/>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16AE-48E4-BBB7-B22279779149}"/>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16AE-48E4-BBB7-B22279779149}"/>
              </c:ext>
            </c:extLst>
          </c:dPt>
          <c:dPt>
            <c:idx val="4"/>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9-16AE-48E4-BBB7-B22279779149}"/>
              </c:ext>
            </c:extLst>
          </c:dPt>
          <c:val>
            <c:numRef>
              <c:f>Sheet1!$H$2:$H$6</c:f>
              <c:numCache>
                <c:formatCode>General</c:formatCode>
                <c:ptCount val="5"/>
                <c:pt idx="0">
                  <c:v>10</c:v>
                </c:pt>
                <c:pt idx="1">
                  <c:v>16</c:v>
                </c:pt>
                <c:pt idx="2">
                  <c:v>13</c:v>
                </c:pt>
                <c:pt idx="3">
                  <c:v>14</c:v>
                </c:pt>
                <c:pt idx="4">
                  <c:v>0</c:v>
                </c:pt>
              </c:numCache>
            </c:numRef>
          </c:val>
          <c:extLst>
            <c:ext xmlns:c16="http://schemas.microsoft.com/office/drawing/2014/chart" uri="{C3380CC4-5D6E-409C-BE32-E72D297353CC}">
              <c16:uniqueId val="{0000000A-16AE-48E4-BBB7-B22279779149}"/>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r>
              <a:rPr lang="en-US" sz="3200" dirty="0"/>
              <a:t>Level of Comfort: Post-Training</a:t>
            </a:r>
          </a:p>
        </c:rich>
      </c:tx>
      <c:overlay val="0"/>
      <c:spPr>
        <a:noFill/>
        <a:ln>
          <a:noFill/>
        </a:ln>
        <a:effectLst/>
      </c:spPr>
      <c:txPr>
        <a:bodyPr rot="0" spcFirstLastPara="1" vertOverflow="ellipsis" vert="horz" wrap="square" anchor="ctr" anchorCtr="1"/>
        <a:lstStyle/>
        <a:p>
          <a:pPr>
            <a:defRPr sz="2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21A-43A5-8396-EE49204E9A94}"/>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021A-43A5-8396-EE49204E9A94}"/>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021A-43A5-8396-EE49204E9A94}"/>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021A-43A5-8396-EE49204E9A94}"/>
              </c:ext>
            </c:extLst>
          </c:dPt>
          <c:dPt>
            <c:idx val="4"/>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9-021A-43A5-8396-EE49204E9A94}"/>
              </c:ext>
            </c:extLst>
          </c:dPt>
          <c:val>
            <c:numRef>
              <c:f>Sheet1!$K$2:$K$6</c:f>
              <c:numCache>
                <c:formatCode>General</c:formatCode>
                <c:ptCount val="5"/>
                <c:pt idx="0">
                  <c:v>0</c:v>
                </c:pt>
                <c:pt idx="1">
                  <c:v>0</c:v>
                </c:pt>
                <c:pt idx="2">
                  <c:v>0</c:v>
                </c:pt>
                <c:pt idx="3">
                  <c:v>11</c:v>
                </c:pt>
                <c:pt idx="4">
                  <c:v>42</c:v>
                </c:pt>
              </c:numCache>
            </c:numRef>
          </c:val>
          <c:extLst>
            <c:ext xmlns:c16="http://schemas.microsoft.com/office/drawing/2014/chart" uri="{C3380CC4-5D6E-409C-BE32-E72D297353CC}">
              <c16:uniqueId val="{0000000A-021A-43A5-8396-EE49204E9A94}"/>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84F8FFF0-62F7-43EC-BD2A-BAEFF87D5398}" type="datetimeFigureOut">
              <a:rPr lang="en-US" smtClean="0"/>
              <a:t>3/31/2019</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5242E676-7FE5-4B9A-A0F4-EADB3854C6CB}" type="slidenum">
              <a:rPr lang="en-US" smtClean="0"/>
              <a:t>‹#›</a:t>
            </a:fld>
            <a:endParaRPr lang="en-US"/>
          </a:p>
        </p:txBody>
      </p:sp>
    </p:spTree>
    <p:extLst>
      <p:ext uri="{BB962C8B-B14F-4D97-AF65-F5344CB8AC3E}">
        <p14:creationId xmlns:p14="http://schemas.microsoft.com/office/powerpoint/2010/main" val="2428447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92D94-BFD1-4118-99EF-3588E42B593B}"/>
              </a:ext>
            </a:extLst>
          </p:cNvPr>
          <p:cNvSpPr>
            <a:spLocks noGrp="1"/>
          </p:cNvSpPr>
          <p:nvPr>
            <p:ph type="ctrTitle"/>
          </p:nvPr>
        </p:nvSpPr>
        <p:spPr>
          <a:xfrm>
            <a:off x="5400080" y="5302386"/>
            <a:ext cx="32400479" cy="11279752"/>
          </a:xfrm>
        </p:spPr>
        <p:txBody>
          <a:bodyPr anchor="b"/>
          <a:lstStyle>
            <a:lvl1pPr algn="ctr">
              <a:defRPr sz="21260"/>
            </a:lvl1pPr>
          </a:lstStyle>
          <a:p>
            <a:r>
              <a:rPr lang="en-US"/>
              <a:t>Click to edit Master title style</a:t>
            </a:r>
          </a:p>
        </p:txBody>
      </p:sp>
      <p:sp>
        <p:nvSpPr>
          <p:cNvPr id="3" name="Subtitle 2">
            <a:extLst>
              <a:ext uri="{FF2B5EF4-FFF2-40B4-BE49-F238E27FC236}">
                <a16:creationId xmlns:a16="http://schemas.microsoft.com/office/drawing/2014/main" id="{7FF576AF-0CB6-4152-9C08-F703F3BA1333}"/>
              </a:ext>
            </a:extLst>
          </p:cNvPr>
          <p:cNvSpPr>
            <a:spLocks noGrp="1"/>
          </p:cNvSpPr>
          <p:nvPr>
            <p:ph type="subTitle" idx="1"/>
          </p:nvPr>
        </p:nvSpPr>
        <p:spPr>
          <a:xfrm>
            <a:off x="5400080" y="17017128"/>
            <a:ext cx="32400479" cy="7822326"/>
          </a:xfrm>
        </p:spPr>
        <p:txBody>
          <a:bodyPr/>
          <a:lstStyle>
            <a:lvl1pPr marL="0" indent="0" algn="ctr">
              <a:buNone/>
              <a:defRPr sz="8504"/>
            </a:lvl1pPr>
            <a:lvl2pPr marL="1620042" indent="0" algn="ctr">
              <a:buNone/>
              <a:defRPr sz="7087"/>
            </a:lvl2pPr>
            <a:lvl3pPr marL="3240085" indent="0" algn="ctr">
              <a:buNone/>
              <a:defRPr sz="6378"/>
            </a:lvl3pPr>
            <a:lvl4pPr marL="4860127" indent="0" algn="ctr">
              <a:buNone/>
              <a:defRPr sz="5669"/>
            </a:lvl4pPr>
            <a:lvl5pPr marL="6480170" indent="0" algn="ctr">
              <a:buNone/>
              <a:defRPr sz="5669"/>
            </a:lvl5pPr>
            <a:lvl6pPr marL="8100212" indent="0" algn="ctr">
              <a:buNone/>
              <a:defRPr sz="5669"/>
            </a:lvl6pPr>
            <a:lvl7pPr marL="9720255" indent="0" algn="ctr">
              <a:buNone/>
              <a:defRPr sz="5669"/>
            </a:lvl7pPr>
            <a:lvl8pPr marL="11340297" indent="0" algn="ctr">
              <a:buNone/>
              <a:defRPr sz="5669"/>
            </a:lvl8pPr>
            <a:lvl9pPr marL="12960340" indent="0" algn="ctr">
              <a:buNone/>
              <a:defRPr sz="5669"/>
            </a:lvl9pPr>
          </a:lstStyle>
          <a:p>
            <a:r>
              <a:rPr lang="en-US"/>
              <a:t>Click to edit Master subtitle style</a:t>
            </a:r>
          </a:p>
        </p:txBody>
      </p:sp>
      <p:sp>
        <p:nvSpPr>
          <p:cNvPr id="4" name="Date Placeholder 3">
            <a:extLst>
              <a:ext uri="{FF2B5EF4-FFF2-40B4-BE49-F238E27FC236}">
                <a16:creationId xmlns:a16="http://schemas.microsoft.com/office/drawing/2014/main" id="{7C539419-5E37-44DD-9F80-B5267276F2EE}"/>
              </a:ext>
            </a:extLst>
          </p:cNvPr>
          <p:cNvSpPr>
            <a:spLocks noGrp="1"/>
          </p:cNvSpPr>
          <p:nvPr>
            <p:ph type="dt" sz="half" idx="10"/>
          </p:nvPr>
        </p:nvSpPr>
        <p:spPr/>
        <p:txBody>
          <a:bodyPr/>
          <a:lstStyle/>
          <a:p>
            <a:fld id="{C048D0A4-F469-49F0-9A30-F09B98A5E57E}" type="datetimeFigureOut">
              <a:rPr lang="en-US" smtClean="0"/>
              <a:t>3/31/2019</a:t>
            </a:fld>
            <a:endParaRPr lang="en-US"/>
          </a:p>
        </p:txBody>
      </p:sp>
      <p:sp>
        <p:nvSpPr>
          <p:cNvPr id="5" name="Footer Placeholder 4">
            <a:extLst>
              <a:ext uri="{FF2B5EF4-FFF2-40B4-BE49-F238E27FC236}">
                <a16:creationId xmlns:a16="http://schemas.microsoft.com/office/drawing/2014/main" id="{5B55C7C5-C6F2-4ACF-996C-393750CD32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630388-F232-4330-99E4-3A97D07A012D}"/>
              </a:ext>
            </a:extLst>
          </p:cNvPr>
          <p:cNvSpPr>
            <a:spLocks noGrp="1"/>
          </p:cNvSpPr>
          <p:nvPr>
            <p:ph type="sldNum" sz="quarter" idx="12"/>
          </p:nvPr>
        </p:nvSpPr>
        <p:spPr/>
        <p:txBody>
          <a:bodyPr/>
          <a:lstStyle/>
          <a:p>
            <a:fld id="{3A121FF1-5162-465F-A592-B53A24484F3C}" type="slidenum">
              <a:rPr lang="en-US" smtClean="0"/>
              <a:t>‹#›</a:t>
            </a:fld>
            <a:endParaRPr lang="en-US"/>
          </a:p>
        </p:txBody>
      </p:sp>
    </p:spTree>
    <p:extLst>
      <p:ext uri="{BB962C8B-B14F-4D97-AF65-F5344CB8AC3E}">
        <p14:creationId xmlns:p14="http://schemas.microsoft.com/office/powerpoint/2010/main" val="38034487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A78EE-E200-4FA1-96AC-EE8BBC5790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235BF49-1B6E-4556-993B-37926D275C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464F73-D1A4-4545-95D0-1AC4D60A8A17}"/>
              </a:ext>
            </a:extLst>
          </p:cNvPr>
          <p:cNvSpPr>
            <a:spLocks noGrp="1"/>
          </p:cNvSpPr>
          <p:nvPr>
            <p:ph type="dt" sz="half" idx="10"/>
          </p:nvPr>
        </p:nvSpPr>
        <p:spPr/>
        <p:txBody>
          <a:bodyPr/>
          <a:lstStyle/>
          <a:p>
            <a:fld id="{C048D0A4-F469-49F0-9A30-F09B98A5E57E}" type="datetimeFigureOut">
              <a:rPr lang="en-US" smtClean="0"/>
              <a:t>3/31/2019</a:t>
            </a:fld>
            <a:endParaRPr lang="en-US"/>
          </a:p>
        </p:txBody>
      </p:sp>
      <p:sp>
        <p:nvSpPr>
          <p:cNvPr id="5" name="Footer Placeholder 4">
            <a:extLst>
              <a:ext uri="{FF2B5EF4-FFF2-40B4-BE49-F238E27FC236}">
                <a16:creationId xmlns:a16="http://schemas.microsoft.com/office/drawing/2014/main" id="{60317959-C054-47C0-A47C-7DAEBD9334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27938C-01B8-43B3-8825-036C9A08E04E}"/>
              </a:ext>
            </a:extLst>
          </p:cNvPr>
          <p:cNvSpPr>
            <a:spLocks noGrp="1"/>
          </p:cNvSpPr>
          <p:nvPr>
            <p:ph type="sldNum" sz="quarter" idx="12"/>
          </p:nvPr>
        </p:nvSpPr>
        <p:spPr/>
        <p:txBody>
          <a:bodyPr/>
          <a:lstStyle/>
          <a:p>
            <a:fld id="{3A121FF1-5162-465F-A592-B53A24484F3C}" type="slidenum">
              <a:rPr lang="en-US" smtClean="0"/>
              <a:t>‹#›</a:t>
            </a:fld>
            <a:endParaRPr lang="en-US"/>
          </a:p>
        </p:txBody>
      </p:sp>
    </p:spTree>
    <p:extLst>
      <p:ext uri="{BB962C8B-B14F-4D97-AF65-F5344CB8AC3E}">
        <p14:creationId xmlns:p14="http://schemas.microsoft.com/office/powerpoint/2010/main" val="3912352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A02467-A7BF-44B0-BC51-8793A901CA28}"/>
              </a:ext>
            </a:extLst>
          </p:cNvPr>
          <p:cNvSpPr>
            <a:spLocks noGrp="1"/>
          </p:cNvSpPr>
          <p:nvPr>
            <p:ph type="title" orient="vert"/>
          </p:nvPr>
        </p:nvSpPr>
        <p:spPr>
          <a:xfrm>
            <a:off x="30915456" y="1724962"/>
            <a:ext cx="9315138" cy="2745689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0FB0C7-C75C-4FCD-B2A1-A45D9F746D50}"/>
              </a:ext>
            </a:extLst>
          </p:cNvPr>
          <p:cNvSpPr>
            <a:spLocks noGrp="1"/>
          </p:cNvSpPr>
          <p:nvPr>
            <p:ph type="body" orient="vert" idx="1"/>
          </p:nvPr>
        </p:nvSpPr>
        <p:spPr>
          <a:xfrm>
            <a:off x="2970044" y="1724962"/>
            <a:ext cx="27405405" cy="274568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07EF49-9CDB-4D02-8EA6-3E89C6777E5A}"/>
              </a:ext>
            </a:extLst>
          </p:cNvPr>
          <p:cNvSpPr>
            <a:spLocks noGrp="1"/>
          </p:cNvSpPr>
          <p:nvPr>
            <p:ph type="dt" sz="half" idx="10"/>
          </p:nvPr>
        </p:nvSpPr>
        <p:spPr/>
        <p:txBody>
          <a:bodyPr/>
          <a:lstStyle/>
          <a:p>
            <a:fld id="{C048D0A4-F469-49F0-9A30-F09B98A5E57E}" type="datetimeFigureOut">
              <a:rPr lang="en-US" smtClean="0"/>
              <a:t>3/31/2019</a:t>
            </a:fld>
            <a:endParaRPr lang="en-US"/>
          </a:p>
        </p:txBody>
      </p:sp>
      <p:sp>
        <p:nvSpPr>
          <p:cNvPr id="5" name="Footer Placeholder 4">
            <a:extLst>
              <a:ext uri="{FF2B5EF4-FFF2-40B4-BE49-F238E27FC236}">
                <a16:creationId xmlns:a16="http://schemas.microsoft.com/office/drawing/2014/main" id="{3E7126A7-907D-46D6-BF30-A57314AF5A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D87F21-25F0-492E-BFA1-69ED94D05DC7}"/>
              </a:ext>
            </a:extLst>
          </p:cNvPr>
          <p:cNvSpPr>
            <a:spLocks noGrp="1"/>
          </p:cNvSpPr>
          <p:nvPr>
            <p:ph type="sldNum" sz="quarter" idx="12"/>
          </p:nvPr>
        </p:nvSpPr>
        <p:spPr/>
        <p:txBody>
          <a:bodyPr/>
          <a:lstStyle/>
          <a:p>
            <a:fld id="{3A121FF1-5162-465F-A592-B53A24484F3C}" type="slidenum">
              <a:rPr lang="en-US" smtClean="0"/>
              <a:t>‹#›</a:t>
            </a:fld>
            <a:endParaRPr lang="en-US"/>
          </a:p>
        </p:txBody>
      </p:sp>
    </p:spTree>
    <p:extLst>
      <p:ext uri="{BB962C8B-B14F-4D97-AF65-F5344CB8AC3E}">
        <p14:creationId xmlns:p14="http://schemas.microsoft.com/office/powerpoint/2010/main" val="3495866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3CBE1-AC7F-461E-801A-094D8C9414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8D998C-1335-44A5-B27F-5B6D48788B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864322-D9F7-4699-A32A-5557AAEF7515}"/>
              </a:ext>
            </a:extLst>
          </p:cNvPr>
          <p:cNvSpPr>
            <a:spLocks noGrp="1"/>
          </p:cNvSpPr>
          <p:nvPr>
            <p:ph type="dt" sz="half" idx="10"/>
          </p:nvPr>
        </p:nvSpPr>
        <p:spPr/>
        <p:txBody>
          <a:bodyPr/>
          <a:lstStyle/>
          <a:p>
            <a:fld id="{C048D0A4-F469-49F0-9A30-F09B98A5E57E}" type="datetimeFigureOut">
              <a:rPr lang="en-US" smtClean="0"/>
              <a:t>3/31/2019</a:t>
            </a:fld>
            <a:endParaRPr lang="en-US"/>
          </a:p>
        </p:txBody>
      </p:sp>
      <p:sp>
        <p:nvSpPr>
          <p:cNvPr id="5" name="Footer Placeholder 4">
            <a:extLst>
              <a:ext uri="{FF2B5EF4-FFF2-40B4-BE49-F238E27FC236}">
                <a16:creationId xmlns:a16="http://schemas.microsoft.com/office/drawing/2014/main" id="{C4EEFF87-AB7E-4B3E-B7D5-66FCA477FA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89A40F-3C93-46D9-87F1-743A6B12728B}"/>
              </a:ext>
            </a:extLst>
          </p:cNvPr>
          <p:cNvSpPr>
            <a:spLocks noGrp="1"/>
          </p:cNvSpPr>
          <p:nvPr>
            <p:ph type="sldNum" sz="quarter" idx="12"/>
          </p:nvPr>
        </p:nvSpPr>
        <p:spPr/>
        <p:txBody>
          <a:bodyPr/>
          <a:lstStyle/>
          <a:p>
            <a:fld id="{3A121FF1-5162-465F-A592-B53A24484F3C}" type="slidenum">
              <a:rPr lang="en-US" smtClean="0"/>
              <a:t>‹#›</a:t>
            </a:fld>
            <a:endParaRPr lang="en-US"/>
          </a:p>
        </p:txBody>
      </p:sp>
    </p:spTree>
    <p:extLst>
      <p:ext uri="{BB962C8B-B14F-4D97-AF65-F5344CB8AC3E}">
        <p14:creationId xmlns:p14="http://schemas.microsoft.com/office/powerpoint/2010/main" val="3378727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0D876-CFD9-417E-9F42-6A0E48289E36}"/>
              </a:ext>
            </a:extLst>
          </p:cNvPr>
          <p:cNvSpPr>
            <a:spLocks noGrp="1"/>
          </p:cNvSpPr>
          <p:nvPr>
            <p:ph type="title"/>
          </p:nvPr>
        </p:nvSpPr>
        <p:spPr>
          <a:xfrm>
            <a:off x="2947544" y="8077327"/>
            <a:ext cx="37260550" cy="13477201"/>
          </a:xfrm>
        </p:spPr>
        <p:txBody>
          <a:bodyPr anchor="b"/>
          <a:lstStyle>
            <a:lvl1pPr>
              <a:defRPr sz="21260"/>
            </a:lvl1pPr>
          </a:lstStyle>
          <a:p>
            <a:r>
              <a:rPr lang="en-US"/>
              <a:t>Click to edit Master title style</a:t>
            </a:r>
          </a:p>
        </p:txBody>
      </p:sp>
      <p:sp>
        <p:nvSpPr>
          <p:cNvPr id="3" name="Text Placeholder 2">
            <a:extLst>
              <a:ext uri="{FF2B5EF4-FFF2-40B4-BE49-F238E27FC236}">
                <a16:creationId xmlns:a16="http://schemas.microsoft.com/office/drawing/2014/main" id="{5DC0398E-CBFE-4550-BAD8-56346C6A6AB7}"/>
              </a:ext>
            </a:extLst>
          </p:cNvPr>
          <p:cNvSpPr>
            <a:spLocks noGrp="1"/>
          </p:cNvSpPr>
          <p:nvPr>
            <p:ph type="body" idx="1"/>
          </p:nvPr>
        </p:nvSpPr>
        <p:spPr>
          <a:xfrm>
            <a:off x="2947544" y="21682028"/>
            <a:ext cx="37260550" cy="7087342"/>
          </a:xfrm>
        </p:spPr>
        <p:txBody>
          <a:bodyPr/>
          <a:lstStyle>
            <a:lvl1pPr marL="0" indent="0">
              <a:buNone/>
              <a:defRPr sz="8504">
                <a:solidFill>
                  <a:schemeClr val="tx1">
                    <a:tint val="75000"/>
                  </a:schemeClr>
                </a:solidFill>
              </a:defRPr>
            </a:lvl1pPr>
            <a:lvl2pPr marL="1620042" indent="0">
              <a:buNone/>
              <a:defRPr sz="7087">
                <a:solidFill>
                  <a:schemeClr val="tx1">
                    <a:tint val="75000"/>
                  </a:schemeClr>
                </a:solidFill>
              </a:defRPr>
            </a:lvl2pPr>
            <a:lvl3pPr marL="3240085" indent="0">
              <a:buNone/>
              <a:defRPr sz="6378">
                <a:solidFill>
                  <a:schemeClr val="tx1">
                    <a:tint val="75000"/>
                  </a:schemeClr>
                </a:solidFill>
              </a:defRPr>
            </a:lvl3pPr>
            <a:lvl4pPr marL="4860127" indent="0">
              <a:buNone/>
              <a:defRPr sz="5669">
                <a:solidFill>
                  <a:schemeClr val="tx1">
                    <a:tint val="75000"/>
                  </a:schemeClr>
                </a:solidFill>
              </a:defRPr>
            </a:lvl4pPr>
            <a:lvl5pPr marL="6480170" indent="0">
              <a:buNone/>
              <a:defRPr sz="5669">
                <a:solidFill>
                  <a:schemeClr val="tx1">
                    <a:tint val="75000"/>
                  </a:schemeClr>
                </a:solidFill>
              </a:defRPr>
            </a:lvl5pPr>
            <a:lvl6pPr marL="8100212" indent="0">
              <a:buNone/>
              <a:defRPr sz="5669">
                <a:solidFill>
                  <a:schemeClr val="tx1">
                    <a:tint val="75000"/>
                  </a:schemeClr>
                </a:solidFill>
              </a:defRPr>
            </a:lvl6pPr>
            <a:lvl7pPr marL="9720255" indent="0">
              <a:buNone/>
              <a:defRPr sz="5669">
                <a:solidFill>
                  <a:schemeClr val="tx1">
                    <a:tint val="75000"/>
                  </a:schemeClr>
                </a:solidFill>
              </a:defRPr>
            </a:lvl7pPr>
            <a:lvl8pPr marL="11340297" indent="0">
              <a:buNone/>
              <a:defRPr sz="5669">
                <a:solidFill>
                  <a:schemeClr val="tx1">
                    <a:tint val="75000"/>
                  </a:schemeClr>
                </a:solidFill>
              </a:defRPr>
            </a:lvl8pPr>
            <a:lvl9pPr marL="12960340" indent="0">
              <a:buNone/>
              <a:defRPr sz="5669">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FB8A5D3-84E7-41A0-97B6-AE1E57CCD706}"/>
              </a:ext>
            </a:extLst>
          </p:cNvPr>
          <p:cNvSpPr>
            <a:spLocks noGrp="1"/>
          </p:cNvSpPr>
          <p:nvPr>
            <p:ph type="dt" sz="half" idx="10"/>
          </p:nvPr>
        </p:nvSpPr>
        <p:spPr/>
        <p:txBody>
          <a:bodyPr/>
          <a:lstStyle/>
          <a:p>
            <a:fld id="{C048D0A4-F469-49F0-9A30-F09B98A5E57E}" type="datetimeFigureOut">
              <a:rPr lang="en-US" smtClean="0"/>
              <a:t>3/31/2019</a:t>
            </a:fld>
            <a:endParaRPr lang="en-US"/>
          </a:p>
        </p:txBody>
      </p:sp>
      <p:sp>
        <p:nvSpPr>
          <p:cNvPr id="5" name="Footer Placeholder 4">
            <a:extLst>
              <a:ext uri="{FF2B5EF4-FFF2-40B4-BE49-F238E27FC236}">
                <a16:creationId xmlns:a16="http://schemas.microsoft.com/office/drawing/2014/main" id="{84143721-AFFA-4075-BB84-F9B4CAC243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0D1398-5DCC-4871-AB10-8E91DDE9B873}"/>
              </a:ext>
            </a:extLst>
          </p:cNvPr>
          <p:cNvSpPr>
            <a:spLocks noGrp="1"/>
          </p:cNvSpPr>
          <p:nvPr>
            <p:ph type="sldNum" sz="quarter" idx="12"/>
          </p:nvPr>
        </p:nvSpPr>
        <p:spPr/>
        <p:txBody>
          <a:bodyPr/>
          <a:lstStyle/>
          <a:p>
            <a:fld id="{3A121FF1-5162-465F-A592-B53A24484F3C}" type="slidenum">
              <a:rPr lang="en-US" smtClean="0"/>
              <a:t>‹#›</a:t>
            </a:fld>
            <a:endParaRPr lang="en-US"/>
          </a:p>
        </p:txBody>
      </p:sp>
    </p:spTree>
    <p:extLst>
      <p:ext uri="{BB962C8B-B14F-4D97-AF65-F5344CB8AC3E}">
        <p14:creationId xmlns:p14="http://schemas.microsoft.com/office/powerpoint/2010/main" val="104270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DF18A-54A9-4723-B58E-4BE9E41385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151C9E-1B43-4AC6-9D28-226ACBE6858D}"/>
              </a:ext>
            </a:extLst>
          </p:cNvPr>
          <p:cNvSpPr>
            <a:spLocks noGrp="1"/>
          </p:cNvSpPr>
          <p:nvPr>
            <p:ph sz="half" idx="1"/>
          </p:nvPr>
        </p:nvSpPr>
        <p:spPr>
          <a:xfrm>
            <a:off x="2970044" y="8624810"/>
            <a:ext cx="18360271" cy="205570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2840DB-073A-412B-977F-E10F715C5937}"/>
              </a:ext>
            </a:extLst>
          </p:cNvPr>
          <p:cNvSpPr>
            <a:spLocks noGrp="1"/>
          </p:cNvSpPr>
          <p:nvPr>
            <p:ph sz="half" idx="2"/>
          </p:nvPr>
        </p:nvSpPr>
        <p:spPr>
          <a:xfrm>
            <a:off x="21870323" y="8624810"/>
            <a:ext cx="18360271" cy="205570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1182E76-437A-4A41-A145-C70FF34DE8BA}"/>
              </a:ext>
            </a:extLst>
          </p:cNvPr>
          <p:cNvSpPr>
            <a:spLocks noGrp="1"/>
          </p:cNvSpPr>
          <p:nvPr>
            <p:ph type="dt" sz="half" idx="10"/>
          </p:nvPr>
        </p:nvSpPr>
        <p:spPr/>
        <p:txBody>
          <a:bodyPr/>
          <a:lstStyle/>
          <a:p>
            <a:fld id="{C048D0A4-F469-49F0-9A30-F09B98A5E57E}" type="datetimeFigureOut">
              <a:rPr lang="en-US" smtClean="0"/>
              <a:t>3/31/2019</a:t>
            </a:fld>
            <a:endParaRPr lang="en-US"/>
          </a:p>
        </p:txBody>
      </p:sp>
      <p:sp>
        <p:nvSpPr>
          <p:cNvPr id="6" name="Footer Placeholder 5">
            <a:extLst>
              <a:ext uri="{FF2B5EF4-FFF2-40B4-BE49-F238E27FC236}">
                <a16:creationId xmlns:a16="http://schemas.microsoft.com/office/drawing/2014/main" id="{D5A3660D-442B-4195-A550-684DB44DE6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694E5A-BCB4-40D7-895F-CB22765C10B8}"/>
              </a:ext>
            </a:extLst>
          </p:cNvPr>
          <p:cNvSpPr>
            <a:spLocks noGrp="1"/>
          </p:cNvSpPr>
          <p:nvPr>
            <p:ph type="sldNum" sz="quarter" idx="12"/>
          </p:nvPr>
        </p:nvSpPr>
        <p:spPr/>
        <p:txBody>
          <a:bodyPr/>
          <a:lstStyle/>
          <a:p>
            <a:fld id="{3A121FF1-5162-465F-A592-B53A24484F3C}" type="slidenum">
              <a:rPr lang="en-US" smtClean="0"/>
              <a:t>‹#›</a:t>
            </a:fld>
            <a:endParaRPr lang="en-US"/>
          </a:p>
        </p:txBody>
      </p:sp>
    </p:spTree>
    <p:extLst>
      <p:ext uri="{BB962C8B-B14F-4D97-AF65-F5344CB8AC3E}">
        <p14:creationId xmlns:p14="http://schemas.microsoft.com/office/powerpoint/2010/main" val="2859281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BC0DA-813D-4960-BC27-3C875F1D8A77}"/>
              </a:ext>
            </a:extLst>
          </p:cNvPr>
          <p:cNvSpPr>
            <a:spLocks noGrp="1"/>
          </p:cNvSpPr>
          <p:nvPr>
            <p:ph type="title"/>
          </p:nvPr>
        </p:nvSpPr>
        <p:spPr>
          <a:xfrm>
            <a:off x="2975671" y="1724964"/>
            <a:ext cx="37260550" cy="6262365"/>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70CE3A-2C7D-4989-9B0B-DA4746BBEE85}"/>
              </a:ext>
            </a:extLst>
          </p:cNvPr>
          <p:cNvSpPr>
            <a:spLocks noGrp="1"/>
          </p:cNvSpPr>
          <p:nvPr>
            <p:ph type="body" idx="1"/>
          </p:nvPr>
        </p:nvSpPr>
        <p:spPr>
          <a:xfrm>
            <a:off x="2975673" y="7942328"/>
            <a:ext cx="18275893" cy="3892412"/>
          </a:xfrm>
        </p:spPr>
        <p:txBody>
          <a:bodyPr anchor="b"/>
          <a:lstStyle>
            <a:lvl1pPr marL="0" indent="0">
              <a:buNone/>
              <a:defRPr sz="8504" b="1"/>
            </a:lvl1pPr>
            <a:lvl2pPr marL="1620042" indent="0">
              <a:buNone/>
              <a:defRPr sz="7087" b="1"/>
            </a:lvl2pPr>
            <a:lvl3pPr marL="3240085" indent="0">
              <a:buNone/>
              <a:defRPr sz="6378" b="1"/>
            </a:lvl3pPr>
            <a:lvl4pPr marL="4860127" indent="0">
              <a:buNone/>
              <a:defRPr sz="5669" b="1"/>
            </a:lvl4pPr>
            <a:lvl5pPr marL="6480170" indent="0">
              <a:buNone/>
              <a:defRPr sz="5669" b="1"/>
            </a:lvl5pPr>
            <a:lvl6pPr marL="8100212" indent="0">
              <a:buNone/>
              <a:defRPr sz="5669" b="1"/>
            </a:lvl6pPr>
            <a:lvl7pPr marL="9720255" indent="0">
              <a:buNone/>
              <a:defRPr sz="5669" b="1"/>
            </a:lvl7pPr>
            <a:lvl8pPr marL="11340297" indent="0">
              <a:buNone/>
              <a:defRPr sz="5669" b="1"/>
            </a:lvl8pPr>
            <a:lvl9pPr marL="12960340" indent="0">
              <a:buNone/>
              <a:defRPr sz="5669" b="1"/>
            </a:lvl9pPr>
          </a:lstStyle>
          <a:p>
            <a:pPr lvl="0"/>
            <a:r>
              <a:rPr lang="en-US"/>
              <a:t>Click to edit Master text styles</a:t>
            </a:r>
          </a:p>
        </p:txBody>
      </p:sp>
      <p:sp>
        <p:nvSpPr>
          <p:cNvPr id="4" name="Content Placeholder 3">
            <a:extLst>
              <a:ext uri="{FF2B5EF4-FFF2-40B4-BE49-F238E27FC236}">
                <a16:creationId xmlns:a16="http://schemas.microsoft.com/office/drawing/2014/main" id="{5656D43C-E7C6-4F6C-BA6E-EE042C5343C8}"/>
              </a:ext>
            </a:extLst>
          </p:cNvPr>
          <p:cNvSpPr>
            <a:spLocks noGrp="1"/>
          </p:cNvSpPr>
          <p:nvPr>
            <p:ph sz="half" idx="2"/>
          </p:nvPr>
        </p:nvSpPr>
        <p:spPr>
          <a:xfrm>
            <a:off x="2975673" y="11834740"/>
            <a:ext cx="18275893" cy="17407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256B62-781E-40FC-9030-9C2C375C52AD}"/>
              </a:ext>
            </a:extLst>
          </p:cNvPr>
          <p:cNvSpPr>
            <a:spLocks noGrp="1"/>
          </p:cNvSpPr>
          <p:nvPr>
            <p:ph type="body" sz="quarter" idx="3"/>
          </p:nvPr>
        </p:nvSpPr>
        <p:spPr>
          <a:xfrm>
            <a:off x="21870323" y="7942328"/>
            <a:ext cx="18365898" cy="3892412"/>
          </a:xfrm>
        </p:spPr>
        <p:txBody>
          <a:bodyPr anchor="b"/>
          <a:lstStyle>
            <a:lvl1pPr marL="0" indent="0">
              <a:buNone/>
              <a:defRPr sz="8504" b="1"/>
            </a:lvl1pPr>
            <a:lvl2pPr marL="1620042" indent="0">
              <a:buNone/>
              <a:defRPr sz="7087" b="1"/>
            </a:lvl2pPr>
            <a:lvl3pPr marL="3240085" indent="0">
              <a:buNone/>
              <a:defRPr sz="6378" b="1"/>
            </a:lvl3pPr>
            <a:lvl4pPr marL="4860127" indent="0">
              <a:buNone/>
              <a:defRPr sz="5669" b="1"/>
            </a:lvl4pPr>
            <a:lvl5pPr marL="6480170" indent="0">
              <a:buNone/>
              <a:defRPr sz="5669" b="1"/>
            </a:lvl5pPr>
            <a:lvl6pPr marL="8100212" indent="0">
              <a:buNone/>
              <a:defRPr sz="5669" b="1"/>
            </a:lvl6pPr>
            <a:lvl7pPr marL="9720255" indent="0">
              <a:buNone/>
              <a:defRPr sz="5669" b="1"/>
            </a:lvl7pPr>
            <a:lvl8pPr marL="11340297" indent="0">
              <a:buNone/>
              <a:defRPr sz="5669" b="1"/>
            </a:lvl8pPr>
            <a:lvl9pPr marL="12960340" indent="0">
              <a:buNone/>
              <a:defRPr sz="5669" b="1"/>
            </a:lvl9pPr>
          </a:lstStyle>
          <a:p>
            <a:pPr lvl="0"/>
            <a:r>
              <a:rPr lang="en-US"/>
              <a:t>Click to edit Master text styles</a:t>
            </a:r>
          </a:p>
        </p:txBody>
      </p:sp>
      <p:sp>
        <p:nvSpPr>
          <p:cNvPr id="6" name="Content Placeholder 5">
            <a:extLst>
              <a:ext uri="{FF2B5EF4-FFF2-40B4-BE49-F238E27FC236}">
                <a16:creationId xmlns:a16="http://schemas.microsoft.com/office/drawing/2014/main" id="{6318302D-3190-409C-B874-267DF32E585B}"/>
              </a:ext>
            </a:extLst>
          </p:cNvPr>
          <p:cNvSpPr>
            <a:spLocks noGrp="1"/>
          </p:cNvSpPr>
          <p:nvPr>
            <p:ph sz="quarter" idx="4"/>
          </p:nvPr>
        </p:nvSpPr>
        <p:spPr>
          <a:xfrm>
            <a:off x="21870323" y="11834740"/>
            <a:ext cx="18365898" cy="17407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DD1920-A61F-47C8-A5EF-F7FA9B8C6AF3}"/>
              </a:ext>
            </a:extLst>
          </p:cNvPr>
          <p:cNvSpPr>
            <a:spLocks noGrp="1"/>
          </p:cNvSpPr>
          <p:nvPr>
            <p:ph type="dt" sz="half" idx="10"/>
          </p:nvPr>
        </p:nvSpPr>
        <p:spPr/>
        <p:txBody>
          <a:bodyPr/>
          <a:lstStyle/>
          <a:p>
            <a:fld id="{C048D0A4-F469-49F0-9A30-F09B98A5E57E}" type="datetimeFigureOut">
              <a:rPr lang="en-US" smtClean="0"/>
              <a:t>3/31/2019</a:t>
            </a:fld>
            <a:endParaRPr lang="en-US"/>
          </a:p>
        </p:txBody>
      </p:sp>
      <p:sp>
        <p:nvSpPr>
          <p:cNvPr id="8" name="Footer Placeholder 7">
            <a:extLst>
              <a:ext uri="{FF2B5EF4-FFF2-40B4-BE49-F238E27FC236}">
                <a16:creationId xmlns:a16="http://schemas.microsoft.com/office/drawing/2014/main" id="{810427BC-ACC3-44D2-B208-7B7899A2BF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587242E-7700-4973-8960-944FECE54042}"/>
              </a:ext>
            </a:extLst>
          </p:cNvPr>
          <p:cNvSpPr>
            <a:spLocks noGrp="1"/>
          </p:cNvSpPr>
          <p:nvPr>
            <p:ph type="sldNum" sz="quarter" idx="12"/>
          </p:nvPr>
        </p:nvSpPr>
        <p:spPr/>
        <p:txBody>
          <a:bodyPr/>
          <a:lstStyle/>
          <a:p>
            <a:fld id="{3A121FF1-5162-465F-A592-B53A24484F3C}" type="slidenum">
              <a:rPr lang="en-US" smtClean="0"/>
              <a:t>‹#›</a:t>
            </a:fld>
            <a:endParaRPr lang="en-US"/>
          </a:p>
        </p:txBody>
      </p:sp>
    </p:spTree>
    <p:extLst>
      <p:ext uri="{BB962C8B-B14F-4D97-AF65-F5344CB8AC3E}">
        <p14:creationId xmlns:p14="http://schemas.microsoft.com/office/powerpoint/2010/main" val="15995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CA5DE-0ACD-4713-8325-424A18D82D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06CDAA-CBC3-492B-820B-1A002AAFA74B}"/>
              </a:ext>
            </a:extLst>
          </p:cNvPr>
          <p:cNvSpPr>
            <a:spLocks noGrp="1"/>
          </p:cNvSpPr>
          <p:nvPr>
            <p:ph type="dt" sz="half" idx="10"/>
          </p:nvPr>
        </p:nvSpPr>
        <p:spPr/>
        <p:txBody>
          <a:bodyPr/>
          <a:lstStyle/>
          <a:p>
            <a:fld id="{C048D0A4-F469-49F0-9A30-F09B98A5E57E}" type="datetimeFigureOut">
              <a:rPr lang="en-US" smtClean="0"/>
              <a:t>3/31/2019</a:t>
            </a:fld>
            <a:endParaRPr lang="en-US"/>
          </a:p>
        </p:txBody>
      </p:sp>
      <p:sp>
        <p:nvSpPr>
          <p:cNvPr id="4" name="Footer Placeholder 3">
            <a:extLst>
              <a:ext uri="{FF2B5EF4-FFF2-40B4-BE49-F238E27FC236}">
                <a16:creationId xmlns:a16="http://schemas.microsoft.com/office/drawing/2014/main" id="{79F3F13A-42ED-4B19-B823-C84A850C028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31E4F11-3C9D-45AC-BD88-7EE8A6A2BA62}"/>
              </a:ext>
            </a:extLst>
          </p:cNvPr>
          <p:cNvSpPr>
            <a:spLocks noGrp="1"/>
          </p:cNvSpPr>
          <p:nvPr>
            <p:ph type="sldNum" sz="quarter" idx="12"/>
          </p:nvPr>
        </p:nvSpPr>
        <p:spPr/>
        <p:txBody>
          <a:bodyPr/>
          <a:lstStyle/>
          <a:p>
            <a:fld id="{3A121FF1-5162-465F-A592-B53A24484F3C}" type="slidenum">
              <a:rPr lang="en-US" smtClean="0"/>
              <a:t>‹#›</a:t>
            </a:fld>
            <a:endParaRPr lang="en-US"/>
          </a:p>
        </p:txBody>
      </p:sp>
    </p:spTree>
    <p:extLst>
      <p:ext uri="{BB962C8B-B14F-4D97-AF65-F5344CB8AC3E}">
        <p14:creationId xmlns:p14="http://schemas.microsoft.com/office/powerpoint/2010/main" val="1833806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2A2357-296E-485C-8199-7961C391CB84}"/>
              </a:ext>
            </a:extLst>
          </p:cNvPr>
          <p:cNvSpPr>
            <a:spLocks noGrp="1"/>
          </p:cNvSpPr>
          <p:nvPr>
            <p:ph type="dt" sz="half" idx="10"/>
          </p:nvPr>
        </p:nvSpPr>
        <p:spPr/>
        <p:txBody>
          <a:bodyPr/>
          <a:lstStyle/>
          <a:p>
            <a:fld id="{C048D0A4-F469-49F0-9A30-F09B98A5E57E}" type="datetimeFigureOut">
              <a:rPr lang="en-US" smtClean="0"/>
              <a:t>3/31/2019</a:t>
            </a:fld>
            <a:endParaRPr lang="en-US"/>
          </a:p>
        </p:txBody>
      </p:sp>
      <p:sp>
        <p:nvSpPr>
          <p:cNvPr id="3" name="Footer Placeholder 2">
            <a:extLst>
              <a:ext uri="{FF2B5EF4-FFF2-40B4-BE49-F238E27FC236}">
                <a16:creationId xmlns:a16="http://schemas.microsoft.com/office/drawing/2014/main" id="{DCD09919-DD0F-41D7-8D7A-1D2634B9CA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055DA1-B754-45D5-9643-68449311D73F}"/>
              </a:ext>
            </a:extLst>
          </p:cNvPr>
          <p:cNvSpPr>
            <a:spLocks noGrp="1"/>
          </p:cNvSpPr>
          <p:nvPr>
            <p:ph type="sldNum" sz="quarter" idx="12"/>
          </p:nvPr>
        </p:nvSpPr>
        <p:spPr/>
        <p:txBody>
          <a:bodyPr/>
          <a:lstStyle/>
          <a:p>
            <a:fld id="{3A121FF1-5162-465F-A592-B53A24484F3C}" type="slidenum">
              <a:rPr lang="en-US" smtClean="0"/>
              <a:t>‹#›</a:t>
            </a:fld>
            <a:endParaRPr lang="en-US"/>
          </a:p>
        </p:txBody>
      </p:sp>
    </p:spTree>
    <p:extLst>
      <p:ext uri="{BB962C8B-B14F-4D97-AF65-F5344CB8AC3E}">
        <p14:creationId xmlns:p14="http://schemas.microsoft.com/office/powerpoint/2010/main" val="533337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1ABCD-95E1-4F07-9EB1-8E67896DB881}"/>
              </a:ext>
            </a:extLst>
          </p:cNvPr>
          <p:cNvSpPr>
            <a:spLocks noGrp="1"/>
          </p:cNvSpPr>
          <p:nvPr>
            <p:ph type="title"/>
          </p:nvPr>
        </p:nvSpPr>
        <p:spPr>
          <a:xfrm>
            <a:off x="2975672" y="2159952"/>
            <a:ext cx="13933329" cy="7559834"/>
          </a:xfrm>
        </p:spPr>
        <p:txBody>
          <a:bodyPr anchor="b"/>
          <a:lstStyle>
            <a:lvl1pPr>
              <a:defRPr sz="11339"/>
            </a:lvl1pPr>
          </a:lstStyle>
          <a:p>
            <a:r>
              <a:rPr lang="en-US"/>
              <a:t>Click to edit Master title style</a:t>
            </a:r>
          </a:p>
        </p:txBody>
      </p:sp>
      <p:sp>
        <p:nvSpPr>
          <p:cNvPr id="3" name="Content Placeholder 2">
            <a:extLst>
              <a:ext uri="{FF2B5EF4-FFF2-40B4-BE49-F238E27FC236}">
                <a16:creationId xmlns:a16="http://schemas.microsoft.com/office/drawing/2014/main" id="{4874A996-7E1F-451C-BA7D-EBCB1DCF27FD}"/>
              </a:ext>
            </a:extLst>
          </p:cNvPr>
          <p:cNvSpPr>
            <a:spLocks noGrp="1"/>
          </p:cNvSpPr>
          <p:nvPr>
            <p:ph idx="1"/>
          </p:nvPr>
        </p:nvSpPr>
        <p:spPr>
          <a:xfrm>
            <a:off x="18365898" y="4664900"/>
            <a:ext cx="21870323" cy="23024494"/>
          </a:xfrm>
        </p:spPr>
        <p:txBody>
          <a:bodyPr/>
          <a:lstStyle>
            <a:lvl1pPr>
              <a:defRPr sz="11339"/>
            </a:lvl1pPr>
            <a:lvl2pPr>
              <a:defRPr sz="9922"/>
            </a:lvl2pPr>
            <a:lvl3pPr>
              <a:defRPr sz="8504"/>
            </a:lvl3pPr>
            <a:lvl4pPr>
              <a:defRPr sz="7087"/>
            </a:lvl4pPr>
            <a:lvl5pPr>
              <a:defRPr sz="7087"/>
            </a:lvl5pPr>
            <a:lvl6pPr>
              <a:defRPr sz="7087"/>
            </a:lvl6pPr>
            <a:lvl7pPr>
              <a:defRPr sz="7087"/>
            </a:lvl7pPr>
            <a:lvl8pPr>
              <a:defRPr sz="7087"/>
            </a:lvl8pPr>
            <a:lvl9pPr>
              <a:defRPr sz="708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3E1C1F0-256C-4328-AB89-1BD5ACE8AE5C}"/>
              </a:ext>
            </a:extLst>
          </p:cNvPr>
          <p:cNvSpPr>
            <a:spLocks noGrp="1"/>
          </p:cNvSpPr>
          <p:nvPr>
            <p:ph type="body" sz="half" idx="2"/>
          </p:nvPr>
        </p:nvSpPr>
        <p:spPr>
          <a:xfrm>
            <a:off x="2975672" y="9719786"/>
            <a:ext cx="13933329" cy="18007107"/>
          </a:xfrm>
        </p:spPr>
        <p:txBody>
          <a:bodyPr/>
          <a:lstStyle>
            <a:lvl1pPr marL="0" indent="0">
              <a:buNone/>
              <a:defRPr sz="5669"/>
            </a:lvl1pPr>
            <a:lvl2pPr marL="1620042" indent="0">
              <a:buNone/>
              <a:defRPr sz="4961"/>
            </a:lvl2pPr>
            <a:lvl3pPr marL="3240085" indent="0">
              <a:buNone/>
              <a:defRPr sz="4252"/>
            </a:lvl3pPr>
            <a:lvl4pPr marL="4860127" indent="0">
              <a:buNone/>
              <a:defRPr sz="3543"/>
            </a:lvl4pPr>
            <a:lvl5pPr marL="6480170" indent="0">
              <a:buNone/>
              <a:defRPr sz="3543"/>
            </a:lvl5pPr>
            <a:lvl6pPr marL="8100212" indent="0">
              <a:buNone/>
              <a:defRPr sz="3543"/>
            </a:lvl6pPr>
            <a:lvl7pPr marL="9720255" indent="0">
              <a:buNone/>
              <a:defRPr sz="3543"/>
            </a:lvl7pPr>
            <a:lvl8pPr marL="11340297" indent="0">
              <a:buNone/>
              <a:defRPr sz="3543"/>
            </a:lvl8pPr>
            <a:lvl9pPr marL="12960340" indent="0">
              <a:buNone/>
              <a:defRPr sz="3543"/>
            </a:lvl9pPr>
          </a:lstStyle>
          <a:p>
            <a:pPr lvl="0"/>
            <a:r>
              <a:rPr lang="en-US"/>
              <a:t>Click to edit Master text styles</a:t>
            </a:r>
          </a:p>
        </p:txBody>
      </p:sp>
      <p:sp>
        <p:nvSpPr>
          <p:cNvPr id="5" name="Date Placeholder 4">
            <a:extLst>
              <a:ext uri="{FF2B5EF4-FFF2-40B4-BE49-F238E27FC236}">
                <a16:creationId xmlns:a16="http://schemas.microsoft.com/office/drawing/2014/main" id="{A26BEF20-6196-4BD8-AD8A-A12FB9FB0D59}"/>
              </a:ext>
            </a:extLst>
          </p:cNvPr>
          <p:cNvSpPr>
            <a:spLocks noGrp="1"/>
          </p:cNvSpPr>
          <p:nvPr>
            <p:ph type="dt" sz="half" idx="10"/>
          </p:nvPr>
        </p:nvSpPr>
        <p:spPr/>
        <p:txBody>
          <a:bodyPr/>
          <a:lstStyle/>
          <a:p>
            <a:fld id="{C048D0A4-F469-49F0-9A30-F09B98A5E57E}" type="datetimeFigureOut">
              <a:rPr lang="en-US" smtClean="0"/>
              <a:t>3/31/2019</a:t>
            </a:fld>
            <a:endParaRPr lang="en-US"/>
          </a:p>
        </p:txBody>
      </p:sp>
      <p:sp>
        <p:nvSpPr>
          <p:cNvPr id="6" name="Footer Placeholder 5">
            <a:extLst>
              <a:ext uri="{FF2B5EF4-FFF2-40B4-BE49-F238E27FC236}">
                <a16:creationId xmlns:a16="http://schemas.microsoft.com/office/drawing/2014/main" id="{25210E3F-979C-4E3C-8B83-627E983522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6FF20-ACFD-41C3-9745-0880089C867F}"/>
              </a:ext>
            </a:extLst>
          </p:cNvPr>
          <p:cNvSpPr>
            <a:spLocks noGrp="1"/>
          </p:cNvSpPr>
          <p:nvPr>
            <p:ph type="sldNum" sz="quarter" idx="12"/>
          </p:nvPr>
        </p:nvSpPr>
        <p:spPr/>
        <p:txBody>
          <a:bodyPr/>
          <a:lstStyle/>
          <a:p>
            <a:fld id="{3A121FF1-5162-465F-A592-B53A24484F3C}" type="slidenum">
              <a:rPr lang="en-US" smtClean="0"/>
              <a:t>‹#›</a:t>
            </a:fld>
            <a:endParaRPr lang="en-US"/>
          </a:p>
        </p:txBody>
      </p:sp>
    </p:spTree>
    <p:extLst>
      <p:ext uri="{BB962C8B-B14F-4D97-AF65-F5344CB8AC3E}">
        <p14:creationId xmlns:p14="http://schemas.microsoft.com/office/powerpoint/2010/main" val="2525281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3B2E7-8DDD-45BC-9398-902B74AF9516}"/>
              </a:ext>
            </a:extLst>
          </p:cNvPr>
          <p:cNvSpPr>
            <a:spLocks noGrp="1"/>
          </p:cNvSpPr>
          <p:nvPr>
            <p:ph type="title"/>
          </p:nvPr>
        </p:nvSpPr>
        <p:spPr>
          <a:xfrm>
            <a:off x="2975672" y="2159952"/>
            <a:ext cx="13933329" cy="7559834"/>
          </a:xfrm>
        </p:spPr>
        <p:txBody>
          <a:bodyPr anchor="b"/>
          <a:lstStyle>
            <a:lvl1pPr>
              <a:defRPr sz="11339"/>
            </a:lvl1pPr>
          </a:lstStyle>
          <a:p>
            <a:r>
              <a:rPr lang="en-US"/>
              <a:t>Click to edit Master title style</a:t>
            </a:r>
          </a:p>
        </p:txBody>
      </p:sp>
      <p:sp>
        <p:nvSpPr>
          <p:cNvPr id="3" name="Picture Placeholder 2">
            <a:extLst>
              <a:ext uri="{FF2B5EF4-FFF2-40B4-BE49-F238E27FC236}">
                <a16:creationId xmlns:a16="http://schemas.microsoft.com/office/drawing/2014/main" id="{82E7FC50-02BE-4BDE-BE75-419084149E3F}"/>
              </a:ext>
            </a:extLst>
          </p:cNvPr>
          <p:cNvSpPr>
            <a:spLocks noGrp="1"/>
          </p:cNvSpPr>
          <p:nvPr>
            <p:ph type="pic" idx="1"/>
          </p:nvPr>
        </p:nvSpPr>
        <p:spPr>
          <a:xfrm>
            <a:off x="18365898" y="4664900"/>
            <a:ext cx="21870323" cy="23024494"/>
          </a:xfrm>
        </p:spPr>
        <p:txBody>
          <a:bodyPr/>
          <a:lstStyle>
            <a:lvl1pPr marL="0" indent="0">
              <a:buNone/>
              <a:defRPr sz="11339"/>
            </a:lvl1pPr>
            <a:lvl2pPr marL="1620042" indent="0">
              <a:buNone/>
              <a:defRPr sz="9922"/>
            </a:lvl2pPr>
            <a:lvl3pPr marL="3240085" indent="0">
              <a:buNone/>
              <a:defRPr sz="8504"/>
            </a:lvl3pPr>
            <a:lvl4pPr marL="4860127" indent="0">
              <a:buNone/>
              <a:defRPr sz="7087"/>
            </a:lvl4pPr>
            <a:lvl5pPr marL="6480170" indent="0">
              <a:buNone/>
              <a:defRPr sz="7087"/>
            </a:lvl5pPr>
            <a:lvl6pPr marL="8100212" indent="0">
              <a:buNone/>
              <a:defRPr sz="7087"/>
            </a:lvl6pPr>
            <a:lvl7pPr marL="9720255" indent="0">
              <a:buNone/>
              <a:defRPr sz="7087"/>
            </a:lvl7pPr>
            <a:lvl8pPr marL="11340297" indent="0">
              <a:buNone/>
              <a:defRPr sz="7087"/>
            </a:lvl8pPr>
            <a:lvl9pPr marL="12960340" indent="0">
              <a:buNone/>
              <a:defRPr sz="7087"/>
            </a:lvl9pPr>
          </a:lstStyle>
          <a:p>
            <a:endParaRPr lang="en-US"/>
          </a:p>
        </p:txBody>
      </p:sp>
      <p:sp>
        <p:nvSpPr>
          <p:cNvPr id="4" name="Text Placeholder 3">
            <a:extLst>
              <a:ext uri="{FF2B5EF4-FFF2-40B4-BE49-F238E27FC236}">
                <a16:creationId xmlns:a16="http://schemas.microsoft.com/office/drawing/2014/main" id="{9438FCF1-AD20-453C-A20E-3596676D0C11}"/>
              </a:ext>
            </a:extLst>
          </p:cNvPr>
          <p:cNvSpPr>
            <a:spLocks noGrp="1"/>
          </p:cNvSpPr>
          <p:nvPr>
            <p:ph type="body" sz="half" idx="2"/>
          </p:nvPr>
        </p:nvSpPr>
        <p:spPr>
          <a:xfrm>
            <a:off x="2975672" y="9719786"/>
            <a:ext cx="13933329" cy="18007107"/>
          </a:xfrm>
        </p:spPr>
        <p:txBody>
          <a:bodyPr/>
          <a:lstStyle>
            <a:lvl1pPr marL="0" indent="0">
              <a:buNone/>
              <a:defRPr sz="5669"/>
            </a:lvl1pPr>
            <a:lvl2pPr marL="1620042" indent="0">
              <a:buNone/>
              <a:defRPr sz="4961"/>
            </a:lvl2pPr>
            <a:lvl3pPr marL="3240085" indent="0">
              <a:buNone/>
              <a:defRPr sz="4252"/>
            </a:lvl3pPr>
            <a:lvl4pPr marL="4860127" indent="0">
              <a:buNone/>
              <a:defRPr sz="3543"/>
            </a:lvl4pPr>
            <a:lvl5pPr marL="6480170" indent="0">
              <a:buNone/>
              <a:defRPr sz="3543"/>
            </a:lvl5pPr>
            <a:lvl6pPr marL="8100212" indent="0">
              <a:buNone/>
              <a:defRPr sz="3543"/>
            </a:lvl6pPr>
            <a:lvl7pPr marL="9720255" indent="0">
              <a:buNone/>
              <a:defRPr sz="3543"/>
            </a:lvl7pPr>
            <a:lvl8pPr marL="11340297" indent="0">
              <a:buNone/>
              <a:defRPr sz="3543"/>
            </a:lvl8pPr>
            <a:lvl9pPr marL="12960340" indent="0">
              <a:buNone/>
              <a:defRPr sz="3543"/>
            </a:lvl9pPr>
          </a:lstStyle>
          <a:p>
            <a:pPr lvl="0"/>
            <a:r>
              <a:rPr lang="en-US"/>
              <a:t>Click to edit Master text styles</a:t>
            </a:r>
          </a:p>
        </p:txBody>
      </p:sp>
      <p:sp>
        <p:nvSpPr>
          <p:cNvPr id="5" name="Date Placeholder 4">
            <a:extLst>
              <a:ext uri="{FF2B5EF4-FFF2-40B4-BE49-F238E27FC236}">
                <a16:creationId xmlns:a16="http://schemas.microsoft.com/office/drawing/2014/main" id="{CEAB18D8-F69D-4FC6-94CC-2AD4F58A6151}"/>
              </a:ext>
            </a:extLst>
          </p:cNvPr>
          <p:cNvSpPr>
            <a:spLocks noGrp="1"/>
          </p:cNvSpPr>
          <p:nvPr>
            <p:ph type="dt" sz="half" idx="10"/>
          </p:nvPr>
        </p:nvSpPr>
        <p:spPr/>
        <p:txBody>
          <a:bodyPr/>
          <a:lstStyle/>
          <a:p>
            <a:fld id="{C048D0A4-F469-49F0-9A30-F09B98A5E57E}" type="datetimeFigureOut">
              <a:rPr lang="en-US" smtClean="0"/>
              <a:t>3/31/2019</a:t>
            </a:fld>
            <a:endParaRPr lang="en-US"/>
          </a:p>
        </p:txBody>
      </p:sp>
      <p:sp>
        <p:nvSpPr>
          <p:cNvPr id="6" name="Footer Placeholder 5">
            <a:extLst>
              <a:ext uri="{FF2B5EF4-FFF2-40B4-BE49-F238E27FC236}">
                <a16:creationId xmlns:a16="http://schemas.microsoft.com/office/drawing/2014/main" id="{18AFC973-7197-4DE3-BE37-42241C7E7E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92745E-58BE-496C-A318-7C8050B93E13}"/>
              </a:ext>
            </a:extLst>
          </p:cNvPr>
          <p:cNvSpPr>
            <a:spLocks noGrp="1"/>
          </p:cNvSpPr>
          <p:nvPr>
            <p:ph type="sldNum" sz="quarter" idx="12"/>
          </p:nvPr>
        </p:nvSpPr>
        <p:spPr/>
        <p:txBody>
          <a:bodyPr/>
          <a:lstStyle/>
          <a:p>
            <a:fld id="{3A121FF1-5162-465F-A592-B53A24484F3C}" type="slidenum">
              <a:rPr lang="en-US" smtClean="0"/>
              <a:t>‹#›</a:t>
            </a:fld>
            <a:endParaRPr lang="en-US"/>
          </a:p>
        </p:txBody>
      </p:sp>
    </p:spTree>
    <p:extLst>
      <p:ext uri="{BB962C8B-B14F-4D97-AF65-F5344CB8AC3E}">
        <p14:creationId xmlns:p14="http://schemas.microsoft.com/office/powerpoint/2010/main" val="1990101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C119C9-5AA8-404D-B357-7517B1BA5858}"/>
              </a:ext>
            </a:extLst>
          </p:cNvPr>
          <p:cNvSpPr>
            <a:spLocks noGrp="1"/>
          </p:cNvSpPr>
          <p:nvPr>
            <p:ph type="title"/>
          </p:nvPr>
        </p:nvSpPr>
        <p:spPr>
          <a:xfrm>
            <a:off x="2970044" y="1724964"/>
            <a:ext cx="37260550" cy="626236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766C47-DF9D-4557-BC7C-1504B20F1EAF}"/>
              </a:ext>
            </a:extLst>
          </p:cNvPr>
          <p:cNvSpPr>
            <a:spLocks noGrp="1"/>
          </p:cNvSpPr>
          <p:nvPr>
            <p:ph type="body" idx="1"/>
          </p:nvPr>
        </p:nvSpPr>
        <p:spPr>
          <a:xfrm>
            <a:off x="2970044" y="8624810"/>
            <a:ext cx="37260550" cy="205570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6F3F6F-9832-4277-BB68-D0DD011C8C9C}"/>
              </a:ext>
            </a:extLst>
          </p:cNvPr>
          <p:cNvSpPr>
            <a:spLocks noGrp="1"/>
          </p:cNvSpPr>
          <p:nvPr>
            <p:ph type="dt" sz="half" idx="2"/>
          </p:nvPr>
        </p:nvSpPr>
        <p:spPr>
          <a:xfrm>
            <a:off x="2970044" y="30029342"/>
            <a:ext cx="9720144" cy="1724962"/>
          </a:xfrm>
          <a:prstGeom prst="rect">
            <a:avLst/>
          </a:prstGeom>
        </p:spPr>
        <p:txBody>
          <a:bodyPr vert="horz" lIns="91440" tIns="45720" rIns="91440" bIns="45720" rtlCol="0" anchor="ctr"/>
          <a:lstStyle>
            <a:lvl1pPr algn="l">
              <a:defRPr sz="4252">
                <a:solidFill>
                  <a:schemeClr val="tx1">
                    <a:tint val="75000"/>
                  </a:schemeClr>
                </a:solidFill>
              </a:defRPr>
            </a:lvl1pPr>
          </a:lstStyle>
          <a:p>
            <a:fld id="{C048D0A4-F469-49F0-9A30-F09B98A5E57E}" type="datetimeFigureOut">
              <a:rPr lang="en-US" smtClean="0"/>
              <a:t>3/31/2019</a:t>
            </a:fld>
            <a:endParaRPr lang="en-US"/>
          </a:p>
        </p:txBody>
      </p:sp>
      <p:sp>
        <p:nvSpPr>
          <p:cNvPr id="5" name="Footer Placeholder 4">
            <a:extLst>
              <a:ext uri="{FF2B5EF4-FFF2-40B4-BE49-F238E27FC236}">
                <a16:creationId xmlns:a16="http://schemas.microsoft.com/office/drawing/2014/main" id="{408E0D8B-50B4-4B2E-A3A4-52DA8771C29A}"/>
              </a:ext>
            </a:extLst>
          </p:cNvPr>
          <p:cNvSpPr>
            <a:spLocks noGrp="1"/>
          </p:cNvSpPr>
          <p:nvPr>
            <p:ph type="ftr" sz="quarter" idx="3"/>
          </p:nvPr>
        </p:nvSpPr>
        <p:spPr>
          <a:xfrm>
            <a:off x="14310212" y="30029342"/>
            <a:ext cx="14580215" cy="1724962"/>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4D87D8-3917-4F6D-A458-9ED3D07017AB}"/>
              </a:ext>
            </a:extLst>
          </p:cNvPr>
          <p:cNvSpPr>
            <a:spLocks noGrp="1"/>
          </p:cNvSpPr>
          <p:nvPr>
            <p:ph type="sldNum" sz="quarter" idx="4"/>
          </p:nvPr>
        </p:nvSpPr>
        <p:spPr>
          <a:xfrm>
            <a:off x="30510450" y="30029342"/>
            <a:ext cx="9720144" cy="1724962"/>
          </a:xfrm>
          <a:prstGeom prst="rect">
            <a:avLst/>
          </a:prstGeom>
        </p:spPr>
        <p:txBody>
          <a:bodyPr vert="horz" lIns="91440" tIns="45720" rIns="91440" bIns="45720" rtlCol="0" anchor="ctr"/>
          <a:lstStyle>
            <a:lvl1pPr algn="r">
              <a:defRPr sz="4252">
                <a:solidFill>
                  <a:schemeClr val="tx1">
                    <a:tint val="75000"/>
                  </a:schemeClr>
                </a:solidFill>
              </a:defRPr>
            </a:lvl1pPr>
          </a:lstStyle>
          <a:p>
            <a:fld id="{3A121FF1-5162-465F-A592-B53A24484F3C}" type="slidenum">
              <a:rPr lang="en-US" smtClean="0"/>
              <a:t>‹#›</a:t>
            </a:fld>
            <a:endParaRPr lang="en-US"/>
          </a:p>
        </p:txBody>
      </p:sp>
      <p:sp>
        <p:nvSpPr>
          <p:cNvPr id="7" name="Rectangle 6">
            <a:extLst>
              <a:ext uri="{FF2B5EF4-FFF2-40B4-BE49-F238E27FC236}">
                <a16:creationId xmlns:a16="http://schemas.microsoft.com/office/drawing/2014/main" id="{F154129E-51FD-4295-A9CF-147DEDBBACAD}"/>
              </a:ext>
            </a:extLst>
          </p:cNvPr>
          <p:cNvSpPr/>
          <p:nvPr userDrawn="1"/>
        </p:nvSpPr>
        <p:spPr>
          <a:xfrm>
            <a:off x="0" y="-1"/>
            <a:ext cx="43200638" cy="61120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8" name="Right Triangle 7">
            <a:extLst>
              <a:ext uri="{FF2B5EF4-FFF2-40B4-BE49-F238E27FC236}">
                <a16:creationId xmlns:a16="http://schemas.microsoft.com/office/drawing/2014/main" id="{CC0E8AE9-F572-4C4C-8BA8-B4B3ECAF60C0}"/>
              </a:ext>
            </a:extLst>
          </p:cNvPr>
          <p:cNvSpPr/>
          <p:nvPr userDrawn="1"/>
        </p:nvSpPr>
        <p:spPr>
          <a:xfrm flipH="1">
            <a:off x="-2" y="0"/>
            <a:ext cx="43200639" cy="6112042"/>
          </a:xfrm>
          <a:prstGeom prst="rtTriangle">
            <a:avLst/>
          </a:prstGeom>
          <a:solidFill>
            <a:srgbClr val="6B47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9" name="Right Triangle 8">
            <a:extLst>
              <a:ext uri="{FF2B5EF4-FFF2-40B4-BE49-F238E27FC236}">
                <a16:creationId xmlns:a16="http://schemas.microsoft.com/office/drawing/2014/main" id="{3D65B6F4-4165-4BF5-9AA1-03311873E30F}"/>
              </a:ext>
            </a:extLst>
          </p:cNvPr>
          <p:cNvSpPr/>
          <p:nvPr userDrawn="1"/>
        </p:nvSpPr>
        <p:spPr>
          <a:xfrm rot="10800000">
            <a:off x="23615374" y="0"/>
            <a:ext cx="19585264" cy="5271675"/>
          </a:xfrm>
          <a:prstGeom prst="rtTriangle">
            <a:avLst/>
          </a:prstGeom>
          <a:solidFill>
            <a:srgbClr val="63D0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2092705630"/>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l" defTabSz="3240085" rtl="0" eaLnBrk="1" latinLnBrk="0" hangingPunct="1">
        <a:lnSpc>
          <a:spcPct val="90000"/>
        </a:lnSpc>
        <a:spcBef>
          <a:spcPct val="0"/>
        </a:spcBef>
        <a:buNone/>
        <a:defRPr sz="15591" kern="1200">
          <a:solidFill>
            <a:schemeClr val="tx1"/>
          </a:solidFill>
          <a:latin typeface="+mj-lt"/>
          <a:ea typeface="+mj-ea"/>
          <a:cs typeface="+mj-cs"/>
        </a:defRPr>
      </a:lvl1pPr>
    </p:titleStyle>
    <p:bodyStyle>
      <a:lvl1pPr marL="810021" indent="-810021" algn="l" defTabSz="3240085" rtl="0" eaLnBrk="1" latinLnBrk="0" hangingPunct="1">
        <a:lnSpc>
          <a:spcPct val="90000"/>
        </a:lnSpc>
        <a:spcBef>
          <a:spcPts val="3543"/>
        </a:spcBef>
        <a:buFont typeface="Arial" panose="020B0604020202020204" pitchFamily="34" charset="0"/>
        <a:buChar char="•"/>
        <a:defRPr sz="9922" kern="1200">
          <a:solidFill>
            <a:schemeClr val="tx1"/>
          </a:solidFill>
          <a:latin typeface="+mn-lt"/>
          <a:ea typeface="+mn-ea"/>
          <a:cs typeface="+mn-cs"/>
        </a:defRPr>
      </a:lvl1pPr>
      <a:lvl2pPr marL="2430064" indent="-810021" algn="l" defTabSz="3240085"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50106" indent="-810021" algn="l" defTabSz="3240085" rtl="0" eaLnBrk="1" latinLnBrk="0" hangingPunct="1">
        <a:lnSpc>
          <a:spcPct val="90000"/>
        </a:lnSpc>
        <a:spcBef>
          <a:spcPts val="1772"/>
        </a:spcBef>
        <a:buFont typeface="Arial" panose="020B0604020202020204" pitchFamily="34" charset="0"/>
        <a:buChar char="•"/>
        <a:defRPr sz="7087" kern="1200">
          <a:solidFill>
            <a:schemeClr val="tx1"/>
          </a:solidFill>
          <a:latin typeface="+mn-lt"/>
          <a:ea typeface="+mn-ea"/>
          <a:cs typeface="+mn-cs"/>
        </a:defRPr>
      </a:lvl3pPr>
      <a:lvl4pPr marL="5670149" indent="-810021" algn="l" defTabSz="3240085"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90191" indent="-810021" algn="l" defTabSz="3240085"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10234" indent="-810021" algn="l" defTabSz="3240085"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30276" indent="-810021" algn="l" defTabSz="3240085"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50319" indent="-810021" algn="l" defTabSz="3240085"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70361" indent="-810021" algn="l" defTabSz="3240085"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40085" rtl="0" eaLnBrk="1" latinLnBrk="0" hangingPunct="1">
        <a:defRPr sz="6378" kern="1200">
          <a:solidFill>
            <a:schemeClr val="tx1"/>
          </a:solidFill>
          <a:latin typeface="+mn-lt"/>
          <a:ea typeface="+mn-ea"/>
          <a:cs typeface="+mn-cs"/>
        </a:defRPr>
      </a:lvl1pPr>
      <a:lvl2pPr marL="1620042" algn="l" defTabSz="3240085" rtl="0" eaLnBrk="1" latinLnBrk="0" hangingPunct="1">
        <a:defRPr sz="6378" kern="1200">
          <a:solidFill>
            <a:schemeClr val="tx1"/>
          </a:solidFill>
          <a:latin typeface="+mn-lt"/>
          <a:ea typeface="+mn-ea"/>
          <a:cs typeface="+mn-cs"/>
        </a:defRPr>
      </a:lvl2pPr>
      <a:lvl3pPr marL="3240085" algn="l" defTabSz="3240085" rtl="0" eaLnBrk="1" latinLnBrk="0" hangingPunct="1">
        <a:defRPr sz="6378" kern="1200">
          <a:solidFill>
            <a:schemeClr val="tx1"/>
          </a:solidFill>
          <a:latin typeface="+mn-lt"/>
          <a:ea typeface="+mn-ea"/>
          <a:cs typeface="+mn-cs"/>
        </a:defRPr>
      </a:lvl3pPr>
      <a:lvl4pPr marL="4860127" algn="l" defTabSz="3240085" rtl="0" eaLnBrk="1" latinLnBrk="0" hangingPunct="1">
        <a:defRPr sz="6378" kern="1200">
          <a:solidFill>
            <a:schemeClr val="tx1"/>
          </a:solidFill>
          <a:latin typeface="+mn-lt"/>
          <a:ea typeface="+mn-ea"/>
          <a:cs typeface="+mn-cs"/>
        </a:defRPr>
      </a:lvl4pPr>
      <a:lvl5pPr marL="6480170" algn="l" defTabSz="3240085" rtl="0" eaLnBrk="1" latinLnBrk="0" hangingPunct="1">
        <a:defRPr sz="6378" kern="1200">
          <a:solidFill>
            <a:schemeClr val="tx1"/>
          </a:solidFill>
          <a:latin typeface="+mn-lt"/>
          <a:ea typeface="+mn-ea"/>
          <a:cs typeface="+mn-cs"/>
        </a:defRPr>
      </a:lvl5pPr>
      <a:lvl6pPr marL="8100212" algn="l" defTabSz="3240085" rtl="0" eaLnBrk="1" latinLnBrk="0" hangingPunct="1">
        <a:defRPr sz="6378" kern="1200">
          <a:solidFill>
            <a:schemeClr val="tx1"/>
          </a:solidFill>
          <a:latin typeface="+mn-lt"/>
          <a:ea typeface="+mn-ea"/>
          <a:cs typeface="+mn-cs"/>
        </a:defRPr>
      </a:lvl6pPr>
      <a:lvl7pPr marL="9720255" algn="l" defTabSz="3240085" rtl="0" eaLnBrk="1" latinLnBrk="0" hangingPunct="1">
        <a:defRPr sz="6378" kern="1200">
          <a:solidFill>
            <a:schemeClr val="tx1"/>
          </a:solidFill>
          <a:latin typeface="+mn-lt"/>
          <a:ea typeface="+mn-ea"/>
          <a:cs typeface="+mn-cs"/>
        </a:defRPr>
      </a:lvl7pPr>
      <a:lvl8pPr marL="11340297" algn="l" defTabSz="3240085" rtl="0" eaLnBrk="1" latinLnBrk="0" hangingPunct="1">
        <a:defRPr sz="6378" kern="1200">
          <a:solidFill>
            <a:schemeClr val="tx1"/>
          </a:solidFill>
          <a:latin typeface="+mn-lt"/>
          <a:ea typeface="+mn-ea"/>
          <a:cs typeface="+mn-cs"/>
        </a:defRPr>
      </a:lvl8pPr>
      <a:lvl9pPr marL="12960340" algn="l" defTabSz="3240085"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2.xml"/><Relationship Id="rId13" Type="http://schemas.openxmlformats.org/officeDocument/2006/relationships/image" Target="../media/image5.png"/><Relationship Id="rId3" Type="http://schemas.openxmlformats.org/officeDocument/2006/relationships/hyperlink" Target="https://www.ncjrs.gov/ovc_archives/ncvrw/2017/fact_sheet.html" TargetMode="External"/><Relationship Id="rId7" Type="http://schemas.openxmlformats.org/officeDocument/2006/relationships/chart" Target="../charts/chart1.xml"/><Relationship Id="rId12" Type="http://schemas.openxmlformats.org/officeDocument/2006/relationships/image" Target="../media/image4.png"/><Relationship Id="rId2" Type="http://schemas.openxmlformats.org/officeDocument/2006/relationships/hyperlink" Target="https://www.cdc.gov/nchs/data/nvsr/nvsr66/nvsr66_06.pdf" TargetMode="External"/><Relationship Id="rId1" Type="http://schemas.openxmlformats.org/officeDocument/2006/relationships/slideLayout" Target="../slideLayouts/slideLayout7.xml"/><Relationship Id="rId6" Type="http://schemas.openxmlformats.org/officeDocument/2006/relationships/hyperlink" Target="https://www.sciencedirect.com/science/article/pii/S0020138317300979" TargetMode="External"/><Relationship Id="rId11" Type="http://schemas.openxmlformats.org/officeDocument/2006/relationships/image" Target="../media/image3.png"/><Relationship Id="rId5" Type="http://schemas.openxmlformats.org/officeDocument/2006/relationships/hyperlink" Target="https://journals.lww.com/shockjournal/fulltext/2014/05001/An_Update_on_the_Coagulopathy_of_Trauma.4.aspx" TargetMode="External"/><Relationship Id="rId10" Type="http://schemas.openxmlformats.org/officeDocument/2006/relationships/image" Target="../media/image2.png"/><Relationship Id="rId4" Type="http://schemas.openxmlformats.org/officeDocument/2006/relationships/hyperlink" Target="https://pdfs.semanticscholar.org/6c38/a92d9e64b22aa7db7d7d73a2f8cc7d89a50f.pdf" TargetMode="External"/><Relationship Id="rId9"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9FE1A1-50F7-40C1-A008-27CB3306DDB0}"/>
              </a:ext>
            </a:extLst>
          </p:cNvPr>
          <p:cNvSpPr/>
          <p:nvPr/>
        </p:nvSpPr>
        <p:spPr>
          <a:xfrm>
            <a:off x="0" y="-411480"/>
            <a:ext cx="43348420" cy="33510464"/>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Box 40">
            <a:extLst>
              <a:ext uri="{FF2B5EF4-FFF2-40B4-BE49-F238E27FC236}">
                <a16:creationId xmlns:a16="http://schemas.microsoft.com/office/drawing/2014/main" id="{E03ACA83-B7B5-4DD9-B3D3-12156A4C8BB3}"/>
              </a:ext>
            </a:extLst>
          </p:cNvPr>
          <p:cNvSpPr txBox="1">
            <a:spLocks noChangeArrowheads="1"/>
          </p:cNvSpPr>
          <p:nvPr/>
        </p:nvSpPr>
        <p:spPr bwMode="auto">
          <a:xfrm>
            <a:off x="9470701" y="3681114"/>
            <a:ext cx="25004911" cy="3024336"/>
          </a:xfrm>
          <a:prstGeom prst="rect">
            <a:avLst/>
          </a:prstGeom>
          <a:noFill/>
          <a:ln>
            <a:noFill/>
          </a:ln>
          <a:effectLst/>
          <a:extLst/>
        </p:spPr>
        <p:txBody>
          <a:bodyPr lIns="430266" tIns="430266" rIns="430266" bIns="430266"/>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pPr algn="ctr">
              <a:spcBef>
                <a:spcPct val="20000"/>
              </a:spcBef>
            </a:pPr>
            <a:r>
              <a:rPr lang="en-AU" sz="4000" u="sng" dirty="0">
                <a:solidFill>
                  <a:schemeClr val="bg1"/>
                </a:solidFill>
                <a:latin typeface="+mn-lt"/>
                <a:cs typeface="Times New Roman" panose="02020603050405020304" pitchFamily="18" charset="0"/>
              </a:rPr>
              <a:t>A. Beaudry</a:t>
            </a:r>
            <a:r>
              <a:rPr lang="en-AU" sz="4000" baseline="30000" dirty="0">
                <a:solidFill>
                  <a:schemeClr val="bg1"/>
                </a:solidFill>
                <a:latin typeface="+mn-lt"/>
                <a:cs typeface="Times New Roman" panose="02020603050405020304" pitchFamily="18" charset="0"/>
              </a:rPr>
              <a:t>1</a:t>
            </a:r>
            <a:r>
              <a:rPr lang="en-AU" sz="4000" dirty="0">
                <a:solidFill>
                  <a:schemeClr val="bg1"/>
                </a:solidFill>
                <a:latin typeface="+mn-lt"/>
                <a:cs typeface="Times New Roman" panose="02020603050405020304" pitchFamily="18" charset="0"/>
              </a:rPr>
              <a:t>,</a:t>
            </a:r>
            <a:r>
              <a:rPr lang="en-AU" sz="4000" baseline="30000" dirty="0">
                <a:solidFill>
                  <a:schemeClr val="bg1"/>
                </a:solidFill>
                <a:latin typeface="+mn-lt"/>
                <a:cs typeface="Times New Roman" panose="02020603050405020304" pitchFamily="18" charset="0"/>
              </a:rPr>
              <a:t> </a:t>
            </a:r>
            <a:r>
              <a:rPr lang="en-AU" sz="4000" u="sng" dirty="0">
                <a:solidFill>
                  <a:schemeClr val="bg1"/>
                </a:solidFill>
                <a:latin typeface="+mn-lt"/>
                <a:cs typeface="Times New Roman" panose="02020603050405020304" pitchFamily="18" charset="0"/>
              </a:rPr>
              <a:t>M. Emlaw</a:t>
            </a:r>
            <a:r>
              <a:rPr lang="en-AU" sz="4000" baseline="30000" dirty="0">
                <a:solidFill>
                  <a:schemeClr val="bg1"/>
                </a:solidFill>
                <a:latin typeface="+mn-lt"/>
                <a:cs typeface="Times New Roman" panose="02020603050405020304" pitchFamily="18" charset="0"/>
              </a:rPr>
              <a:t> 1</a:t>
            </a:r>
            <a:r>
              <a:rPr lang="en-AU" sz="4000" dirty="0">
                <a:solidFill>
                  <a:schemeClr val="bg1"/>
                </a:solidFill>
                <a:latin typeface="+mn-lt"/>
                <a:cs typeface="Times New Roman" panose="02020603050405020304" pitchFamily="18" charset="0"/>
              </a:rPr>
              <a:t>, </a:t>
            </a:r>
            <a:r>
              <a:rPr lang="en-AU" sz="4000" u="sng" dirty="0">
                <a:solidFill>
                  <a:schemeClr val="bg1"/>
                </a:solidFill>
                <a:latin typeface="+mn-lt"/>
                <a:cs typeface="Times New Roman" panose="02020603050405020304" pitchFamily="18" charset="0"/>
              </a:rPr>
              <a:t>J. Fischer</a:t>
            </a:r>
            <a:r>
              <a:rPr lang="en-AU" sz="4000" u="sng" baseline="30000" dirty="0">
                <a:solidFill>
                  <a:schemeClr val="bg1"/>
                </a:solidFill>
                <a:latin typeface="+mn-lt"/>
                <a:cs typeface="Times New Roman" panose="02020603050405020304" pitchFamily="18" charset="0"/>
              </a:rPr>
              <a:t>1</a:t>
            </a:r>
            <a:endParaRPr lang="en-AU" sz="4000" u="sng" dirty="0">
              <a:solidFill>
                <a:schemeClr val="bg1"/>
              </a:solidFill>
              <a:latin typeface="+mn-lt"/>
              <a:cs typeface="Times New Roman" panose="02020603050405020304" pitchFamily="18" charset="0"/>
            </a:endParaRPr>
          </a:p>
          <a:p>
            <a:pPr algn="ctr">
              <a:spcBef>
                <a:spcPct val="20000"/>
              </a:spcBef>
            </a:pPr>
            <a:r>
              <a:rPr lang="en-AU" sz="4000" dirty="0">
                <a:solidFill>
                  <a:schemeClr val="bg1"/>
                </a:solidFill>
                <a:latin typeface="+mn-lt"/>
                <a:cs typeface="Times New Roman" panose="02020603050405020304" pitchFamily="18" charset="0"/>
              </a:rPr>
              <a:t> Marquette University, Milwaukee WI </a:t>
            </a:r>
          </a:p>
        </p:txBody>
      </p:sp>
      <p:sp>
        <p:nvSpPr>
          <p:cNvPr id="7" name="Text Box 2">
            <a:extLst>
              <a:ext uri="{FF2B5EF4-FFF2-40B4-BE49-F238E27FC236}">
                <a16:creationId xmlns:a16="http://schemas.microsoft.com/office/drawing/2014/main" id="{48DF4B53-12D7-4A25-971E-140566F00759}"/>
              </a:ext>
            </a:extLst>
          </p:cNvPr>
          <p:cNvSpPr txBox="1">
            <a:spLocks noChangeArrowheads="1"/>
          </p:cNvSpPr>
          <p:nvPr/>
        </p:nvSpPr>
        <p:spPr bwMode="auto">
          <a:xfrm>
            <a:off x="9248819" y="478149"/>
            <a:ext cx="25448676" cy="343228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tx1">
                      <a:alpha val="74998"/>
                    </a:schemeClr>
                  </a:outerShdw>
                </a:effectLst>
              </a14:hiddenEffects>
            </a:ext>
          </a:extLst>
        </p:spPr>
        <p:txBody>
          <a:bodyPr lIns="637485" tIns="637485" rIns="637485" bIns="637485"/>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pPr algn="ctr"/>
            <a:r>
              <a:rPr lang="en-US" sz="8000" dirty="0">
                <a:solidFill>
                  <a:schemeClr val="bg1"/>
                </a:solidFill>
                <a:latin typeface="+mn-lt"/>
              </a:rPr>
              <a:t>Educating Marquette University Students Through the Stop the Bleed Campaign </a:t>
            </a:r>
          </a:p>
          <a:p>
            <a:pPr algn="ctr"/>
            <a:endParaRPr lang="en-US" sz="7200" b="1" dirty="0">
              <a:latin typeface="+mn-lt"/>
            </a:endParaRPr>
          </a:p>
        </p:txBody>
      </p:sp>
      <p:sp>
        <p:nvSpPr>
          <p:cNvPr id="8" name="Rectangle 7">
            <a:extLst>
              <a:ext uri="{FF2B5EF4-FFF2-40B4-BE49-F238E27FC236}">
                <a16:creationId xmlns:a16="http://schemas.microsoft.com/office/drawing/2014/main" id="{DDB91B66-B3BA-46B2-8ECC-474C8305B7D3}"/>
              </a:ext>
            </a:extLst>
          </p:cNvPr>
          <p:cNvSpPr>
            <a:spLocks noChangeArrowheads="1"/>
          </p:cNvSpPr>
          <p:nvPr/>
        </p:nvSpPr>
        <p:spPr bwMode="auto">
          <a:xfrm rot="5400000">
            <a:off x="17366754" y="-1758619"/>
            <a:ext cx="8467130" cy="41333660"/>
          </a:xfrm>
          <a:prstGeom prst="rect">
            <a:avLst/>
          </a:prstGeom>
          <a:solidFill>
            <a:schemeClr val="bg1">
              <a:alpha val="80000"/>
            </a:schemeClr>
          </a:solidFill>
          <a:ln w="12700">
            <a:solidFill>
              <a:srgbClr val="7773B5"/>
            </a:solidFill>
            <a:miter lim="800000"/>
            <a:headEnd/>
            <a:tailEnd/>
          </a:ln>
          <a:effectLst/>
          <a:extLst/>
        </p:spPr>
        <p:txBody>
          <a:bodyPr lIns="375509" tIns="375509" rIns="375509" bIns="375509" numCol="1" spcCol="720685"/>
          <a:lstStyle/>
          <a:p>
            <a:pPr defTabSz="952097" eaLnBrk="0" hangingPunct="0">
              <a:spcBef>
                <a:spcPct val="50000"/>
              </a:spcBef>
            </a:pPr>
            <a:endParaRPr lang="en-US" sz="5500" b="1" cap="all" dirty="0"/>
          </a:p>
        </p:txBody>
      </p:sp>
      <p:sp>
        <p:nvSpPr>
          <p:cNvPr id="12" name="Rectangle 11">
            <a:extLst>
              <a:ext uri="{FF2B5EF4-FFF2-40B4-BE49-F238E27FC236}">
                <a16:creationId xmlns:a16="http://schemas.microsoft.com/office/drawing/2014/main" id="{A8C28F30-9587-4C3D-BC68-E58F483D3433}"/>
              </a:ext>
            </a:extLst>
          </p:cNvPr>
          <p:cNvSpPr>
            <a:spLocks noChangeArrowheads="1"/>
          </p:cNvSpPr>
          <p:nvPr/>
        </p:nvSpPr>
        <p:spPr bwMode="auto">
          <a:xfrm>
            <a:off x="933489" y="6122741"/>
            <a:ext cx="11941786" cy="8026055"/>
          </a:xfrm>
          <a:prstGeom prst="rect">
            <a:avLst/>
          </a:prstGeom>
          <a:solidFill>
            <a:schemeClr val="bg1">
              <a:alpha val="80000"/>
            </a:schemeClr>
          </a:solidFill>
          <a:ln w="12700">
            <a:solidFill>
              <a:srgbClr val="7773B5"/>
            </a:solidFill>
          </a:ln>
          <a:effectLst/>
          <a:extLst/>
        </p:spPr>
        <p:txBody>
          <a:bodyPr lIns="375509" tIns="375509" rIns="375509" bIns="375509"/>
          <a:lstStyle/>
          <a:p>
            <a:pPr defTabSz="952097" eaLnBrk="0" hangingPunct="0">
              <a:spcBef>
                <a:spcPct val="50000"/>
              </a:spcBef>
            </a:pPr>
            <a:r>
              <a:rPr lang="en-US" sz="4000" b="1" cap="all" dirty="0">
                <a:cs typeface="Arial" panose="020B0604020202020204" pitchFamily="34" charset="0"/>
              </a:rPr>
              <a:t>Introduction</a:t>
            </a:r>
          </a:p>
          <a:p>
            <a:pPr defTabSz="952097" eaLnBrk="0" hangingPunct="0">
              <a:spcBef>
                <a:spcPct val="50000"/>
              </a:spcBef>
            </a:pPr>
            <a:endParaRPr lang="en-US" sz="1000" dirty="0">
              <a:cs typeface="Arial" panose="020B0604020202020204" pitchFamily="34" charset="0"/>
            </a:endParaRPr>
          </a:p>
          <a:p>
            <a:pPr algn="just"/>
            <a:r>
              <a:rPr lang="en-US" sz="2400" dirty="0">
                <a:cs typeface="Arial" panose="020B0604020202020204" pitchFamily="34" charset="0"/>
              </a:rPr>
              <a:t>In the past 2 years, the average life expectancy of the United States population has decreased for the first time in decades.</a:t>
            </a:r>
            <a:r>
              <a:rPr lang="en-US" sz="2400" baseline="30000" dirty="0">
                <a:cs typeface="Arial" panose="020B0604020202020204" pitchFamily="34" charset="0"/>
              </a:rPr>
              <a:t>1</a:t>
            </a:r>
            <a:r>
              <a:rPr lang="en-US" sz="2400" dirty="0">
                <a:cs typeface="Arial" panose="020B0604020202020204" pitchFamily="34" charset="0"/>
              </a:rPr>
              <a:t> The cause is multifactorial; however, traumatic injury has gained recognition as a contributing factor to these early deaths. One  form of traumatic death that has become more prevalent in the past 20 years is mass casualty shootings.</a:t>
            </a:r>
            <a:r>
              <a:rPr lang="en-US" sz="2400" baseline="30000" dirty="0">
                <a:cs typeface="Arial" panose="020B0604020202020204" pitchFamily="34" charset="0"/>
              </a:rPr>
              <a:t>2</a:t>
            </a:r>
            <a:r>
              <a:rPr lang="en-US" sz="2400" dirty="0">
                <a:cs typeface="Arial" panose="020B0604020202020204" pitchFamily="34" charset="0"/>
              </a:rPr>
              <a:t> However, even with the undeniable rise in the number of active shooter events, it is more likely that death from trauma would occur due to an accident or injury such as falls or, motor vehicle accidents.</a:t>
            </a:r>
            <a:r>
              <a:rPr lang="en-US" sz="2400" baseline="30000" dirty="0">
                <a:cs typeface="Arial" panose="020B0604020202020204" pitchFamily="34" charset="0"/>
              </a:rPr>
              <a:t>1,3</a:t>
            </a:r>
            <a:r>
              <a:rPr lang="en-US" sz="2400" dirty="0">
                <a:cs typeface="Arial" panose="020B0604020202020204" pitchFamily="34" charset="0"/>
              </a:rPr>
              <a:t> </a:t>
            </a:r>
          </a:p>
          <a:p>
            <a:pPr algn="just"/>
            <a:endParaRPr lang="en-US" sz="1200" dirty="0">
              <a:cs typeface="Arial" panose="020B0604020202020204" pitchFamily="34" charset="0"/>
            </a:endParaRPr>
          </a:p>
          <a:p>
            <a:pPr algn="just"/>
            <a:r>
              <a:rPr lang="en-US" sz="2400" dirty="0">
                <a:cs typeface="Arial" panose="020B0604020202020204" pitchFamily="34" charset="0"/>
              </a:rPr>
              <a:t>Most trauma-related deaths occur in the prehospital phase prior to emergency medical services arrival.</a:t>
            </a:r>
            <a:r>
              <a:rPr lang="en-US" sz="2400" baseline="30000" dirty="0">
                <a:cs typeface="Arial" panose="020B0604020202020204" pitchFamily="34" charset="0"/>
              </a:rPr>
              <a:t>3</a:t>
            </a:r>
            <a:r>
              <a:rPr lang="en-US" sz="2400" dirty="0">
                <a:cs typeface="Arial" panose="020B0604020202020204" pitchFamily="34" charset="0"/>
              </a:rPr>
              <a:t> Of traumatic deaths,</a:t>
            </a:r>
            <a:r>
              <a:rPr lang="en-US" sz="2400" baseline="30000" dirty="0">
                <a:cs typeface="Arial" panose="020B0604020202020204" pitchFamily="34" charset="0"/>
              </a:rPr>
              <a:t> </a:t>
            </a:r>
            <a:r>
              <a:rPr lang="en-US" sz="2400" dirty="0">
                <a:cs typeface="Arial" panose="020B0604020202020204" pitchFamily="34" charset="0"/>
              </a:rPr>
              <a:t>hemorrhagic shock is the second leading cause regardless of the mechanism of injury, and was found to be the most common cause of preventable traumatic death.</a:t>
            </a:r>
            <a:r>
              <a:rPr lang="en-US" sz="2400" baseline="30000" dirty="0">
                <a:cs typeface="Arial" panose="020B0604020202020204" pitchFamily="34" charset="0"/>
              </a:rPr>
              <a:t>3,4</a:t>
            </a:r>
            <a:r>
              <a:rPr lang="en-US" sz="2400" dirty="0">
                <a:cs typeface="Arial" panose="020B0604020202020204" pitchFamily="34" charset="0"/>
              </a:rPr>
              <a:t> Lives could be saved by bystander intervention through simple, non-invasive techniques such as tourniquet application, wound packing and applying pressure to the wound. However, when bystanders were present at the scene, intervention rates were as low as 25%-30%.</a:t>
            </a:r>
            <a:r>
              <a:rPr lang="en-US" sz="2400" baseline="30000" dirty="0">
                <a:cs typeface="Arial" panose="020B0604020202020204" pitchFamily="34" charset="0"/>
              </a:rPr>
              <a:t>5</a:t>
            </a:r>
            <a:endParaRPr lang="en-US" sz="2400" dirty="0">
              <a:cs typeface="Arial" panose="020B0604020202020204" pitchFamily="34" charset="0"/>
            </a:endParaRPr>
          </a:p>
          <a:p>
            <a:pPr algn="just"/>
            <a:endParaRPr lang="en-US" sz="1200" dirty="0">
              <a:cs typeface="Arial" panose="020B0604020202020204" pitchFamily="34" charset="0"/>
            </a:endParaRPr>
          </a:p>
          <a:p>
            <a:pPr algn="just"/>
            <a:r>
              <a:rPr lang="en-US" sz="2400" dirty="0">
                <a:cs typeface="Arial" panose="020B0604020202020204" pitchFamily="34" charset="0"/>
              </a:rPr>
              <a:t>The Stop the Bleed campaign was created with the goal to train bystanders and immediate first-responders on the initial steps of bleeding control and provide access to materials needed to do so in the hopes of reducing preventable traumatic deaths. </a:t>
            </a:r>
          </a:p>
          <a:p>
            <a:pPr defTabSz="952097" eaLnBrk="0" hangingPunct="0">
              <a:spcBef>
                <a:spcPct val="50000"/>
              </a:spcBef>
            </a:pPr>
            <a:endParaRPr lang="en-CA" sz="2800" dirty="0"/>
          </a:p>
        </p:txBody>
      </p:sp>
      <p:sp>
        <p:nvSpPr>
          <p:cNvPr id="13" name="Rectangle 12">
            <a:extLst>
              <a:ext uri="{FF2B5EF4-FFF2-40B4-BE49-F238E27FC236}">
                <a16:creationId xmlns:a16="http://schemas.microsoft.com/office/drawing/2014/main" id="{69EE9A90-880B-4D6B-B1CE-49CE3B56C3DF}"/>
              </a:ext>
            </a:extLst>
          </p:cNvPr>
          <p:cNvSpPr>
            <a:spLocks noChangeArrowheads="1"/>
          </p:cNvSpPr>
          <p:nvPr/>
        </p:nvSpPr>
        <p:spPr bwMode="auto">
          <a:xfrm>
            <a:off x="28879112" y="6132304"/>
            <a:ext cx="13430435" cy="8016492"/>
          </a:xfrm>
          <a:prstGeom prst="rect">
            <a:avLst/>
          </a:prstGeom>
          <a:solidFill>
            <a:schemeClr val="bg1">
              <a:alpha val="80000"/>
            </a:schemeClr>
          </a:solidFill>
          <a:ln w="12700">
            <a:solidFill>
              <a:srgbClr val="7773B5"/>
            </a:solidFill>
          </a:ln>
          <a:effectLst/>
          <a:extLst/>
        </p:spPr>
        <p:txBody>
          <a:bodyPr lIns="375509" tIns="375509" rIns="375509" bIns="375509"/>
          <a:lstStyle/>
          <a:p>
            <a:r>
              <a:rPr lang="en-US" sz="4000" b="1" dirty="0">
                <a:cs typeface="Arial" panose="020B0604020202020204" pitchFamily="34" charset="0"/>
              </a:rPr>
              <a:t>METHODS</a:t>
            </a:r>
            <a:endParaRPr lang="en-US" sz="4400" b="1" dirty="0">
              <a:cs typeface="Arial" panose="020B0604020202020204" pitchFamily="34" charset="0"/>
            </a:endParaRPr>
          </a:p>
          <a:p>
            <a:endParaRPr lang="en-US" sz="1200" dirty="0">
              <a:cs typeface="Arial" panose="020B0604020202020204" pitchFamily="34" charset="0"/>
            </a:endParaRPr>
          </a:p>
          <a:p>
            <a:r>
              <a:rPr lang="en-US" sz="2400" dirty="0">
                <a:cs typeface="Arial" panose="020B0604020202020204" pitchFamily="34" charset="0"/>
              </a:rPr>
              <a:t>To conduct this study, the authors were educated as Stop the Bleed trainers and purchased two Stop the Bleed training kits with funding provided by Marquette University College of Health Sciences to be used in trainings. The study population was divided into two groups: Marquette University PA students and other Marquette University students and faculty.</a:t>
            </a:r>
          </a:p>
          <a:p>
            <a:endParaRPr lang="en-US" sz="1200" dirty="0">
              <a:cs typeface="Arial" panose="020B0604020202020204" pitchFamily="34" charset="0"/>
            </a:endParaRPr>
          </a:p>
          <a:p>
            <a:r>
              <a:rPr lang="en-US" sz="2400" dirty="0">
                <a:cs typeface="Arial" panose="020B0604020202020204" pitchFamily="34" charset="0"/>
              </a:rPr>
              <a:t>A Stop the Bleed campaign-centered committee comprised of second year PA students was created under the Marquette University Student Association of the American Association of Physician Assistants (MUSAAAPA), </a:t>
            </a:r>
            <a:r>
              <a:rPr lang="en-US" sz="2400" dirty="0"/>
              <a:t>with the intent to continue Stop the Bleed trainings through the Marquette University PA program following this project’s completion</a:t>
            </a:r>
            <a:r>
              <a:rPr lang="en-US" sz="2400" dirty="0">
                <a:cs typeface="Arial" panose="020B0604020202020204" pitchFamily="34" charset="0"/>
              </a:rPr>
              <a:t>. Additionally, third-year and second-year Marquette University PA students were educated as Stop the Bleed trainers to prepare them to initiate their own training sessions following graduation and board certification. </a:t>
            </a:r>
          </a:p>
          <a:p>
            <a:endParaRPr lang="en-US" sz="1200" dirty="0">
              <a:cs typeface="Arial" panose="020B0604020202020204" pitchFamily="34" charset="0"/>
            </a:endParaRPr>
          </a:p>
          <a:p>
            <a:r>
              <a:rPr lang="en-US" sz="2400" dirty="0">
                <a:cs typeface="Arial" panose="020B0604020202020204" pitchFamily="34" charset="0"/>
              </a:rPr>
              <a:t>Seven training sessions for general Marquette University students and faculty were conducted on campus over two weekends, divided into one hour time slots. Prior to the training, each participant was anonymously surveyed to determine their level of comfort in recognizing and responding to a life-threatening bleed.  The survey was scored on a scale of 1-5, ranging from not comfortable to very comfortable, respectively. Participants were then asked to complete a post-training survey containing the same questions.</a:t>
            </a:r>
            <a:endParaRPr lang="en-US" sz="2400" dirty="0"/>
          </a:p>
          <a:p>
            <a:r>
              <a:rPr lang="en-US" dirty="0"/>
              <a:t> </a:t>
            </a:r>
          </a:p>
          <a:p>
            <a:endParaRPr lang="en-US" sz="2400" dirty="0"/>
          </a:p>
          <a:p>
            <a:endParaRPr lang="en-US" dirty="0"/>
          </a:p>
          <a:p>
            <a:r>
              <a:rPr lang="en-US" sz="2400" dirty="0"/>
              <a:t> </a:t>
            </a:r>
          </a:p>
          <a:p>
            <a:pPr marL="398972" indent="-398972" defTabSz="952097" eaLnBrk="0" hangingPunct="0">
              <a:spcBef>
                <a:spcPct val="50000"/>
              </a:spcBef>
            </a:pPr>
            <a:endParaRPr lang="en-US" sz="2400" dirty="0"/>
          </a:p>
        </p:txBody>
      </p:sp>
      <p:sp>
        <p:nvSpPr>
          <p:cNvPr id="14" name="Text Box 10">
            <a:extLst>
              <a:ext uri="{FF2B5EF4-FFF2-40B4-BE49-F238E27FC236}">
                <a16:creationId xmlns:a16="http://schemas.microsoft.com/office/drawing/2014/main" id="{9B163DDB-45E3-4325-B158-4EF4851C46CB}"/>
              </a:ext>
            </a:extLst>
          </p:cNvPr>
          <p:cNvSpPr txBox="1">
            <a:spLocks noChangeArrowheads="1"/>
          </p:cNvSpPr>
          <p:nvPr/>
        </p:nvSpPr>
        <p:spPr bwMode="auto">
          <a:xfrm rot="10800000" flipH="1" flipV="1">
            <a:off x="13422694" y="6125235"/>
            <a:ext cx="14793077" cy="2481325"/>
          </a:xfrm>
          <a:prstGeom prst="rect">
            <a:avLst/>
          </a:prstGeom>
          <a:solidFill>
            <a:schemeClr val="bg1">
              <a:alpha val="80000"/>
            </a:schemeClr>
          </a:solidFill>
          <a:ln w="12700">
            <a:solidFill>
              <a:srgbClr val="7773B5"/>
            </a:solidFill>
            <a:miter lim="800000"/>
            <a:headEnd/>
            <a:tailEnd/>
          </a:ln>
          <a:effectLst/>
          <a:extLst/>
        </p:spPr>
        <p:txBody>
          <a:bodyPr lIns="375509" tIns="375509" rIns="375509" bIns="375509"/>
          <a:lstStyle>
            <a:lvl1pPr defTabSz="192088" eaLnBrk="0" hangingPunct="0">
              <a:defRPr sz="500">
                <a:solidFill>
                  <a:schemeClr val="tx1"/>
                </a:solidFill>
                <a:latin typeface="Times New Roman" charset="0"/>
                <a:ea typeface="ＭＳ Ｐゴシック" charset="0"/>
              </a:defRPr>
            </a:lvl1pPr>
            <a:lvl2pPr marL="742950" indent="-285750" defTabSz="192088" eaLnBrk="0" hangingPunct="0">
              <a:defRPr sz="500">
                <a:solidFill>
                  <a:schemeClr val="tx1"/>
                </a:solidFill>
                <a:latin typeface="Times New Roman" charset="0"/>
                <a:ea typeface="ＭＳ Ｐゴシック" charset="0"/>
              </a:defRPr>
            </a:lvl2pPr>
            <a:lvl3pPr marL="1143000" indent="-228600" defTabSz="192088" eaLnBrk="0" hangingPunct="0">
              <a:defRPr sz="500">
                <a:solidFill>
                  <a:schemeClr val="tx1"/>
                </a:solidFill>
                <a:latin typeface="Times New Roman" charset="0"/>
                <a:ea typeface="ＭＳ Ｐゴシック" charset="0"/>
              </a:defRPr>
            </a:lvl3pPr>
            <a:lvl4pPr marL="1600200" indent="-228600" defTabSz="192088" eaLnBrk="0" hangingPunct="0">
              <a:defRPr sz="500">
                <a:solidFill>
                  <a:schemeClr val="tx1"/>
                </a:solidFill>
                <a:latin typeface="Times New Roman" charset="0"/>
                <a:ea typeface="ＭＳ Ｐゴシック" charset="0"/>
              </a:defRPr>
            </a:lvl4pPr>
            <a:lvl5pPr marL="2057400" indent="-228600" defTabSz="192088" eaLnBrk="0" hangingPunct="0">
              <a:defRPr sz="500">
                <a:solidFill>
                  <a:schemeClr val="tx1"/>
                </a:solidFill>
                <a:latin typeface="Times New Roman" charset="0"/>
                <a:ea typeface="ＭＳ Ｐゴシック" charset="0"/>
              </a:defRPr>
            </a:lvl5pPr>
            <a:lvl6pPr marL="2514600" indent="-228600" defTabSz="192088" eaLnBrk="0" fontAlgn="base" hangingPunct="0">
              <a:spcBef>
                <a:spcPct val="0"/>
              </a:spcBef>
              <a:spcAft>
                <a:spcPct val="0"/>
              </a:spcAft>
              <a:defRPr sz="500">
                <a:solidFill>
                  <a:schemeClr val="tx1"/>
                </a:solidFill>
                <a:latin typeface="Times New Roman" charset="0"/>
                <a:ea typeface="ＭＳ Ｐゴシック" charset="0"/>
              </a:defRPr>
            </a:lvl6pPr>
            <a:lvl7pPr marL="2971800" indent="-228600" defTabSz="192088" eaLnBrk="0" fontAlgn="base" hangingPunct="0">
              <a:spcBef>
                <a:spcPct val="0"/>
              </a:spcBef>
              <a:spcAft>
                <a:spcPct val="0"/>
              </a:spcAft>
              <a:defRPr sz="500">
                <a:solidFill>
                  <a:schemeClr val="tx1"/>
                </a:solidFill>
                <a:latin typeface="Times New Roman" charset="0"/>
                <a:ea typeface="ＭＳ Ｐゴシック" charset="0"/>
              </a:defRPr>
            </a:lvl7pPr>
            <a:lvl8pPr marL="3429000" indent="-228600" defTabSz="192088" eaLnBrk="0" fontAlgn="base" hangingPunct="0">
              <a:spcBef>
                <a:spcPct val="0"/>
              </a:spcBef>
              <a:spcAft>
                <a:spcPct val="0"/>
              </a:spcAft>
              <a:defRPr sz="500">
                <a:solidFill>
                  <a:schemeClr val="tx1"/>
                </a:solidFill>
                <a:latin typeface="Times New Roman" charset="0"/>
                <a:ea typeface="ＭＳ Ｐゴシック" charset="0"/>
              </a:defRPr>
            </a:lvl8pPr>
            <a:lvl9pPr marL="3886200" indent="-228600" defTabSz="192088" eaLnBrk="0" fontAlgn="base" hangingPunct="0">
              <a:spcBef>
                <a:spcPct val="0"/>
              </a:spcBef>
              <a:spcAft>
                <a:spcPct val="0"/>
              </a:spcAft>
              <a:defRPr sz="500">
                <a:solidFill>
                  <a:schemeClr val="tx1"/>
                </a:solidFill>
                <a:latin typeface="Times New Roman" charset="0"/>
                <a:ea typeface="ＭＳ Ｐゴシック" charset="0"/>
              </a:defRPr>
            </a:lvl9pPr>
          </a:lstStyle>
          <a:p>
            <a:pPr>
              <a:spcBef>
                <a:spcPct val="50000"/>
              </a:spcBef>
            </a:pPr>
            <a:r>
              <a:rPr lang="en-GB" sz="4000" b="1" cap="all" dirty="0">
                <a:latin typeface="+mn-lt"/>
                <a:cs typeface="Arial" panose="020B0604020202020204" pitchFamily="34" charset="0"/>
              </a:rPr>
              <a:t>AIM</a:t>
            </a:r>
            <a:endParaRPr lang="en-GB" sz="2400" b="1" cap="all" dirty="0">
              <a:latin typeface="+mn-lt"/>
              <a:cs typeface="Arial" panose="020B0604020202020204" pitchFamily="34" charset="0"/>
            </a:endParaRPr>
          </a:p>
          <a:p>
            <a:pPr>
              <a:spcBef>
                <a:spcPct val="50000"/>
              </a:spcBef>
            </a:pPr>
            <a:r>
              <a:rPr lang="en-US" sz="2400" dirty="0">
                <a:latin typeface="+mn-lt"/>
                <a:cs typeface="Arial" panose="020B0604020202020204" pitchFamily="34" charset="0"/>
              </a:rPr>
              <a:t>The purpose of this project is to encourage pre-hospital trauma intervention and contribute to the public education of bleeding control by training Marquette University students and faculty using the Stop the Bleed campaign</a:t>
            </a:r>
            <a:r>
              <a:rPr lang="en-US" sz="2200" dirty="0">
                <a:latin typeface="+mn-lt"/>
                <a:cs typeface="Arial" panose="020B0604020202020204" pitchFamily="34" charset="0"/>
              </a:rPr>
              <a:t>.</a:t>
            </a:r>
            <a:endParaRPr lang="en-GB" sz="2200" b="1" cap="all" dirty="0">
              <a:latin typeface="+mn-lt"/>
              <a:cs typeface="Arial" panose="020B0604020202020204" pitchFamily="34" charset="0"/>
            </a:endParaRPr>
          </a:p>
        </p:txBody>
      </p:sp>
      <p:sp>
        <p:nvSpPr>
          <p:cNvPr id="15" name="Rectangle 28">
            <a:extLst>
              <a:ext uri="{FF2B5EF4-FFF2-40B4-BE49-F238E27FC236}">
                <a16:creationId xmlns:a16="http://schemas.microsoft.com/office/drawing/2014/main" id="{148FB482-EA8B-4DC3-B10E-E94FF8D3759B}"/>
              </a:ext>
            </a:extLst>
          </p:cNvPr>
          <p:cNvSpPr>
            <a:spLocks noChangeArrowheads="1"/>
          </p:cNvSpPr>
          <p:nvPr/>
        </p:nvSpPr>
        <p:spPr bwMode="auto">
          <a:xfrm>
            <a:off x="970434" y="23667627"/>
            <a:ext cx="11592295" cy="8168423"/>
          </a:xfrm>
          <a:prstGeom prst="rect">
            <a:avLst/>
          </a:prstGeom>
          <a:solidFill>
            <a:schemeClr val="bg1">
              <a:alpha val="80000"/>
            </a:schemeClr>
          </a:solidFill>
          <a:ln w="12700">
            <a:noFill/>
            <a:miter lim="800000"/>
            <a:headEnd/>
            <a:tailEnd/>
          </a:ln>
          <a:effectLst/>
          <a:extLst/>
        </p:spPr>
        <p:txBody>
          <a:bodyPr lIns="375509" tIns="375509" rIns="375509" bIns="375509"/>
          <a:lstStyle/>
          <a:p>
            <a:pPr defTabSz="952097" eaLnBrk="0" hangingPunct="0"/>
            <a:r>
              <a:rPr lang="en-US" sz="4000" b="1" cap="all" dirty="0">
                <a:cs typeface="Arial" panose="020B0604020202020204" pitchFamily="34" charset="0"/>
              </a:rPr>
              <a:t>Results</a:t>
            </a:r>
            <a:endParaRPr lang="en-US" sz="4000" b="1" dirty="0">
              <a:cs typeface="Arial" panose="020B0604020202020204" pitchFamily="34" charset="0"/>
            </a:endParaRPr>
          </a:p>
          <a:p>
            <a:endParaRPr lang="en-US" sz="1200" dirty="0">
              <a:cs typeface="Arial" panose="020B0604020202020204" pitchFamily="34" charset="0"/>
            </a:endParaRPr>
          </a:p>
          <a:p>
            <a:r>
              <a:rPr lang="en-US" sz="2400" dirty="0">
                <a:cs typeface="Arial" panose="020B0604020202020204" pitchFamily="34" charset="0"/>
              </a:rPr>
              <a:t>In the PA student group, a total of 13 second-year and 15 third-year PA students were trained. A verbal poll of both groups of PA students confirmed that all participants would be willing to continue Stop the Bleed trainings in their communities following graduation and national board certification. </a:t>
            </a:r>
          </a:p>
          <a:p>
            <a:endParaRPr lang="en-US" sz="2400" dirty="0">
              <a:cs typeface="Arial" panose="020B0604020202020204" pitchFamily="34" charset="0"/>
            </a:endParaRPr>
          </a:p>
          <a:p>
            <a:r>
              <a:rPr lang="en-US" sz="2400" dirty="0">
                <a:cs typeface="Arial" panose="020B0604020202020204" pitchFamily="34" charset="0"/>
              </a:rPr>
              <a:t>In the second study population, 65 Marquette University students, one alumnus and one faculty member completed the Stop the Bleed program training. The group’s level of comfort in recognizing and responding in life-threatening bleed situations prior to completing the training ranged from 1-4, averaging at 2.42. Upon completion of the Stop the Bleed training session, the group reported a level of comfort ranging from 4-5 with an average of 4.82 on the 1-5 scale. Regardless of their initial level of comfort, all members in the general Marquette University student group reported improved level of comfort for recognition of and response to a life-threatening bleed. </a:t>
            </a:r>
          </a:p>
        </p:txBody>
      </p:sp>
      <p:sp>
        <p:nvSpPr>
          <p:cNvPr id="16" name="Rectangle 15">
            <a:extLst>
              <a:ext uri="{FF2B5EF4-FFF2-40B4-BE49-F238E27FC236}">
                <a16:creationId xmlns:a16="http://schemas.microsoft.com/office/drawing/2014/main" id="{E2ADD64B-8DCF-46B4-9746-DB7BBCEA4A7C}"/>
              </a:ext>
            </a:extLst>
          </p:cNvPr>
          <p:cNvSpPr>
            <a:spLocks noChangeArrowheads="1"/>
          </p:cNvSpPr>
          <p:nvPr/>
        </p:nvSpPr>
        <p:spPr bwMode="auto">
          <a:xfrm>
            <a:off x="13121989" y="23657231"/>
            <a:ext cx="15093782" cy="8178820"/>
          </a:xfrm>
          <a:prstGeom prst="rect">
            <a:avLst/>
          </a:prstGeom>
          <a:solidFill>
            <a:schemeClr val="bg1">
              <a:alpha val="80000"/>
            </a:schemeClr>
          </a:solidFill>
          <a:ln w="12700">
            <a:solidFill>
              <a:srgbClr val="7773B5"/>
            </a:solidFill>
            <a:miter lim="800000"/>
            <a:headEnd/>
            <a:tailEnd/>
          </a:ln>
          <a:effectLst/>
          <a:extLst/>
        </p:spPr>
        <p:txBody>
          <a:bodyPr lIns="375509" tIns="375509" rIns="375509" bIns="375509"/>
          <a:lstStyle/>
          <a:p>
            <a:pPr defTabSz="952097" eaLnBrk="0" hangingPunct="0">
              <a:spcBef>
                <a:spcPct val="50000"/>
              </a:spcBef>
            </a:pPr>
            <a:r>
              <a:rPr lang="en-US" sz="4000" b="1" cap="all" dirty="0">
                <a:cs typeface="Arial" panose="020B0604020202020204" pitchFamily="34" charset="0"/>
              </a:rPr>
              <a:t>Conclusions</a:t>
            </a:r>
          </a:p>
          <a:p>
            <a:endParaRPr lang="en-US" sz="1200" dirty="0">
              <a:cs typeface="Arial" panose="020B0604020202020204" pitchFamily="34" charset="0"/>
            </a:endParaRPr>
          </a:p>
          <a:p>
            <a:r>
              <a:rPr lang="en-US" sz="2400" dirty="0">
                <a:cs typeface="Arial" panose="020B0604020202020204" pitchFamily="34" charset="0"/>
              </a:rPr>
              <a:t>Trauma-related deaths due to hemorrhage remain a primary source of preventable death. The Stop the Bleed campaign is an educational platform aimed at empowering the public to respond to bleeding emergencies by giving them the knowledge and tools to act quickly and efficiently. Although many challenges including limited finances, difficulty in participant recruitment and time constraints</a:t>
            </a:r>
            <a:r>
              <a:rPr lang="en-US" sz="2400" dirty="0">
                <a:latin typeface="Arial" panose="020B0604020202020204" pitchFamily="34" charset="0"/>
                <a:cs typeface="Arial" panose="020B0604020202020204" pitchFamily="34" charset="0"/>
              </a:rPr>
              <a:t> </a:t>
            </a:r>
            <a:r>
              <a:rPr lang="en-US" sz="2400" dirty="0">
                <a:cs typeface="Arial" panose="020B0604020202020204" pitchFamily="34" charset="0"/>
              </a:rPr>
              <a:t>were encountered throughout the study, the main objectives were achieved.</a:t>
            </a:r>
          </a:p>
          <a:p>
            <a:endParaRPr lang="en-US" sz="1200" dirty="0">
              <a:cs typeface="Arial" panose="020B0604020202020204" pitchFamily="34" charset="0"/>
            </a:endParaRPr>
          </a:p>
          <a:p>
            <a:r>
              <a:rPr lang="en-US" sz="2400" dirty="0">
                <a:cs typeface="Arial" panose="020B0604020202020204" pitchFamily="34" charset="0"/>
              </a:rPr>
              <a:t>As a whole, the group of non-PA students that were trained reported a significant increase in their confidence level to recognize and respond to life-threatening bleeds. Thus, the Stop the Bleed campaign is  supported as an effective educational platform for the public that may help to improve pre-hospital trauma care and prevent further unnecessary deaths. </a:t>
            </a:r>
          </a:p>
          <a:p>
            <a:endParaRPr lang="en-US" sz="1200" dirty="0">
              <a:cs typeface="Arial" panose="020B0604020202020204" pitchFamily="34" charset="0"/>
            </a:endParaRPr>
          </a:p>
          <a:p>
            <a:r>
              <a:rPr lang="en-US" sz="2400" dirty="0">
                <a:cs typeface="Arial" panose="020B0604020202020204" pitchFamily="34" charset="0"/>
              </a:rPr>
              <a:t>A Stop the Bleed MUSAAAPA committee was created to be overseen by a group of second year PA students who were trained to be Stop the Bleed trainers. This committee, in combination with the training kits purchased through the College of Health Sciences, allows Stop the Bleed educational sessions to continue at Marquette University for students and faculty in the future. </a:t>
            </a:r>
          </a:p>
          <a:p>
            <a:endParaRPr lang="en-US" sz="1200" dirty="0">
              <a:cs typeface="Arial" panose="020B0604020202020204" pitchFamily="34" charset="0"/>
            </a:endParaRPr>
          </a:p>
          <a:p>
            <a:r>
              <a:rPr lang="en-US" sz="2400" dirty="0">
                <a:cs typeface="Arial" panose="020B0604020202020204" pitchFamily="34" charset="0"/>
              </a:rPr>
              <a:t>Lastly, the third year PA students trained as Stop the Bleed trainers during this study provide an opportunity for the expansion of the Stop the Bleed campaign outside of Marquette University and allows other communities to be empowered to respond to bleeding emergencies. </a:t>
            </a:r>
          </a:p>
          <a:p>
            <a:endParaRPr lang="en-US" sz="2400" dirty="0">
              <a:cs typeface="Arial" panose="020B0604020202020204" pitchFamily="34" charset="0"/>
            </a:endParaRPr>
          </a:p>
          <a:p>
            <a:br>
              <a:rPr lang="en-US" sz="4000" dirty="0"/>
            </a:br>
            <a:endParaRPr lang="en-US" sz="4000" b="1" dirty="0">
              <a:cs typeface="Arial" charset="0"/>
            </a:endParaRPr>
          </a:p>
          <a:p>
            <a:pPr defTabSz="952097"/>
            <a:endParaRPr lang="en-US" sz="3993" b="1" dirty="0">
              <a:cs typeface="Arial" charset="0"/>
            </a:endParaRPr>
          </a:p>
        </p:txBody>
      </p:sp>
      <p:sp>
        <p:nvSpPr>
          <p:cNvPr id="17" name="Rectangle 9">
            <a:extLst>
              <a:ext uri="{FF2B5EF4-FFF2-40B4-BE49-F238E27FC236}">
                <a16:creationId xmlns:a16="http://schemas.microsoft.com/office/drawing/2014/main" id="{90321F53-B979-40EE-A2E9-B44F539ED6A1}"/>
              </a:ext>
            </a:extLst>
          </p:cNvPr>
          <p:cNvSpPr>
            <a:spLocks noChangeArrowheads="1"/>
          </p:cNvSpPr>
          <p:nvPr/>
        </p:nvSpPr>
        <p:spPr bwMode="auto">
          <a:xfrm>
            <a:off x="28732633" y="23667627"/>
            <a:ext cx="13534516" cy="2175063"/>
          </a:xfrm>
          <a:prstGeom prst="rect">
            <a:avLst/>
          </a:prstGeom>
          <a:solidFill>
            <a:schemeClr val="bg1">
              <a:alpha val="80000"/>
            </a:schemeClr>
          </a:solidFill>
          <a:ln w="12700">
            <a:solidFill>
              <a:srgbClr val="7773B5"/>
            </a:solidFill>
            <a:miter lim="800000"/>
            <a:headEnd/>
            <a:tailEnd/>
          </a:ln>
          <a:effectLst/>
          <a:extLst/>
        </p:spPr>
        <p:txBody>
          <a:bodyPr lIns="375509" tIns="375509" rIns="375509" bIns="375509"/>
          <a:lstStyle/>
          <a:p>
            <a:pPr eaLnBrk="0" hangingPunct="0">
              <a:spcBef>
                <a:spcPct val="50000"/>
              </a:spcBef>
            </a:pPr>
            <a:r>
              <a:rPr lang="en-GB" sz="4000" b="1" cap="all" dirty="0">
                <a:cs typeface="Arial" panose="020B0604020202020204" pitchFamily="34" charset="0"/>
              </a:rPr>
              <a:t>Acknowledgements</a:t>
            </a:r>
          </a:p>
          <a:p>
            <a:pPr eaLnBrk="0" hangingPunct="0">
              <a:spcBef>
                <a:spcPct val="50000"/>
              </a:spcBef>
            </a:pPr>
            <a:r>
              <a:rPr lang="en-US" sz="2400" dirty="0">
                <a:cs typeface="Arial" panose="020B0604020202020204" pitchFamily="34" charset="0"/>
              </a:rPr>
              <a:t>We would like to thank Marquette College of Health Sciences for supporting and funding our research.  We would also like to thank Jean Fischer for facilitating training sessions. </a:t>
            </a:r>
          </a:p>
          <a:p>
            <a:pPr eaLnBrk="0" hangingPunct="0">
              <a:spcBef>
                <a:spcPct val="50000"/>
              </a:spcBef>
            </a:pPr>
            <a:endParaRPr lang="en-US" b="1" cap="all" dirty="0"/>
          </a:p>
        </p:txBody>
      </p:sp>
      <p:sp>
        <p:nvSpPr>
          <p:cNvPr id="18" name="Rectangle 9">
            <a:extLst>
              <a:ext uri="{FF2B5EF4-FFF2-40B4-BE49-F238E27FC236}">
                <a16:creationId xmlns:a16="http://schemas.microsoft.com/office/drawing/2014/main" id="{6882DD14-98C8-4C20-853B-D3025E98E79B}"/>
              </a:ext>
            </a:extLst>
          </p:cNvPr>
          <p:cNvSpPr>
            <a:spLocks noChangeArrowheads="1"/>
          </p:cNvSpPr>
          <p:nvPr/>
        </p:nvSpPr>
        <p:spPr bwMode="auto">
          <a:xfrm>
            <a:off x="28775031" y="26160368"/>
            <a:ext cx="13534516" cy="5595373"/>
          </a:xfrm>
          <a:prstGeom prst="rect">
            <a:avLst/>
          </a:prstGeom>
          <a:solidFill>
            <a:schemeClr val="bg1">
              <a:alpha val="80000"/>
            </a:schemeClr>
          </a:solidFill>
          <a:ln w="12700">
            <a:solidFill>
              <a:srgbClr val="7773B5"/>
            </a:solidFill>
            <a:miter lim="800000"/>
            <a:headEnd/>
            <a:tailEnd/>
          </a:ln>
          <a:effectLst/>
          <a:extLst/>
        </p:spPr>
        <p:txBody>
          <a:bodyPr lIns="375509" tIns="375509" rIns="375509" bIns="375509"/>
          <a:lstStyle/>
          <a:p>
            <a:pPr defTabSz="952097" eaLnBrk="0" hangingPunct="0">
              <a:spcBef>
                <a:spcPct val="50000"/>
              </a:spcBef>
            </a:pPr>
            <a:r>
              <a:rPr lang="en-US" sz="4000" b="1" cap="all" dirty="0">
                <a:cs typeface="Arial" panose="020B0604020202020204" pitchFamily="34" charset="0"/>
              </a:rPr>
              <a:t>References</a:t>
            </a:r>
            <a:endParaRPr lang="en-US" sz="3800" b="1" cap="all" dirty="0"/>
          </a:p>
          <a:p>
            <a:pPr marL="342900" indent="-342900" defTabSz="952097" eaLnBrk="0" hangingPunct="0">
              <a:spcBef>
                <a:spcPct val="50000"/>
              </a:spcBef>
              <a:buFontTx/>
              <a:buAutoNum type="arabicPeriod"/>
            </a:pPr>
            <a:r>
              <a:rPr lang="en-US" dirty="0">
                <a:cs typeface="Arial" panose="020B0604020202020204" pitchFamily="34" charset="0"/>
              </a:rPr>
              <a:t>Xu J, Murphy SL, </a:t>
            </a:r>
            <a:r>
              <a:rPr lang="en-US" dirty="0" err="1">
                <a:cs typeface="Arial" panose="020B0604020202020204" pitchFamily="34" charset="0"/>
              </a:rPr>
              <a:t>Kochanek</a:t>
            </a:r>
            <a:r>
              <a:rPr lang="en-US" dirty="0">
                <a:cs typeface="Arial" panose="020B0604020202020204" pitchFamily="34" charset="0"/>
              </a:rPr>
              <a:t> KD, Bastian B, Arias E. Deaths: Final data for 2016. </a:t>
            </a:r>
            <a:r>
              <a:rPr lang="en-US" i="1" dirty="0">
                <a:cs typeface="Arial" panose="020B0604020202020204" pitchFamily="34" charset="0"/>
              </a:rPr>
              <a:t>Natl Vital Stat Rep. </a:t>
            </a:r>
            <a:r>
              <a:rPr lang="en-US" dirty="0">
                <a:cs typeface="Arial" panose="020B0604020202020204" pitchFamily="34" charset="0"/>
              </a:rPr>
              <a:t>2018;67(5):1-73. </a:t>
            </a:r>
            <a:r>
              <a:rPr lang="en-US" u="sng" dirty="0">
                <a:cs typeface="Arial" panose="020B0604020202020204" pitchFamily="34" charset="0"/>
                <a:hlinkClick r:id="rId2"/>
              </a:rPr>
              <a:t>https://www.cdc.gov/nchs/data/nvsr/nvsr66/nvsr66_06.pdf</a:t>
            </a:r>
            <a:r>
              <a:rPr lang="en-US" dirty="0">
                <a:cs typeface="Arial" panose="020B0604020202020204" pitchFamily="34" charset="0"/>
              </a:rPr>
              <a:t>. July 26, 2018. Accessed December 2, 2018.</a:t>
            </a:r>
          </a:p>
          <a:p>
            <a:pPr marL="342900" indent="-342900" defTabSz="952097" eaLnBrk="0" hangingPunct="0">
              <a:spcBef>
                <a:spcPct val="50000"/>
              </a:spcBef>
              <a:buFontTx/>
              <a:buAutoNum type="arabicPeriod"/>
            </a:pPr>
            <a:r>
              <a:rPr lang="en-US" dirty="0"/>
              <a:t>Mass casualty shootings. OVC Archive. </a:t>
            </a:r>
            <a:r>
              <a:rPr lang="en-US" u="sng" dirty="0">
                <a:hlinkClick r:id="rId3"/>
              </a:rPr>
              <a:t>https://www.ncjrs.gov/ovc_archives/ncvrw/2017/fact_sheet.html</a:t>
            </a:r>
            <a:r>
              <a:rPr lang="en-US" dirty="0"/>
              <a:t>. Published 2017. Accessed May 1, 2018.</a:t>
            </a:r>
            <a:endParaRPr lang="en-US" dirty="0">
              <a:cs typeface="Arial" panose="020B0604020202020204" pitchFamily="34" charset="0"/>
            </a:endParaRPr>
          </a:p>
          <a:p>
            <a:pPr marL="342900" indent="-342900" defTabSz="952097" eaLnBrk="0" hangingPunct="0">
              <a:spcBef>
                <a:spcPct val="50000"/>
              </a:spcBef>
              <a:buAutoNum type="arabicPeriod"/>
            </a:pPr>
            <a:r>
              <a:rPr lang="en-US" dirty="0" err="1">
                <a:cs typeface="Arial" panose="020B0604020202020204" pitchFamily="34" charset="0"/>
              </a:rPr>
              <a:t>Kauvar</a:t>
            </a:r>
            <a:r>
              <a:rPr lang="en-US" dirty="0">
                <a:cs typeface="Arial" panose="020B0604020202020204" pitchFamily="34" charset="0"/>
              </a:rPr>
              <a:t> DS, </a:t>
            </a:r>
            <a:r>
              <a:rPr lang="en-US" dirty="0" err="1">
                <a:cs typeface="Arial" panose="020B0604020202020204" pitchFamily="34" charset="0"/>
              </a:rPr>
              <a:t>Lefering</a:t>
            </a:r>
            <a:r>
              <a:rPr lang="en-US" dirty="0">
                <a:cs typeface="Arial" panose="020B0604020202020204" pitchFamily="34" charset="0"/>
              </a:rPr>
              <a:t> R, Wade CE. Impact of hemorrhage on trauma outcome: An overview of epidemiology, clinical presentations, and therapeutic considerations. </a:t>
            </a:r>
            <a:r>
              <a:rPr lang="en-US" i="1" dirty="0">
                <a:cs typeface="Arial" panose="020B0604020202020204" pitchFamily="34" charset="0"/>
              </a:rPr>
              <a:t>J Trauma.</a:t>
            </a:r>
            <a:r>
              <a:rPr lang="en-US" dirty="0">
                <a:cs typeface="Arial" panose="020B0604020202020204" pitchFamily="34" charset="0"/>
              </a:rPr>
              <a:t> 2006;60(6):S3-S11. </a:t>
            </a:r>
            <a:r>
              <a:rPr lang="en-US" u="sng" dirty="0">
                <a:cs typeface="Arial" panose="020B0604020202020204" pitchFamily="34" charset="0"/>
                <a:hlinkClick r:id="rId4"/>
              </a:rPr>
              <a:t>https://pdfs.semanticscholar.org/6c38/a92d9e64b22aa7db7d7d73a2f8cc7d89a50f.pdf</a:t>
            </a:r>
            <a:r>
              <a:rPr lang="en-US" dirty="0">
                <a:cs typeface="Arial" panose="020B0604020202020204" pitchFamily="34" charset="0"/>
              </a:rPr>
              <a:t>. Published November 28, 2005. Accessed April 29, 2018</a:t>
            </a:r>
          </a:p>
          <a:p>
            <a:pPr marL="342900" indent="-342900" defTabSz="952097" eaLnBrk="0" hangingPunct="0">
              <a:spcBef>
                <a:spcPct val="50000"/>
              </a:spcBef>
              <a:buFontTx/>
              <a:buAutoNum type="arabicPeriod"/>
            </a:pPr>
            <a:r>
              <a:rPr lang="en-US" dirty="0" err="1"/>
              <a:t>Maegele</a:t>
            </a:r>
            <a:r>
              <a:rPr lang="en-US" dirty="0"/>
              <a:t> M, </a:t>
            </a:r>
            <a:r>
              <a:rPr lang="en-US" dirty="0" err="1"/>
              <a:t>Schochl</a:t>
            </a:r>
            <a:r>
              <a:rPr lang="en-US" dirty="0"/>
              <a:t> H, Cohen MJ. An update on the coagulopathy of trauma. </a:t>
            </a:r>
            <a:r>
              <a:rPr lang="en-US" i="1" dirty="0"/>
              <a:t>Shock.</a:t>
            </a:r>
            <a:r>
              <a:rPr lang="en-US" dirty="0"/>
              <a:t> 2014;40()21-25. </a:t>
            </a:r>
            <a:r>
              <a:rPr lang="en-US" u="sng" dirty="0">
                <a:hlinkClick r:id="rId5"/>
              </a:rPr>
              <a:t>https://journals.lww.com/shockjournal/fulltext/2014/05001/An_Update_on_the_Coagulopathy_of_Trauma.4.aspx</a:t>
            </a:r>
            <a:r>
              <a:rPr lang="en-US" dirty="0"/>
              <a:t> Published May, 2014. Accessed July 17, 2018. </a:t>
            </a:r>
            <a:endParaRPr lang="en-US" dirty="0">
              <a:cs typeface="Arial" panose="020B0604020202020204" pitchFamily="34" charset="0"/>
            </a:endParaRPr>
          </a:p>
          <a:p>
            <a:pPr marL="342900" indent="-342900" defTabSz="952097" eaLnBrk="0" hangingPunct="0">
              <a:spcBef>
                <a:spcPct val="50000"/>
              </a:spcBef>
              <a:buFontTx/>
              <a:buAutoNum type="arabicPeriod"/>
            </a:pPr>
            <a:r>
              <a:rPr lang="en-US" dirty="0">
                <a:cs typeface="Arial" panose="020B0604020202020204" pitchFamily="34" charset="0"/>
              </a:rPr>
              <a:t>Oliver GJ, Walter DP, Redmond AD. Prehospital deaths from trauma; Are injuries survivable and do bystanders help? </a:t>
            </a:r>
            <a:r>
              <a:rPr lang="en-US" i="1" dirty="0">
                <a:cs typeface="Arial" panose="020B0604020202020204" pitchFamily="34" charset="0"/>
              </a:rPr>
              <a:t>Injury. </a:t>
            </a:r>
            <a:r>
              <a:rPr lang="en-US" dirty="0">
                <a:cs typeface="Arial" panose="020B0604020202020204" pitchFamily="34" charset="0"/>
              </a:rPr>
              <a:t>2017;48(5):985-991. </a:t>
            </a:r>
            <a:r>
              <a:rPr lang="en-US" u="sng" dirty="0">
                <a:cs typeface="Arial" panose="020B0604020202020204" pitchFamily="34" charset="0"/>
                <a:hlinkClick r:id="rId6"/>
              </a:rPr>
              <a:t>https://www.sciencedirect.com/science/article/pii/S0020138317300979</a:t>
            </a:r>
            <a:r>
              <a:rPr lang="en-US" dirty="0">
                <a:cs typeface="Arial" panose="020B0604020202020204" pitchFamily="34" charset="0"/>
              </a:rPr>
              <a:t>. Published May, 2017. Accessed July 24, 2018. </a:t>
            </a:r>
          </a:p>
          <a:p>
            <a:pPr defTabSz="952097" eaLnBrk="0" hangingPunct="0">
              <a:spcBef>
                <a:spcPct val="50000"/>
              </a:spcBef>
            </a:pPr>
            <a:endParaRPr lang="en-US" dirty="0">
              <a:cs typeface="Arial" panose="020B0604020202020204" pitchFamily="34" charset="0"/>
            </a:endParaRPr>
          </a:p>
          <a:p>
            <a:pPr marL="342900" indent="-342900" defTabSz="952097" eaLnBrk="0" hangingPunct="0">
              <a:spcBef>
                <a:spcPct val="50000"/>
              </a:spcBef>
              <a:buAutoNum type="arabicPeriod"/>
            </a:pPr>
            <a:endParaRPr lang="en-US" dirty="0">
              <a:cs typeface="Arial" panose="020B0604020202020204" pitchFamily="34" charset="0"/>
            </a:endParaRPr>
          </a:p>
          <a:p>
            <a:pPr marL="342900" indent="-342900" defTabSz="952097" eaLnBrk="0" hangingPunct="0">
              <a:spcBef>
                <a:spcPct val="50000"/>
              </a:spcBef>
              <a:buAutoNum type="arabicPeriod"/>
            </a:pPr>
            <a:endParaRPr lang="en-US" dirty="0">
              <a:cs typeface="Arial" panose="020B0604020202020204" pitchFamily="34" charset="0"/>
            </a:endParaRPr>
          </a:p>
          <a:p>
            <a:pPr defTabSz="952097" eaLnBrk="0" hangingPunct="0">
              <a:spcBef>
                <a:spcPct val="50000"/>
              </a:spcBef>
            </a:pPr>
            <a:endParaRPr lang="en-US" sz="2000" b="1" cap="all" dirty="0">
              <a:cs typeface="Arial" panose="020B0604020202020204" pitchFamily="34" charset="0"/>
            </a:endParaRPr>
          </a:p>
        </p:txBody>
      </p:sp>
      <p:sp>
        <p:nvSpPr>
          <p:cNvPr id="19" name="TextBox 18">
            <a:extLst>
              <a:ext uri="{FF2B5EF4-FFF2-40B4-BE49-F238E27FC236}">
                <a16:creationId xmlns:a16="http://schemas.microsoft.com/office/drawing/2014/main" id="{FED06DE9-D953-4191-829E-5010A257BEAE}"/>
              </a:ext>
            </a:extLst>
          </p:cNvPr>
          <p:cNvSpPr txBox="1"/>
          <p:nvPr/>
        </p:nvSpPr>
        <p:spPr>
          <a:xfrm>
            <a:off x="380912" y="32153729"/>
            <a:ext cx="42586596" cy="707886"/>
          </a:xfrm>
          <a:prstGeom prst="rect">
            <a:avLst/>
          </a:prstGeom>
          <a:noFill/>
        </p:spPr>
        <p:txBody>
          <a:bodyPr wrap="square" rtlCol="0">
            <a:spAutoFit/>
          </a:bodyPr>
          <a:lstStyle/>
          <a:p>
            <a:pPr algn="ctr"/>
            <a:r>
              <a:rPr lang="en-CA" sz="4000" b="1" dirty="0">
                <a:solidFill>
                  <a:schemeClr val="bg1"/>
                </a:solidFill>
              </a:rPr>
              <a:t>Contact Information: </a:t>
            </a:r>
            <a:r>
              <a:rPr lang="en-CA" sz="4000" dirty="0">
                <a:solidFill>
                  <a:schemeClr val="bg1"/>
                </a:solidFill>
              </a:rPr>
              <a:t> </a:t>
            </a:r>
            <a:r>
              <a:rPr lang="en-CA" sz="3600" dirty="0">
                <a:ln w="0"/>
                <a:solidFill>
                  <a:schemeClr val="bg1"/>
                </a:solidFill>
                <a:effectLst>
                  <a:outerShdw blurRad="38100" dist="19050" dir="2700000" algn="tl" rotWithShape="0">
                    <a:schemeClr val="dk1">
                      <a:alpha val="40000"/>
                    </a:schemeClr>
                  </a:outerShdw>
                </a:effectLst>
              </a:rPr>
              <a:t>ashley.beaudry@marquette.edu, madeline.emlaw@marquette.edu, jean.fischer</a:t>
            </a:r>
            <a:r>
              <a:rPr lang="en-CA" sz="3600" dirty="0">
                <a:solidFill>
                  <a:schemeClr val="bg1"/>
                </a:solidFill>
              </a:rPr>
              <a:t>@marquette.edu 					</a:t>
            </a:r>
            <a:r>
              <a:rPr lang="en-CA" sz="3600" b="1" dirty="0">
                <a:solidFill>
                  <a:schemeClr val="bg1"/>
                </a:solidFill>
                <a:cs typeface="Times New Roman" panose="02020603050405020304" pitchFamily="18" charset="0"/>
              </a:rPr>
              <a:t>Disclosures: </a:t>
            </a:r>
            <a:r>
              <a:rPr lang="en-CA" sz="3600" dirty="0">
                <a:solidFill>
                  <a:schemeClr val="bg1"/>
                </a:solidFill>
                <a:cs typeface="Times New Roman" panose="02020603050405020304" pitchFamily="18" charset="0"/>
              </a:rPr>
              <a:t>We have no disclosures. </a:t>
            </a:r>
          </a:p>
        </p:txBody>
      </p:sp>
      <p:sp>
        <p:nvSpPr>
          <p:cNvPr id="20" name="TextBox 19">
            <a:extLst>
              <a:ext uri="{FF2B5EF4-FFF2-40B4-BE49-F238E27FC236}">
                <a16:creationId xmlns:a16="http://schemas.microsoft.com/office/drawing/2014/main" id="{1E5DC964-130E-48B6-AFA3-399ED0AB1E12}"/>
              </a:ext>
            </a:extLst>
          </p:cNvPr>
          <p:cNvSpPr txBox="1"/>
          <p:nvPr/>
        </p:nvSpPr>
        <p:spPr>
          <a:xfrm>
            <a:off x="1528638" y="14907136"/>
            <a:ext cx="12235351" cy="707886"/>
          </a:xfrm>
          <a:prstGeom prst="rect">
            <a:avLst/>
          </a:prstGeom>
          <a:noFill/>
        </p:spPr>
        <p:txBody>
          <a:bodyPr wrap="square" rtlCol="0">
            <a:spAutoFit/>
          </a:bodyPr>
          <a:lstStyle/>
          <a:p>
            <a:r>
              <a:rPr lang="en-US" sz="4000" b="1" dirty="0">
                <a:cs typeface="Arial" panose="020B0604020202020204" pitchFamily="34" charset="0"/>
              </a:rPr>
              <a:t>PARTICIPANT SURVEY RESULTS</a:t>
            </a:r>
          </a:p>
        </p:txBody>
      </p:sp>
      <p:graphicFrame>
        <p:nvGraphicFramePr>
          <p:cNvPr id="21" name="Chart 20">
            <a:extLst>
              <a:ext uri="{FF2B5EF4-FFF2-40B4-BE49-F238E27FC236}">
                <a16:creationId xmlns:a16="http://schemas.microsoft.com/office/drawing/2014/main" id="{1FB1AD14-79A8-49D4-B905-08D7D2CDCD36}"/>
              </a:ext>
            </a:extLst>
          </p:cNvPr>
          <p:cNvGraphicFramePr>
            <a:graphicFrameLocks/>
          </p:cNvGraphicFramePr>
          <p:nvPr>
            <p:extLst>
              <p:ext uri="{D42A27DB-BD31-4B8C-83A1-F6EECF244321}">
                <p14:modId xmlns:p14="http://schemas.microsoft.com/office/powerpoint/2010/main" val="302964271"/>
              </p:ext>
            </p:extLst>
          </p:nvPr>
        </p:nvGraphicFramePr>
        <p:xfrm>
          <a:off x="25404522" y="15139625"/>
          <a:ext cx="7566473" cy="7377771"/>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2" name="Chart 21">
            <a:extLst>
              <a:ext uri="{FF2B5EF4-FFF2-40B4-BE49-F238E27FC236}">
                <a16:creationId xmlns:a16="http://schemas.microsoft.com/office/drawing/2014/main" id="{C3B64B39-F500-46DA-99A7-97463FC5C2AD}"/>
              </a:ext>
            </a:extLst>
          </p:cNvPr>
          <p:cNvGraphicFramePr>
            <a:graphicFrameLocks/>
          </p:cNvGraphicFramePr>
          <p:nvPr>
            <p:extLst>
              <p:ext uri="{D42A27DB-BD31-4B8C-83A1-F6EECF244321}">
                <p14:modId xmlns:p14="http://schemas.microsoft.com/office/powerpoint/2010/main" val="1791175038"/>
              </p:ext>
            </p:extLst>
          </p:nvPr>
        </p:nvGraphicFramePr>
        <p:xfrm>
          <a:off x="33904485" y="15139626"/>
          <a:ext cx="7112010" cy="7377772"/>
        </p:xfrm>
        <a:graphic>
          <a:graphicData uri="http://schemas.openxmlformats.org/drawingml/2006/chart">
            <c:chart xmlns:c="http://schemas.openxmlformats.org/drawingml/2006/chart" xmlns:r="http://schemas.openxmlformats.org/officeDocument/2006/relationships" r:id="rId8"/>
          </a:graphicData>
        </a:graphic>
      </p:graphicFrame>
      <p:pic>
        <p:nvPicPr>
          <p:cNvPr id="4" name="Picture 3">
            <a:extLst>
              <a:ext uri="{FF2B5EF4-FFF2-40B4-BE49-F238E27FC236}">
                <a16:creationId xmlns:a16="http://schemas.microsoft.com/office/drawing/2014/main" id="{0E6DFC5F-FB0D-4CAA-936D-52CD086BED44}"/>
              </a:ext>
            </a:extLst>
          </p:cNvPr>
          <p:cNvPicPr>
            <a:picLocks noChangeAspect="1"/>
          </p:cNvPicPr>
          <p:nvPr/>
        </p:nvPicPr>
        <p:blipFill>
          <a:blip r:embed="rId9"/>
          <a:stretch>
            <a:fillRect/>
          </a:stretch>
        </p:blipFill>
        <p:spPr>
          <a:xfrm>
            <a:off x="14817498" y="9244032"/>
            <a:ext cx="11702764" cy="4915161"/>
          </a:xfrm>
          <a:prstGeom prst="rect">
            <a:avLst/>
          </a:prstGeom>
        </p:spPr>
      </p:pic>
      <p:pic>
        <p:nvPicPr>
          <p:cNvPr id="23" name="Picture 22">
            <a:extLst>
              <a:ext uri="{FF2B5EF4-FFF2-40B4-BE49-F238E27FC236}">
                <a16:creationId xmlns:a16="http://schemas.microsoft.com/office/drawing/2014/main" id="{AF1E5255-4F79-49A5-9BEF-919AEE328BF1}"/>
              </a:ext>
            </a:extLst>
          </p:cNvPr>
          <p:cNvPicPr>
            <a:picLocks noChangeAspect="1"/>
          </p:cNvPicPr>
          <p:nvPr/>
        </p:nvPicPr>
        <p:blipFill>
          <a:blip r:embed="rId10"/>
          <a:stretch>
            <a:fillRect/>
          </a:stretch>
        </p:blipFill>
        <p:spPr>
          <a:xfrm>
            <a:off x="34236219" y="206414"/>
            <a:ext cx="7088031" cy="5410436"/>
          </a:xfrm>
          <a:prstGeom prst="rect">
            <a:avLst/>
          </a:prstGeom>
        </p:spPr>
      </p:pic>
      <p:pic>
        <p:nvPicPr>
          <p:cNvPr id="24" name="Picture 23">
            <a:extLst>
              <a:ext uri="{FF2B5EF4-FFF2-40B4-BE49-F238E27FC236}">
                <a16:creationId xmlns:a16="http://schemas.microsoft.com/office/drawing/2014/main" id="{EBE16B1E-A1CE-4FDA-9BC9-AD7FDC8926DC}"/>
              </a:ext>
            </a:extLst>
          </p:cNvPr>
          <p:cNvPicPr>
            <a:picLocks noChangeAspect="1"/>
          </p:cNvPicPr>
          <p:nvPr/>
        </p:nvPicPr>
        <p:blipFill>
          <a:blip r:embed="rId11"/>
          <a:stretch>
            <a:fillRect/>
          </a:stretch>
        </p:blipFill>
        <p:spPr>
          <a:xfrm>
            <a:off x="1876388" y="68939"/>
            <a:ext cx="7088031" cy="5593755"/>
          </a:xfrm>
          <a:prstGeom prst="rect">
            <a:avLst/>
          </a:prstGeom>
        </p:spPr>
      </p:pic>
      <p:pic>
        <p:nvPicPr>
          <p:cNvPr id="5" name="Picture 4">
            <a:extLst>
              <a:ext uri="{FF2B5EF4-FFF2-40B4-BE49-F238E27FC236}">
                <a16:creationId xmlns:a16="http://schemas.microsoft.com/office/drawing/2014/main" id="{B301DA49-025B-404C-8865-C0F782D62937}"/>
              </a:ext>
            </a:extLst>
          </p:cNvPr>
          <p:cNvPicPr>
            <a:picLocks noChangeAspect="1"/>
          </p:cNvPicPr>
          <p:nvPr/>
        </p:nvPicPr>
        <p:blipFill>
          <a:blip r:embed="rId12"/>
          <a:stretch>
            <a:fillRect/>
          </a:stretch>
        </p:blipFill>
        <p:spPr>
          <a:xfrm>
            <a:off x="1528637" y="15840458"/>
            <a:ext cx="10929447" cy="6642386"/>
          </a:xfrm>
          <a:prstGeom prst="rect">
            <a:avLst/>
          </a:prstGeom>
        </p:spPr>
      </p:pic>
      <p:pic>
        <p:nvPicPr>
          <p:cNvPr id="10" name="Picture 9">
            <a:extLst>
              <a:ext uri="{FF2B5EF4-FFF2-40B4-BE49-F238E27FC236}">
                <a16:creationId xmlns:a16="http://schemas.microsoft.com/office/drawing/2014/main" id="{C1423B66-6853-42D6-94DD-9211E1D4C28D}"/>
              </a:ext>
            </a:extLst>
          </p:cNvPr>
          <p:cNvPicPr>
            <a:picLocks noChangeAspect="1"/>
          </p:cNvPicPr>
          <p:nvPr/>
        </p:nvPicPr>
        <p:blipFill>
          <a:blip r:embed="rId13"/>
          <a:stretch>
            <a:fillRect/>
          </a:stretch>
        </p:blipFill>
        <p:spPr>
          <a:xfrm>
            <a:off x="13391573" y="15847512"/>
            <a:ext cx="11039312" cy="6635332"/>
          </a:xfrm>
          <a:prstGeom prst="rect">
            <a:avLst/>
          </a:prstGeom>
        </p:spPr>
      </p:pic>
    </p:spTree>
    <p:extLst>
      <p:ext uri="{BB962C8B-B14F-4D97-AF65-F5344CB8AC3E}">
        <p14:creationId xmlns:p14="http://schemas.microsoft.com/office/powerpoint/2010/main" val="39984532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7857</TotalTime>
  <Words>1043</Words>
  <Application>Microsoft Office PowerPoint</Application>
  <PresentationFormat>Custom</PresentationFormat>
  <Paragraphs>53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Alexandrea Brooks</dc:creator>
  <cp:lastModifiedBy>Madeline Emlaw</cp:lastModifiedBy>
  <cp:revision>102</cp:revision>
  <dcterms:created xsi:type="dcterms:W3CDTF">2018-10-22T19:21:53Z</dcterms:created>
  <dcterms:modified xsi:type="dcterms:W3CDTF">2019-03-31T21:26:48Z</dcterms:modified>
</cp:coreProperties>
</file>