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Lst>
  <p:notesMasterIdLst>
    <p:notesMasterId r:id="rId3"/>
  </p:notesMasterIdLst>
  <p:sldIdLst>
    <p:sldId id="259" r:id="rId2"/>
  </p:sldIdLst>
  <p:sldSz cx="43891200" cy="32918400"/>
  <p:notesSz cx="6858000" cy="9144000"/>
  <p:embeddedFontLst>
    <p:embeddedFont>
      <p:font typeface="Bree Serif" panose="02000503040000020004" pitchFamily="2" charset="77"/>
      <p:regular r:id="rId4"/>
    </p:embeddedFont>
    <p:embeddedFont>
      <p:font typeface="Calibri" panose="020F0502020204030204" pitchFamily="34" charset="0"/>
      <p:regular r:id="rId5"/>
      <p:bold r:id="rId6"/>
      <p:italic r:id="rId7"/>
      <p:boldItalic r:id="rId8"/>
    </p:embeddedFont>
    <p:embeddedFont>
      <p:font typeface="Open Sans" panose="020B0606030504020204" pitchFamily="34" charset="0"/>
      <p:regular r:id="rId9"/>
      <p:bold r:id="rId10"/>
      <p:italic r:id="rId11"/>
      <p:boldItalic r:id="rId12"/>
    </p:embeddedFont>
  </p:embeddedFontLst>
  <p:custDataLst>
    <p:tags r:id="rId13"/>
  </p:custDataLst>
  <p:defaultTextStyle>
    <a:defPPr>
      <a:defRPr lang="en-US"/>
    </a:defPPr>
    <a:lvl1pPr marL="0" algn="l" defTabSz="4389028" rtl="0" eaLnBrk="1" latinLnBrk="0" hangingPunct="1">
      <a:defRPr sz="8700" kern="1200">
        <a:solidFill>
          <a:schemeClr val="tx1"/>
        </a:solidFill>
        <a:latin typeface="+mn-lt"/>
        <a:ea typeface="+mn-ea"/>
        <a:cs typeface="+mn-cs"/>
      </a:defRPr>
    </a:lvl1pPr>
    <a:lvl2pPr marL="2194514" algn="l" defTabSz="4389028" rtl="0" eaLnBrk="1" latinLnBrk="0" hangingPunct="1">
      <a:defRPr sz="8700" kern="1200">
        <a:solidFill>
          <a:schemeClr val="tx1"/>
        </a:solidFill>
        <a:latin typeface="+mn-lt"/>
        <a:ea typeface="+mn-ea"/>
        <a:cs typeface="+mn-cs"/>
      </a:defRPr>
    </a:lvl2pPr>
    <a:lvl3pPr marL="4389028" algn="l" defTabSz="4389028" rtl="0" eaLnBrk="1" latinLnBrk="0" hangingPunct="1">
      <a:defRPr sz="8700" kern="1200">
        <a:solidFill>
          <a:schemeClr val="tx1"/>
        </a:solidFill>
        <a:latin typeface="+mn-lt"/>
        <a:ea typeface="+mn-ea"/>
        <a:cs typeface="+mn-cs"/>
      </a:defRPr>
    </a:lvl3pPr>
    <a:lvl4pPr marL="6583543" algn="l" defTabSz="4389028" rtl="0" eaLnBrk="1" latinLnBrk="0" hangingPunct="1">
      <a:defRPr sz="8700" kern="1200">
        <a:solidFill>
          <a:schemeClr val="tx1"/>
        </a:solidFill>
        <a:latin typeface="+mn-lt"/>
        <a:ea typeface="+mn-ea"/>
        <a:cs typeface="+mn-cs"/>
      </a:defRPr>
    </a:lvl4pPr>
    <a:lvl5pPr marL="8778057" algn="l" defTabSz="4389028" rtl="0" eaLnBrk="1" latinLnBrk="0" hangingPunct="1">
      <a:defRPr sz="8700" kern="1200">
        <a:solidFill>
          <a:schemeClr val="tx1"/>
        </a:solidFill>
        <a:latin typeface="+mn-lt"/>
        <a:ea typeface="+mn-ea"/>
        <a:cs typeface="+mn-cs"/>
      </a:defRPr>
    </a:lvl5pPr>
    <a:lvl6pPr marL="10972571" algn="l" defTabSz="4389028" rtl="0" eaLnBrk="1" latinLnBrk="0" hangingPunct="1">
      <a:defRPr sz="8700" kern="1200">
        <a:solidFill>
          <a:schemeClr val="tx1"/>
        </a:solidFill>
        <a:latin typeface="+mn-lt"/>
        <a:ea typeface="+mn-ea"/>
        <a:cs typeface="+mn-cs"/>
      </a:defRPr>
    </a:lvl6pPr>
    <a:lvl7pPr marL="13167085" algn="l" defTabSz="4389028" rtl="0" eaLnBrk="1" latinLnBrk="0" hangingPunct="1">
      <a:defRPr sz="8700" kern="1200">
        <a:solidFill>
          <a:schemeClr val="tx1"/>
        </a:solidFill>
        <a:latin typeface="+mn-lt"/>
        <a:ea typeface="+mn-ea"/>
        <a:cs typeface="+mn-cs"/>
      </a:defRPr>
    </a:lvl7pPr>
    <a:lvl8pPr marL="15361599" algn="l" defTabSz="4389028" rtl="0" eaLnBrk="1" latinLnBrk="0" hangingPunct="1">
      <a:defRPr sz="8700" kern="1200">
        <a:solidFill>
          <a:schemeClr val="tx1"/>
        </a:solidFill>
        <a:latin typeface="+mn-lt"/>
        <a:ea typeface="+mn-ea"/>
        <a:cs typeface="+mn-cs"/>
      </a:defRPr>
    </a:lvl8pPr>
    <a:lvl9pPr marL="17556114" algn="l" defTabSz="4389028" rtl="0" eaLnBrk="1" latinLnBrk="0" hangingPunct="1">
      <a:defRPr sz="87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0368">
          <p15:clr>
            <a:srgbClr val="A4A3A4"/>
          </p15:clr>
        </p15:guide>
        <p15:guide id="2" pos="13824">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C00000"/>
    <a:srgbClr val="EF5B5B"/>
    <a:srgbClr val="23363D"/>
    <a:srgbClr val="8CB1BE"/>
    <a:srgbClr val="E1EBEF"/>
    <a:srgbClr val="9FBEC9"/>
    <a:srgbClr val="B5CDD5"/>
    <a:srgbClr val="EEF4F6"/>
    <a:srgbClr val="E4EDF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inimized" horzBarState="maximized">
    <p:restoredLeft sz="15620"/>
    <p:restoredTop sz="50000" autoAdjust="0"/>
  </p:normalViewPr>
  <p:slideViewPr>
    <p:cSldViewPr snapToGrid="0">
      <p:cViewPr varScale="1">
        <p:scale>
          <a:sx n="26" d="100"/>
          <a:sy n="26" d="100"/>
        </p:scale>
        <p:origin x="848" y="344"/>
      </p:cViewPr>
      <p:guideLst>
        <p:guide orient="horz" pos="10368"/>
        <p:guide pos="13824"/>
      </p:guideLst>
    </p:cSldViewPr>
  </p:slideViewPr>
  <p:notesTextViewPr>
    <p:cViewPr>
      <p:scale>
        <a:sx n="1" d="1"/>
        <a:sy n="1" d="1"/>
      </p:scale>
      <p:origin x="0" y="0"/>
    </p:cViewPr>
  </p:notesTextViewPr>
  <p:notesViewPr>
    <p:cSldViewPr>
      <p:cViewPr>
        <p:scale>
          <a:sx n="66" d="100"/>
          <a:sy n="66" d="100"/>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font" Target="fonts/font5.fntdata"/><Relationship Id="rId13" Type="http://schemas.openxmlformats.org/officeDocument/2006/relationships/tags" Target="tags/tag1.xml"/><Relationship Id="rId3" Type="http://schemas.openxmlformats.org/officeDocument/2006/relationships/notesMaster" Target="notesMasters/notesMaster1.xml"/><Relationship Id="rId7" Type="http://schemas.openxmlformats.org/officeDocument/2006/relationships/font" Target="fonts/font4.fntdata"/><Relationship Id="rId12" Type="http://schemas.openxmlformats.org/officeDocument/2006/relationships/font" Target="fonts/font9.fntdata"/><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font" Target="fonts/font3.fntdata"/><Relationship Id="rId11" Type="http://schemas.openxmlformats.org/officeDocument/2006/relationships/font" Target="fonts/font8.fntdata"/><Relationship Id="rId5" Type="http://schemas.openxmlformats.org/officeDocument/2006/relationships/font" Target="fonts/font2.fntdata"/><Relationship Id="rId15" Type="http://schemas.openxmlformats.org/officeDocument/2006/relationships/viewProps" Target="viewProps.xml"/><Relationship Id="rId10" Type="http://schemas.openxmlformats.org/officeDocument/2006/relationships/font" Target="fonts/font7.fntdata"/><Relationship Id="rId4" Type="http://schemas.openxmlformats.org/officeDocument/2006/relationships/font" Target="fonts/font1.fntdata"/><Relationship Id="rId9" Type="http://schemas.openxmlformats.org/officeDocument/2006/relationships/font" Target="fonts/font6.fntdata"/><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defPPr>
              <a:defRPr kern="1200" smtId="4294967295"/>
            </a:defPPr>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defPPr>
              <a:defRPr kern="1200" smtId="4294967295"/>
            </a:defPPr>
            <a:lvl1pPr algn="r">
              <a:defRPr sz="1200"/>
            </a:lvl1pPr>
          </a:lstStyle>
          <a:p>
            <a:fld id="{7B0E8FA9-8B5F-4493-A208-FBBD06A1EBF4}" type="datetimeFigureOut">
              <a:rPr lang="en-US" smtClean="0"/>
              <a:pPr/>
              <a:t>4/12/19</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defPPr>
              <a:defRPr kern="1200" smtId="4294967295"/>
            </a:def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defPPr>
              <a:defRPr kern="1200" smtId="4294967295"/>
            </a:defPPr>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defPPr>
              <a:defRPr kern="1200" smtId="4294967295"/>
            </a:defPPr>
            <a:lvl1pPr algn="r">
              <a:defRPr sz="1200"/>
            </a:lvl1pPr>
          </a:lstStyle>
          <a:p>
            <a:fld id="{CD15AFD9-35F1-4A8D-8AD3-EDB948176196}" type="slidenum">
              <a:rPr lang="en-US" smtClean="0"/>
              <a:pPr/>
              <a:t>‹#›</a:t>
            </a:fld>
            <a:endParaRPr lang="en-US"/>
          </a:p>
        </p:txBody>
      </p:sp>
    </p:spTree>
    <p:extLst>
      <p:ext uri="{BB962C8B-B14F-4D97-AF65-F5344CB8AC3E}">
        <p14:creationId xmlns:p14="http://schemas.microsoft.com/office/powerpoint/2010/main" val="2095315684"/>
      </p:ext>
    </p:extLst>
  </p:cSld>
  <p:clrMap bg1="lt1" tx1="dk1" bg2="lt2" tx2="dk2" accent1="accent1" accent2="accent2" accent3="accent3" accent4="accent4" accent5="accent5" accent6="accent6" hlink="hlink" folHlink="folHlink"/>
  <p:notesStyle>
    <a:lvl1pPr marL="0" algn="l" defTabSz="4389028" rtl="0" eaLnBrk="1" latinLnBrk="0" hangingPunct="1">
      <a:defRPr sz="5700" kern="1200">
        <a:solidFill>
          <a:schemeClr val="tx1"/>
        </a:solidFill>
        <a:latin typeface="+mn-lt"/>
        <a:ea typeface="+mn-ea"/>
        <a:cs typeface="+mn-cs"/>
      </a:defRPr>
    </a:lvl1pPr>
    <a:lvl2pPr marL="2194514" algn="l" defTabSz="4389028" rtl="0" eaLnBrk="1" latinLnBrk="0" hangingPunct="1">
      <a:defRPr sz="5700" kern="1200">
        <a:solidFill>
          <a:schemeClr val="tx1"/>
        </a:solidFill>
        <a:latin typeface="+mn-lt"/>
        <a:ea typeface="+mn-ea"/>
        <a:cs typeface="+mn-cs"/>
      </a:defRPr>
    </a:lvl2pPr>
    <a:lvl3pPr marL="4389028" algn="l" defTabSz="4389028" rtl="0" eaLnBrk="1" latinLnBrk="0" hangingPunct="1">
      <a:defRPr sz="5700" kern="1200">
        <a:solidFill>
          <a:schemeClr val="tx1"/>
        </a:solidFill>
        <a:latin typeface="+mn-lt"/>
        <a:ea typeface="+mn-ea"/>
        <a:cs typeface="+mn-cs"/>
      </a:defRPr>
    </a:lvl3pPr>
    <a:lvl4pPr marL="6583543" algn="l" defTabSz="4389028" rtl="0" eaLnBrk="1" latinLnBrk="0" hangingPunct="1">
      <a:defRPr sz="5700" kern="1200">
        <a:solidFill>
          <a:schemeClr val="tx1"/>
        </a:solidFill>
        <a:latin typeface="+mn-lt"/>
        <a:ea typeface="+mn-ea"/>
        <a:cs typeface="+mn-cs"/>
      </a:defRPr>
    </a:lvl4pPr>
    <a:lvl5pPr marL="8778057" algn="l" defTabSz="4389028" rtl="0" eaLnBrk="1" latinLnBrk="0" hangingPunct="1">
      <a:defRPr sz="5700" kern="1200">
        <a:solidFill>
          <a:schemeClr val="tx1"/>
        </a:solidFill>
        <a:latin typeface="+mn-lt"/>
        <a:ea typeface="+mn-ea"/>
        <a:cs typeface="+mn-cs"/>
      </a:defRPr>
    </a:lvl5pPr>
    <a:lvl6pPr marL="10972571" algn="l" defTabSz="4389028" rtl="0" eaLnBrk="1" latinLnBrk="0" hangingPunct="1">
      <a:defRPr sz="5700" kern="1200">
        <a:solidFill>
          <a:schemeClr val="tx1"/>
        </a:solidFill>
        <a:latin typeface="+mn-lt"/>
        <a:ea typeface="+mn-ea"/>
        <a:cs typeface="+mn-cs"/>
      </a:defRPr>
    </a:lvl6pPr>
    <a:lvl7pPr marL="13167085" algn="l" defTabSz="4389028" rtl="0" eaLnBrk="1" latinLnBrk="0" hangingPunct="1">
      <a:defRPr sz="5700" kern="1200">
        <a:solidFill>
          <a:schemeClr val="tx1"/>
        </a:solidFill>
        <a:latin typeface="+mn-lt"/>
        <a:ea typeface="+mn-ea"/>
        <a:cs typeface="+mn-cs"/>
      </a:defRPr>
    </a:lvl7pPr>
    <a:lvl8pPr marL="15361599" algn="l" defTabSz="4389028" rtl="0" eaLnBrk="1" latinLnBrk="0" hangingPunct="1">
      <a:defRPr sz="5700" kern="1200">
        <a:solidFill>
          <a:schemeClr val="tx1"/>
        </a:solidFill>
        <a:latin typeface="+mn-lt"/>
        <a:ea typeface="+mn-ea"/>
        <a:cs typeface="+mn-cs"/>
      </a:defRPr>
    </a:lvl8pPr>
    <a:lvl9pPr marL="17556115" algn="l" defTabSz="4389028" rtl="0" eaLnBrk="1" latinLnBrk="0" hangingPunct="1">
      <a:defRPr sz="57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33258953"/>
      </p:ext>
    </p:extLst>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defPPr>
              <a:defRPr kern="1200" smtId="4294967295"/>
            </a:defPPr>
          </a:lstStyle>
          <a:p>
            <a:r>
              <a:rPr lang="en-US"/>
              <a:t>Click to edit Master title style</a:t>
            </a:r>
          </a:p>
        </p:txBody>
      </p:sp>
      <p:sp>
        <p:nvSpPr>
          <p:cNvPr id="3" name="Vertical Text Placeholder 2"/>
          <p:cNvSpPr>
            <a:spLocks noGrp="1"/>
          </p:cNvSpPr>
          <p:nvPr>
            <p:ph type="body" orient="vert" idx="1"/>
          </p:nvPr>
        </p:nvSpPr>
        <p:spPr/>
        <p:txBody>
          <a:bodyPr vert="eaVert"/>
          <a:lstStyle>
            <a:defPPr>
              <a:defRPr kern="1200" smtId="4294967295"/>
            </a:def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defPPr>
              <a:defRPr kern="1200" smtId="4294967295"/>
            </a:defPPr>
          </a:lstStyle>
          <a:p>
            <a:fld id="{A1C7F76D-A730-4432-85DE-CA47D32BB251}" type="datetimeFigureOut">
              <a:rPr lang="en-US" smtClean="0"/>
              <a:pPr/>
              <a:t>4/12/19</a:t>
            </a:fld>
            <a:endParaRPr lang="en-US"/>
          </a:p>
        </p:txBody>
      </p:sp>
      <p:sp>
        <p:nvSpPr>
          <p:cNvPr id="5" name="Footer Placeholder 4"/>
          <p:cNvSpPr>
            <a:spLocks noGrp="1"/>
          </p:cNvSpPr>
          <p:nvPr>
            <p:ph type="ftr" sz="quarter" idx="11"/>
          </p:nvPr>
        </p:nvSpPr>
        <p:spPr/>
        <p:txBody>
          <a:bodyPr/>
          <a:lstStyle>
            <a:defPPr>
              <a:defRPr kern="1200" smtId="4294967295"/>
            </a:defPPr>
          </a:lstStyle>
          <a:p>
            <a:endParaRPr lang="en-US"/>
          </a:p>
        </p:txBody>
      </p:sp>
      <p:sp>
        <p:nvSpPr>
          <p:cNvPr id="6" name="Slide Number Placeholder 5"/>
          <p:cNvSpPr>
            <a:spLocks noGrp="1"/>
          </p:cNvSpPr>
          <p:nvPr>
            <p:ph type="sldNum" sz="quarter" idx="12"/>
          </p:nvPr>
        </p:nvSpPr>
        <p:spPr/>
        <p:txBody>
          <a:bodyPr/>
          <a:lstStyle>
            <a:defPPr>
              <a:defRPr kern="1200" smtId="4294967295"/>
            </a:defPPr>
          </a:lstStyle>
          <a:p>
            <a:fld id="{09D57CD0-55F5-4017-8E2F-F1A5FF8435B8}" type="slidenum">
              <a:rPr lang="en-US" smtClean="0"/>
              <a:pPr/>
              <a:t>‹#›</a:t>
            </a:fld>
            <a:endParaRPr lang="en-US"/>
          </a:p>
        </p:txBody>
      </p:sp>
    </p:spTree>
    <p:extLst>
      <p:ext uri="{BB962C8B-B14F-4D97-AF65-F5344CB8AC3E}">
        <p14:creationId xmlns:p14="http://schemas.microsoft.com/office/powerpoint/2010/main" val="2124576454"/>
      </p:ext>
    </p:extLst>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4559085" y="4221482"/>
            <a:ext cx="35547303" cy="89877900"/>
          </a:xfrm>
        </p:spPr>
        <p:txBody>
          <a:bodyPr vert="eaVert"/>
          <a:lstStyle>
            <a:defPPr>
              <a:defRPr kern="1200" smtId="4294967295"/>
            </a:defPPr>
          </a:lstStyle>
          <a:p>
            <a:r>
              <a:rPr lang="en-US"/>
              <a:t>Click to edit Master title style</a:t>
            </a:r>
          </a:p>
        </p:txBody>
      </p:sp>
      <p:sp>
        <p:nvSpPr>
          <p:cNvPr id="3" name="Vertical Text Placeholder 2"/>
          <p:cNvSpPr>
            <a:spLocks noGrp="1"/>
          </p:cNvSpPr>
          <p:nvPr>
            <p:ph type="body" orient="vert" idx="1"/>
          </p:nvPr>
        </p:nvSpPr>
        <p:spPr>
          <a:xfrm>
            <a:off x="7901946" y="4221482"/>
            <a:ext cx="105925615" cy="89877900"/>
          </a:xfrm>
        </p:spPr>
        <p:txBody>
          <a:bodyPr vert="eaVert"/>
          <a:lstStyle>
            <a:defPPr>
              <a:defRPr kern="1200" smtId="4294967295"/>
            </a:def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defPPr>
              <a:defRPr kern="1200" smtId="4294967295"/>
            </a:defPPr>
          </a:lstStyle>
          <a:p>
            <a:fld id="{A1C7F76D-A730-4432-85DE-CA47D32BB251}" type="datetimeFigureOut">
              <a:rPr lang="en-US" smtClean="0"/>
              <a:pPr/>
              <a:t>4/12/19</a:t>
            </a:fld>
            <a:endParaRPr lang="en-US"/>
          </a:p>
        </p:txBody>
      </p:sp>
      <p:sp>
        <p:nvSpPr>
          <p:cNvPr id="5" name="Footer Placeholder 4"/>
          <p:cNvSpPr>
            <a:spLocks noGrp="1"/>
          </p:cNvSpPr>
          <p:nvPr>
            <p:ph type="ftr" sz="quarter" idx="11"/>
          </p:nvPr>
        </p:nvSpPr>
        <p:spPr/>
        <p:txBody>
          <a:bodyPr/>
          <a:lstStyle>
            <a:defPPr>
              <a:defRPr kern="1200" smtId="4294967295"/>
            </a:defPPr>
          </a:lstStyle>
          <a:p>
            <a:endParaRPr lang="en-US"/>
          </a:p>
        </p:txBody>
      </p:sp>
      <p:sp>
        <p:nvSpPr>
          <p:cNvPr id="6" name="Slide Number Placeholder 5"/>
          <p:cNvSpPr>
            <a:spLocks noGrp="1"/>
          </p:cNvSpPr>
          <p:nvPr>
            <p:ph type="sldNum" sz="quarter" idx="12"/>
          </p:nvPr>
        </p:nvSpPr>
        <p:spPr/>
        <p:txBody>
          <a:bodyPr/>
          <a:lstStyle>
            <a:defPPr>
              <a:defRPr kern="1200" smtId="4294967295"/>
            </a:defPPr>
          </a:lstStyle>
          <a:p>
            <a:fld id="{09D57CD0-55F5-4017-8E2F-F1A5FF8435B8}" type="slidenum">
              <a:rPr lang="en-US" smtClean="0"/>
              <a:pPr/>
              <a:t>‹#›</a:t>
            </a:fld>
            <a:endParaRPr lang="en-US"/>
          </a:p>
        </p:txBody>
      </p:sp>
    </p:spTree>
    <p:extLst>
      <p:ext uri="{BB962C8B-B14F-4D97-AF65-F5344CB8AC3E}">
        <p14:creationId xmlns:p14="http://schemas.microsoft.com/office/powerpoint/2010/main" val="697289835"/>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defPPr>
              <a:defRPr kern="1200" smtId="4294967295"/>
            </a:defPPr>
          </a:lstStyle>
          <a:p>
            <a:r>
              <a:rPr lang="en-US"/>
              <a:t>Click to edit Master title style</a:t>
            </a:r>
          </a:p>
        </p:txBody>
      </p:sp>
      <p:sp>
        <p:nvSpPr>
          <p:cNvPr id="3" name="Content Placeholder 2"/>
          <p:cNvSpPr>
            <a:spLocks noGrp="1"/>
          </p:cNvSpPr>
          <p:nvPr>
            <p:ph idx="1"/>
          </p:nvPr>
        </p:nvSpPr>
        <p:spPr/>
        <p:txBody>
          <a:bodyPr/>
          <a:lstStyle>
            <a:defPPr>
              <a:defRPr kern="1200" smtId="4294967295"/>
            </a:def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defPPr>
              <a:defRPr kern="1200" smtId="4294967295"/>
            </a:defPPr>
          </a:lstStyle>
          <a:p>
            <a:fld id="{A1C7F76D-A730-4432-85DE-CA47D32BB251}" type="datetimeFigureOut">
              <a:rPr lang="en-US" smtClean="0"/>
              <a:pPr/>
              <a:t>4/12/19</a:t>
            </a:fld>
            <a:endParaRPr lang="en-US"/>
          </a:p>
        </p:txBody>
      </p:sp>
      <p:sp>
        <p:nvSpPr>
          <p:cNvPr id="5" name="Footer Placeholder 4"/>
          <p:cNvSpPr>
            <a:spLocks noGrp="1"/>
          </p:cNvSpPr>
          <p:nvPr>
            <p:ph type="ftr" sz="quarter" idx="11"/>
          </p:nvPr>
        </p:nvSpPr>
        <p:spPr/>
        <p:txBody>
          <a:bodyPr/>
          <a:lstStyle>
            <a:defPPr>
              <a:defRPr kern="1200" smtId="4294967295"/>
            </a:defPPr>
          </a:lstStyle>
          <a:p>
            <a:endParaRPr lang="en-US"/>
          </a:p>
        </p:txBody>
      </p:sp>
      <p:sp>
        <p:nvSpPr>
          <p:cNvPr id="6" name="Slide Number Placeholder 5"/>
          <p:cNvSpPr>
            <a:spLocks noGrp="1"/>
          </p:cNvSpPr>
          <p:nvPr>
            <p:ph type="sldNum" sz="quarter" idx="12"/>
          </p:nvPr>
        </p:nvSpPr>
        <p:spPr/>
        <p:txBody>
          <a:bodyPr/>
          <a:lstStyle>
            <a:defPPr>
              <a:defRPr kern="1200" smtId="4294967295"/>
            </a:defPPr>
          </a:lstStyle>
          <a:p>
            <a:fld id="{09D57CD0-55F5-4017-8E2F-F1A5FF8435B8}" type="slidenum">
              <a:rPr lang="en-US" smtClean="0"/>
              <a:pPr/>
              <a:t>‹#›</a:t>
            </a:fld>
            <a:endParaRPr lang="en-US"/>
          </a:p>
        </p:txBody>
      </p:sp>
    </p:spTree>
    <p:extLst>
      <p:ext uri="{BB962C8B-B14F-4D97-AF65-F5344CB8AC3E}">
        <p14:creationId xmlns:p14="http://schemas.microsoft.com/office/powerpoint/2010/main" val="1038981615"/>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3467103" y="21153123"/>
            <a:ext cx="37307521" cy="6537960"/>
          </a:xfrm>
        </p:spPr>
        <p:txBody>
          <a:bodyPr anchor="t"/>
          <a:lstStyle>
            <a:defPPr>
              <a:defRPr kern="1200" smtId="4294967295"/>
            </a:defPPr>
            <a:lvl1pPr algn="l">
              <a:defRPr sz="19200" b="1" cap="all"/>
            </a:lvl1pPr>
          </a:lstStyle>
          <a:p>
            <a:r>
              <a:rPr lang="en-US"/>
              <a:t>Click to edit Master title style</a:t>
            </a:r>
          </a:p>
        </p:txBody>
      </p:sp>
      <p:sp>
        <p:nvSpPr>
          <p:cNvPr id="3" name="Text Placeholder 2"/>
          <p:cNvSpPr>
            <a:spLocks noGrp="1"/>
          </p:cNvSpPr>
          <p:nvPr>
            <p:ph type="body" idx="1"/>
          </p:nvPr>
        </p:nvSpPr>
        <p:spPr>
          <a:xfrm>
            <a:off x="3467103" y="13952224"/>
            <a:ext cx="37307521" cy="7200897"/>
          </a:xfrm>
        </p:spPr>
        <p:txBody>
          <a:bodyPr anchor="b"/>
          <a:lstStyle>
            <a:defPPr>
              <a:defRPr kern="1200" smtId="4294967295"/>
            </a:defPPr>
            <a:lvl1pPr marL="0" indent="0">
              <a:buNone/>
              <a:defRPr sz="9700">
                <a:solidFill>
                  <a:schemeClr val="tx1">
                    <a:tint val="75000"/>
                  </a:schemeClr>
                </a:solidFill>
              </a:defRPr>
            </a:lvl1pPr>
            <a:lvl2pPr marL="2194514" indent="0">
              <a:buNone/>
              <a:defRPr sz="8700">
                <a:solidFill>
                  <a:schemeClr val="tx1">
                    <a:tint val="75000"/>
                  </a:schemeClr>
                </a:solidFill>
              </a:defRPr>
            </a:lvl2pPr>
            <a:lvl3pPr marL="4389028" indent="0">
              <a:buNone/>
              <a:defRPr sz="7700">
                <a:solidFill>
                  <a:schemeClr val="tx1">
                    <a:tint val="75000"/>
                  </a:schemeClr>
                </a:solidFill>
              </a:defRPr>
            </a:lvl3pPr>
            <a:lvl4pPr marL="6583543" indent="0">
              <a:buNone/>
              <a:defRPr sz="6700">
                <a:solidFill>
                  <a:schemeClr val="tx1">
                    <a:tint val="75000"/>
                  </a:schemeClr>
                </a:solidFill>
              </a:defRPr>
            </a:lvl4pPr>
            <a:lvl5pPr marL="8778057" indent="0">
              <a:buNone/>
              <a:defRPr sz="6700">
                <a:solidFill>
                  <a:schemeClr val="tx1">
                    <a:tint val="75000"/>
                  </a:schemeClr>
                </a:solidFill>
              </a:defRPr>
            </a:lvl5pPr>
            <a:lvl6pPr marL="10972571" indent="0">
              <a:buNone/>
              <a:defRPr sz="6700">
                <a:solidFill>
                  <a:schemeClr val="tx1">
                    <a:tint val="75000"/>
                  </a:schemeClr>
                </a:solidFill>
              </a:defRPr>
            </a:lvl6pPr>
            <a:lvl7pPr marL="13167085" indent="0">
              <a:buNone/>
              <a:defRPr sz="6700">
                <a:solidFill>
                  <a:schemeClr val="tx1">
                    <a:tint val="75000"/>
                  </a:schemeClr>
                </a:solidFill>
              </a:defRPr>
            </a:lvl7pPr>
            <a:lvl8pPr marL="15361599" indent="0">
              <a:buNone/>
              <a:defRPr sz="6700">
                <a:solidFill>
                  <a:schemeClr val="tx1">
                    <a:tint val="75000"/>
                  </a:schemeClr>
                </a:solidFill>
              </a:defRPr>
            </a:lvl8pPr>
            <a:lvl9pPr marL="17556114" indent="0">
              <a:buNone/>
              <a:defRPr sz="67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defPPr>
              <a:defRPr kern="1200" smtId="4294967295"/>
            </a:defPPr>
          </a:lstStyle>
          <a:p>
            <a:fld id="{A1C7F76D-A730-4432-85DE-CA47D32BB251}" type="datetimeFigureOut">
              <a:rPr lang="en-US" smtClean="0"/>
              <a:pPr/>
              <a:t>4/12/19</a:t>
            </a:fld>
            <a:endParaRPr lang="en-US"/>
          </a:p>
        </p:txBody>
      </p:sp>
      <p:sp>
        <p:nvSpPr>
          <p:cNvPr id="5" name="Footer Placeholder 4"/>
          <p:cNvSpPr>
            <a:spLocks noGrp="1"/>
          </p:cNvSpPr>
          <p:nvPr>
            <p:ph type="ftr" sz="quarter" idx="11"/>
          </p:nvPr>
        </p:nvSpPr>
        <p:spPr/>
        <p:txBody>
          <a:bodyPr/>
          <a:lstStyle>
            <a:defPPr>
              <a:defRPr kern="1200" smtId="4294967295"/>
            </a:defPPr>
          </a:lstStyle>
          <a:p>
            <a:endParaRPr lang="en-US"/>
          </a:p>
        </p:txBody>
      </p:sp>
      <p:sp>
        <p:nvSpPr>
          <p:cNvPr id="6" name="Slide Number Placeholder 5"/>
          <p:cNvSpPr>
            <a:spLocks noGrp="1"/>
          </p:cNvSpPr>
          <p:nvPr>
            <p:ph type="sldNum" sz="quarter" idx="12"/>
          </p:nvPr>
        </p:nvSpPr>
        <p:spPr/>
        <p:txBody>
          <a:bodyPr/>
          <a:lstStyle>
            <a:defPPr>
              <a:defRPr kern="1200" smtId="4294967295"/>
            </a:defPPr>
          </a:lstStyle>
          <a:p>
            <a:fld id="{09D57CD0-55F5-4017-8E2F-F1A5FF8435B8}" type="slidenum">
              <a:rPr lang="en-US" smtClean="0"/>
              <a:pPr/>
              <a:t>‹#›</a:t>
            </a:fld>
            <a:endParaRPr lang="en-US"/>
          </a:p>
        </p:txBody>
      </p:sp>
    </p:spTree>
    <p:extLst>
      <p:ext uri="{BB962C8B-B14F-4D97-AF65-F5344CB8AC3E}">
        <p14:creationId xmlns:p14="http://schemas.microsoft.com/office/powerpoint/2010/main" val="2276548711"/>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defPPr>
              <a:defRPr kern="1200" smtId="4294967295"/>
            </a:defPPr>
          </a:lstStyle>
          <a:p>
            <a:r>
              <a:rPr lang="en-US"/>
              <a:t>Click to edit Master title style</a:t>
            </a:r>
          </a:p>
        </p:txBody>
      </p:sp>
      <p:sp>
        <p:nvSpPr>
          <p:cNvPr id="3" name="Content Placeholder 2"/>
          <p:cNvSpPr>
            <a:spLocks noGrp="1"/>
          </p:cNvSpPr>
          <p:nvPr>
            <p:ph sz="half" idx="1"/>
          </p:nvPr>
        </p:nvSpPr>
        <p:spPr>
          <a:xfrm>
            <a:off x="7901943" y="24582121"/>
            <a:ext cx="70736458" cy="69517264"/>
          </a:xfrm>
        </p:spPr>
        <p:txBody>
          <a:bodyPr/>
          <a:lstStyle>
            <a:defPPr>
              <a:defRPr kern="1200" smtId="4294967295"/>
            </a:defPPr>
            <a:lvl1pPr>
              <a:defRPr sz="13400"/>
            </a:lvl1pPr>
            <a:lvl2pPr>
              <a:defRPr sz="11500"/>
            </a:lvl2pPr>
            <a:lvl3pPr>
              <a:defRPr sz="9700"/>
            </a:lvl3pPr>
            <a:lvl4pPr>
              <a:defRPr sz="8700"/>
            </a:lvl4pPr>
            <a:lvl5pPr>
              <a:defRPr sz="8700"/>
            </a:lvl5pPr>
            <a:lvl6pPr>
              <a:defRPr sz="8700"/>
            </a:lvl6pPr>
            <a:lvl7pPr>
              <a:defRPr sz="8700"/>
            </a:lvl7pPr>
            <a:lvl8pPr>
              <a:defRPr sz="8700"/>
            </a:lvl8pPr>
            <a:lvl9pPr>
              <a:defRPr sz="87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79369921" y="24582121"/>
            <a:ext cx="70736464" cy="69517264"/>
          </a:xfrm>
        </p:spPr>
        <p:txBody>
          <a:bodyPr/>
          <a:lstStyle>
            <a:defPPr>
              <a:defRPr kern="1200" smtId="4294967295"/>
            </a:defPPr>
            <a:lvl1pPr>
              <a:defRPr sz="13400"/>
            </a:lvl1pPr>
            <a:lvl2pPr>
              <a:defRPr sz="11500"/>
            </a:lvl2pPr>
            <a:lvl3pPr>
              <a:defRPr sz="9700"/>
            </a:lvl3pPr>
            <a:lvl4pPr>
              <a:defRPr sz="8700"/>
            </a:lvl4pPr>
            <a:lvl5pPr>
              <a:defRPr sz="8700"/>
            </a:lvl5pPr>
            <a:lvl6pPr>
              <a:defRPr sz="8700"/>
            </a:lvl6pPr>
            <a:lvl7pPr>
              <a:defRPr sz="8700"/>
            </a:lvl7pPr>
            <a:lvl8pPr>
              <a:defRPr sz="8700"/>
            </a:lvl8pPr>
            <a:lvl9pPr>
              <a:defRPr sz="87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defPPr>
              <a:defRPr kern="1200" smtId="4294967295"/>
            </a:defPPr>
          </a:lstStyle>
          <a:p>
            <a:fld id="{A1C7F76D-A730-4432-85DE-CA47D32BB251}" type="datetimeFigureOut">
              <a:rPr lang="en-US" smtClean="0"/>
              <a:pPr/>
              <a:t>4/12/19</a:t>
            </a:fld>
            <a:endParaRPr lang="en-US"/>
          </a:p>
        </p:txBody>
      </p:sp>
      <p:sp>
        <p:nvSpPr>
          <p:cNvPr id="6" name="Footer Placeholder 5"/>
          <p:cNvSpPr>
            <a:spLocks noGrp="1"/>
          </p:cNvSpPr>
          <p:nvPr>
            <p:ph type="ftr" sz="quarter" idx="11"/>
          </p:nvPr>
        </p:nvSpPr>
        <p:spPr/>
        <p:txBody>
          <a:bodyPr/>
          <a:lstStyle>
            <a:defPPr>
              <a:defRPr kern="1200" smtId="4294967295"/>
            </a:defPPr>
          </a:lstStyle>
          <a:p>
            <a:endParaRPr lang="en-US"/>
          </a:p>
        </p:txBody>
      </p:sp>
      <p:sp>
        <p:nvSpPr>
          <p:cNvPr id="7" name="Slide Number Placeholder 6"/>
          <p:cNvSpPr>
            <a:spLocks noGrp="1"/>
          </p:cNvSpPr>
          <p:nvPr>
            <p:ph type="sldNum" sz="quarter" idx="12"/>
          </p:nvPr>
        </p:nvSpPr>
        <p:spPr/>
        <p:txBody>
          <a:bodyPr/>
          <a:lstStyle>
            <a:defPPr>
              <a:defRPr kern="1200" smtId="4294967295"/>
            </a:defPPr>
          </a:lstStyle>
          <a:p>
            <a:fld id="{09D57CD0-55F5-4017-8E2F-F1A5FF8435B8}" type="slidenum">
              <a:rPr lang="en-US" smtClean="0"/>
              <a:pPr/>
              <a:t>‹#›</a:t>
            </a:fld>
            <a:endParaRPr lang="en-US"/>
          </a:p>
        </p:txBody>
      </p:sp>
    </p:spTree>
    <p:extLst>
      <p:ext uri="{BB962C8B-B14F-4D97-AF65-F5344CB8AC3E}">
        <p14:creationId xmlns:p14="http://schemas.microsoft.com/office/powerpoint/2010/main" val="876660826"/>
      </p:ext>
    </p:extLst>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194560" y="1318263"/>
            <a:ext cx="39502079" cy="5486400"/>
          </a:xfrm>
        </p:spPr>
        <p:txBody>
          <a:bodyPr/>
          <a:lstStyle>
            <a:defPPr>
              <a:defRPr kern="1200" smtId="4294967295"/>
            </a:defPPr>
            <a:lvl1pPr>
              <a:defRPr/>
            </a:lvl1pPr>
          </a:lstStyle>
          <a:p>
            <a:r>
              <a:rPr lang="en-US"/>
              <a:t>Click to edit Master title style</a:t>
            </a:r>
          </a:p>
        </p:txBody>
      </p:sp>
      <p:sp>
        <p:nvSpPr>
          <p:cNvPr id="3" name="Text Placeholder 2"/>
          <p:cNvSpPr>
            <a:spLocks noGrp="1"/>
          </p:cNvSpPr>
          <p:nvPr>
            <p:ph type="body" idx="1"/>
          </p:nvPr>
        </p:nvSpPr>
        <p:spPr>
          <a:xfrm>
            <a:off x="2194561" y="7368543"/>
            <a:ext cx="19392903" cy="3070857"/>
          </a:xfrm>
        </p:spPr>
        <p:txBody>
          <a:bodyPr anchor="b"/>
          <a:lstStyle>
            <a:defPPr>
              <a:defRPr kern="1200" smtId="4294967295"/>
            </a:defPPr>
            <a:lvl1pPr marL="0" indent="0">
              <a:buNone/>
              <a:defRPr sz="11500" b="1"/>
            </a:lvl1pPr>
            <a:lvl2pPr marL="2194514" indent="0">
              <a:buNone/>
              <a:defRPr sz="9700" b="1"/>
            </a:lvl2pPr>
            <a:lvl3pPr marL="4389028" indent="0">
              <a:buNone/>
              <a:defRPr sz="8700" b="1"/>
            </a:lvl3pPr>
            <a:lvl4pPr marL="6583543" indent="0">
              <a:buNone/>
              <a:defRPr sz="7700" b="1"/>
            </a:lvl4pPr>
            <a:lvl5pPr marL="8778057" indent="0">
              <a:buNone/>
              <a:defRPr sz="7700" b="1"/>
            </a:lvl5pPr>
            <a:lvl6pPr marL="10972571" indent="0">
              <a:buNone/>
              <a:defRPr sz="7700" b="1"/>
            </a:lvl6pPr>
            <a:lvl7pPr marL="13167085" indent="0">
              <a:buNone/>
              <a:defRPr sz="7700" b="1"/>
            </a:lvl7pPr>
            <a:lvl8pPr marL="15361599" indent="0">
              <a:buNone/>
              <a:defRPr sz="7700" b="1"/>
            </a:lvl8pPr>
            <a:lvl9pPr marL="17556114" indent="0">
              <a:buNone/>
              <a:defRPr sz="7700" b="1"/>
            </a:lvl9pPr>
          </a:lstStyle>
          <a:p>
            <a:pPr lvl="0"/>
            <a:r>
              <a:rPr lang="en-US"/>
              <a:t>Click to edit Master text styles</a:t>
            </a:r>
          </a:p>
        </p:txBody>
      </p:sp>
      <p:sp>
        <p:nvSpPr>
          <p:cNvPr id="4" name="Content Placeholder 3"/>
          <p:cNvSpPr>
            <a:spLocks noGrp="1"/>
          </p:cNvSpPr>
          <p:nvPr>
            <p:ph sz="half" idx="2"/>
          </p:nvPr>
        </p:nvSpPr>
        <p:spPr>
          <a:xfrm>
            <a:off x="2194561" y="10439400"/>
            <a:ext cx="19392903" cy="18966183"/>
          </a:xfrm>
        </p:spPr>
        <p:txBody>
          <a:bodyPr/>
          <a:lstStyle>
            <a:defPPr>
              <a:defRPr kern="1200" smtId="4294967295"/>
            </a:defPPr>
            <a:lvl1pPr>
              <a:defRPr sz="11500"/>
            </a:lvl1pPr>
            <a:lvl2pPr>
              <a:defRPr sz="9700"/>
            </a:lvl2pPr>
            <a:lvl3pPr>
              <a:defRPr sz="8700"/>
            </a:lvl3pPr>
            <a:lvl4pPr>
              <a:defRPr sz="7700"/>
            </a:lvl4pPr>
            <a:lvl5pPr>
              <a:defRPr sz="7700"/>
            </a:lvl5pPr>
            <a:lvl6pPr>
              <a:defRPr sz="7700"/>
            </a:lvl6pPr>
            <a:lvl7pPr>
              <a:defRPr sz="7700"/>
            </a:lvl7pPr>
            <a:lvl8pPr>
              <a:defRPr sz="7700"/>
            </a:lvl8pPr>
            <a:lvl9pPr>
              <a:defRPr sz="77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22296123" y="7368543"/>
            <a:ext cx="19400520" cy="3070857"/>
          </a:xfrm>
        </p:spPr>
        <p:txBody>
          <a:bodyPr anchor="b"/>
          <a:lstStyle>
            <a:defPPr>
              <a:defRPr kern="1200" smtId="4294967295"/>
            </a:defPPr>
            <a:lvl1pPr marL="0" indent="0">
              <a:buNone/>
              <a:defRPr sz="11500" b="1"/>
            </a:lvl1pPr>
            <a:lvl2pPr marL="2194514" indent="0">
              <a:buNone/>
              <a:defRPr sz="9700" b="1"/>
            </a:lvl2pPr>
            <a:lvl3pPr marL="4389028" indent="0">
              <a:buNone/>
              <a:defRPr sz="8700" b="1"/>
            </a:lvl3pPr>
            <a:lvl4pPr marL="6583543" indent="0">
              <a:buNone/>
              <a:defRPr sz="7700" b="1"/>
            </a:lvl4pPr>
            <a:lvl5pPr marL="8778057" indent="0">
              <a:buNone/>
              <a:defRPr sz="7700" b="1"/>
            </a:lvl5pPr>
            <a:lvl6pPr marL="10972571" indent="0">
              <a:buNone/>
              <a:defRPr sz="7700" b="1"/>
            </a:lvl6pPr>
            <a:lvl7pPr marL="13167085" indent="0">
              <a:buNone/>
              <a:defRPr sz="7700" b="1"/>
            </a:lvl7pPr>
            <a:lvl8pPr marL="15361599" indent="0">
              <a:buNone/>
              <a:defRPr sz="7700" b="1"/>
            </a:lvl8pPr>
            <a:lvl9pPr marL="17556114" indent="0">
              <a:buNone/>
              <a:defRPr sz="7700" b="1"/>
            </a:lvl9pPr>
          </a:lstStyle>
          <a:p>
            <a:pPr lvl="0"/>
            <a:r>
              <a:rPr lang="en-US"/>
              <a:t>Click to edit Master text styles</a:t>
            </a:r>
          </a:p>
        </p:txBody>
      </p:sp>
      <p:sp>
        <p:nvSpPr>
          <p:cNvPr id="6" name="Content Placeholder 5"/>
          <p:cNvSpPr>
            <a:spLocks noGrp="1"/>
          </p:cNvSpPr>
          <p:nvPr>
            <p:ph sz="quarter" idx="4"/>
          </p:nvPr>
        </p:nvSpPr>
        <p:spPr>
          <a:xfrm>
            <a:off x="22296123" y="10439400"/>
            <a:ext cx="19400520" cy="18966183"/>
          </a:xfrm>
        </p:spPr>
        <p:txBody>
          <a:bodyPr/>
          <a:lstStyle>
            <a:defPPr>
              <a:defRPr kern="1200" smtId="4294967295"/>
            </a:defPPr>
            <a:lvl1pPr>
              <a:defRPr sz="11500"/>
            </a:lvl1pPr>
            <a:lvl2pPr>
              <a:defRPr sz="9700"/>
            </a:lvl2pPr>
            <a:lvl3pPr>
              <a:defRPr sz="8700"/>
            </a:lvl3pPr>
            <a:lvl4pPr>
              <a:defRPr sz="7700"/>
            </a:lvl4pPr>
            <a:lvl5pPr>
              <a:defRPr sz="7700"/>
            </a:lvl5pPr>
            <a:lvl6pPr>
              <a:defRPr sz="7700"/>
            </a:lvl6pPr>
            <a:lvl7pPr>
              <a:defRPr sz="7700"/>
            </a:lvl7pPr>
            <a:lvl8pPr>
              <a:defRPr sz="7700"/>
            </a:lvl8pPr>
            <a:lvl9pPr>
              <a:defRPr sz="77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defPPr>
              <a:defRPr kern="1200" smtId="4294967295"/>
            </a:defPPr>
          </a:lstStyle>
          <a:p>
            <a:fld id="{A1C7F76D-A730-4432-85DE-CA47D32BB251}" type="datetimeFigureOut">
              <a:rPr lang="en-US" smtClean="0"/>
              <a:pPr/>
              <a:t>4/12/19</a:t>
            </a:fld>
            <a:endParaRPr lang="en-US"/>
          </a:p>
        </p:txBody>
      </p:sp>
      <p:sp>
        <p:nvSpPr>
          <p:cNvPr id="8" name="Footer Placeholder 7"/>
          <p:cNvSpPr>
            <a:spLocks noGrp="1"/>
          </p:cNvSpPr>
          <p:nvPr>
            <p:ph type="ftr" sz="quarter" idx="11"/>
          </p:nvPr>
        </p:nvSpPr>
        <p:spPr/>
        <p:txBody>
          <a:bodyPr/>
          <a:lstStyle>
            <a:defPPr>
              <a:defRPr kern="1200" smtId="4294967295"/>
            </a:defPPr>
          </a:lstStyle>
          <a:p>
            <a:endParaRPr lang="en-US"/>
          </a:p>
        </p:txBody>
      </p:sp>
      <p:sp>
        <p:nvSpPr>
          <p:cNvPr id="9" name="Slide Number Placeholder 8"/>
          <p:cNvSpPr>
            <a:spLocks noGrp="1"/>
          </p:cNvSpPr>
          <p:nvPr>
            <p:ph type="sldNum" sz="quarter" idx="12"/>
          </p:nvPr>
        </p:nvSpPr>
        <p:spPr/>
        <p:txBody>
          <a:bodyPr/>
          <a:lstStyle>
            <a:defPPr>
              <a:defRPr kern="1200" smtId="4294967295"/>
            </a:defPPr>
          </a:lstStyle>
          <a:p>
            <a:fld id="{09D57CD0-55F5-4017-8E2F-F1A5FF8435B8}" type="slidenum">
              <a:rPr lang="en-US" smtClean="0"/>
              <a:pPr/>
              <a:t>‹#›</a:t>
            </a:fld>
            <a:endParaRPr lang="en-US"/>
          </a:p>
        </p:txBody>
      </p:sp>
    </p:spTree>
    <p:extLst>
      <p:ext uri="{BB962C8B-B14F-4D97-AF65-F5344CB8AC3E}">
        <p14:creationId xmlns:p14="http://schemas.microsoft.com/office/powerpoint/2010/main" val="2774141719"/>
      </p:ext>
    </p:extLst>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defPPr>
              <a:defRPr kern="1200" smtId="4294967295"/>
            </a:defPPr>
          </a:lstStyle>
          <a:p>
            <a:r>
              <a:rPr lang="en-US"/>
              <a:t>Click to edit Master title style</a:t>
            </a:r>
          </a:p>
        </p:txBody>
      </p:sp>
      <p:sp>
        <p:nvSpPr>
          <p:cNvPr id="3" name="Date Placeholder 2"/>
          <p:cNvSpPr>
            <a:spLocks noGrp="1"/>
          </p:cNvSpPr>
          <p:nvPr>
            <p:ph type="dt" sz="half" idx="10"/>
          </p:nvPr>
        </p:nvSpPr>
        <p:spPr/>
        <p:txBody>
          <a:bodyPr/>
          <a:lstStyle>
            <a:defPPr>
              <a:defRPr kern="1200" smtId="4294967295"/>
            </a:defPPr>
          </a:lstStyle>
          <a:p>
            <a:fld id="{A1C7F76D-A730-4432-85DE-CA47D32BB251}" type="datetimeFigureOut">
              <a:rPr lang="en-US" smtClean="0"/>
              <a:pPr/>
              <a:t>4/12/19</a:t>
            </a:fld>
            <a:endParaRPr lang="en-US"/>
          </a:p>
        </p:txBody>
      </p:sp>
      <p:sp>
        <p:nvSpPr>
          <p:cNvPr id="4" name="Footer Placeholder 3"/>
          <p:cNvSpPr>
            <a:spLocks noGrp="1"/>
          </p:cNvSpPr>
          <p:nvPr>
            <p:ph type="ftr" sz="quarter" idx="11"/>
          </p:nvPr>
        </p:nvSpPr>
        <p:spPr/>
        <p:txBody>
          <a:bodyPr/>
          <a:lstStyle>
            <a:defPPr>
              <a:defRPr kern="1200" smtId="4294967295"/>
            </a:defPPr>
          </a:lstStyle>
          <a:p>
            <a:endParaRPr lang="en-US"/>
          </a:p>
        </p:txBody>
      </p:sp>
      <p:sp>
        <p:nvSpPr>
          <p:cNvPr id="5" name="Slide Number Placeholder 4"/>
          <p:cNvSpPr>
            <a:spLocks noGrp="1"/>
          </p:cNvSpPr>
          <p:nvPr>
            <p:ph type="sldNum" sz="quarter" idx="12"/>
          </p:nvPr>
        </p:nvSpPr>
        <p:spPr/>
        <p:txBody>
          <a:bodyPr/>
          <a:lstStyle>
            <a:defPPr>
              <a:defRPr kern="1200" smtId="4294967295"/>
            </a:defPPr>
          </a:lstStyle>
          <a:p>
            <a:fld id="{09D57CD0-55F5-4017-8E2F-F1A5FF8435B8}" type="slidenum">
              <a:rPr lang="en-US" smtClean="0"/>
              <a:pPr/>
              <a:t>‹#›</a:t>
            </a:fld>
            <a:endParaRPr lang="en-US"/>
          </a:p>
        </p:txBody>
      </p:sp>
    </p:spTree>
    <p:extLst>
      <p:ext uri="{BB962C8B-B14F-4D97-AF65-F5344CB8AC3E}">
        <p14:creationId xmlns:p14="http://schemas.microsoft.com/office/powerpoint/2010/main" val="2688426611"/>
      </p:ext>
    </p:extLst>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defPPr>
              <a:defRPr kern="1200" smtId="4294967295"/>
            </a:defPPr>
          </a:lstStyle>
          <a:p>
            <a:fld id="{A1C7F76D-A730-4432-85DE-CA47D32BB251}" type="datetimeFigureOut">
              <a:rPr lang="en-US" smtClean="0"/>
              <a:pPr/>
              <a:t>4/12/19</a:t>
            </a:fld>
            <a:endParaRPr lang="en-US"/>
          </a:p>
        </p:txBody>
      </p:sp>
      <p:sp>
        <p:nvSpPr>
          <p:cNvPr id="3" name="Footer Placeholder 2"/>
          <p:cNvSpPr>
            <a:spLocks noGrp="1"/>
          </p:cNvSpPr>
          <p:nvPr>
            <p:ph type="ftr" sz="quarter" idx="11"/>
          </p:nvPr>
        </p:nvSpPr>
        <p:spPr/>
        <p:txBody>
          <a:bodyPr/>
          <a:lstStyle>
            <a:defPPr>
              <a:defRPr kern="1200" smtId="4294967295"/>
            </a:defPPr>
          </a:lstStyle>
          <a:p>
            <a:endParaRPr lang="en-US"/>
          </a:p>
        </p:txBody>
      </p:sp>
      <p:sp>
        <p:nvSpPr>
          <p:cNvPr id="4" name="Slide Number Placeholder 3"/>
          <p:cNvSpPr>
            <a:spLocks noGrp="1"/>
          </p:cNvSpPr>
          <p:nvPr>
            <p:ph type="sldNum" sz="quarter" idx="12"/>
          </p:nvPr>
        </p:nvSpPr>
        <p:spPr/>
        <p:txBody>
          <a:bodyPr/>
          <a:lstStyle>
            <a:defPPr>
              <a:defRPr kern="1200" smtId="4294967295"/>
            </a:defPPr>
          </a:lstStyle>
          <a:p>
            <a:fld id="{09D57CD0-55F5-4017-8E2F-F1A5FF8435B8}" type="slidenum">
              <a:rPr lang="en-US" smtClean="0"/>
              <a:pPr/>
              <a:t>‹#›</a:t>
            </a:fld>
            <a:endParaRPr lang="en-US"/>
          </a:p>
        </p:txBody>
      </p:sp>
    </p:spTree>
    <p:extLst>
      <p:ext uri="{BB962C8B-B14F-4D97-AF65-F5344CB8AC3E}">
        <p14:creationId xmlns:p14="http://schemas.microsoft.com/office/powerpoint/2010/main" val="3046984958"/>
      </p:ext>
    </p:extLst>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194563" y="1310640"/>
            <a:ext cx="14439903" cy="5577840"/>
          </a:xfrm>
        </p:spPr>
        <p:txBody>
          <a:bodyPr anchor="b"/>
          <a:lstStyle>
            <a:defPPr>
              <a:defRPr kern="1200" smtId="4294967295"/>
            </a:defPPr>
            <a:lvl1pPr algn="l">
              <a:defRPr sz="9700" b="1"/>
            </a:lvl1pPr>
          </a:lstStyle>
          <a:p>
            <a:r>
              <a:rPr lang="en-US"/>
              <a:t>Click to edit Master title style</a:t>
            </a:r>
          </a:p>
        </p:txBody>
      </p:sp>
      <p:sp>
        <p:nvSpPr>
          <p:cNvPr id="3" name="Content Placeholder 2"/>
          <p:cNvSpPr>
            <a:spLocks noGrp="1"/>
          </p:cNvSpPr>
          <p:nvPr>
            <p:ph idx="1"/>
          </p:nvPr>
        </p:nvSpPr>
        <p:spPr>
          <a:xfrm>
            <a:off x="17160239" y="1310641"/>
            <a:ext cx="24536400" cy="28094942"/>
          </a:xfrm>
        </p:spPr>
        <p:txBody>
          <a:bodyPr/>
          <a:lstStyle>
            <a:defPPr>
              <a:defRPr kern="1200" smtId="4294967295"/>
            </a:defPPr>
            <a:lvl1pPr>
              <a:defRPr sz="15400"/>
            </a:lvl1pPr>
            <a:lvl2pPr>
              <a:defRPr sz="13400"/>
            </a:lvl2pPr>
            <a:lvl3pPr>
              <a:defRPr sz="11500"/>
            </a:lvl3pPr>
            <a:lvl4pPr>
              <a:defRPr sz="9700"/>
            </a:lvl4pPr>
            <a:lvl5pPr>
              <a:defRPr sz="9700"/>
            </a:lvl5pPr>
            <a:lvl6pPr>
              <a:defRPr sz="9700"/>
            </a:lvl6pPr>
            <a:lvl7pPr>
              <a:defRPr sz="9700"/>
            </a:lvl7pPr>
            <a:lvl8pPr>
              <a:defRPr sz="9700"/>
            </a:lvl8pPr>
            <a:lvl9pPr>
              <a:defRPr sz="97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2194563" y="6888481"/>
            <a:ext cx="14439903" cy="22517103"/>
          </a:xfrm>
        </p:spPr>
        <p:txBody>
          <a:bodyPr/>
          <a:lstStyle>
            <a:defPPr>
              <a:defRPr kern="1200" smtId="4294967295"/>
            </a:defPPr>
            <a:lvl1pPr marL="0" indent="0">
              <a:buNone/>
              <a:defRPr sz="6700"/>
            </a:lvl1pPr>
            <a:lvl2pPr marL="2194514" indent="0">
              <a:buNone/>
              <a:defRPr sz="5700"/>
            </a:lvl2pPr>
            <a:lvl3pPr marL="4389028" indent="0">
              <a:buNone/>
              <a:defRPr sz="4800"/>
            </a:lvl3pPr>
            <a:lvl4pPr marL="6583543" indent="0">
              <a:buNone/>
              <a:defRPr sz="4300"/>
            </a:lvl4pPr>
            <a:lvl5pPr marL="8778057" indent="0">
              <a:buNone/>
              <a:defRPr sz="4300"/>
            </a:lvl5pPr>
            <a:lvl6pPr marL="10972571" indent="0">
              <a:buNone/>
              <a:defRPr sz="4300"/>
            </a:lvl6pPr>
            <a:lvl7pPr marL="13167085" indent="0">
              <a:buNone/>
              <a:defRPr sz="4300"/>
            </a:lvl7pPr>
            <a:lvl8pPr marL="15361599" indent="0">
              <a:buNone/>
              <a:defRPr sz="4300"/>
            </a:lvl8pPr>
            <a:lvl9pPr marL="17556114" indent="0">
              <a:buNone/>
              <a:defRPr sz="4300"/>
            </a:lvl9pPr>
          </a:lstStyle>
          <a:p>
            <a:pPr lvl="0"/>
            <a:r>
              <a:rPr lang="en-US"/>
              <a:t>Click to edit Master text styles</a:t>
            </a:r>
          </a:p>
        </p:txBody>
      </p:sp>
      <p:sp>
        <p:nvSpPr>
          <p:cNvPr id="5" name="Date Placeholder 4"/>
          <p:cNvSpPr>
            <a:spLocks noGrp="1"/>
          </p:cNvSpPr>
          <p:nvPr>
            <p:ph type="dt" sz="half" idx="10"/>
          </p:nvPr>
        </p:nvSpPr>
        <p:spPr/>
        <p:txBody>
          <a:bodyPr/>
          <a:lstStyle>
            <a:defPPr>
              <a:defRPr kern="1200" smtId="4294967295"/>
            </a:defPPr>
          </a:lstStyle>
          <a:p>
            <a:fld id="{A1C7F76D-A730-4432-85DE-CA47D32BB251}" type="datetimeFigureOut">
              <a:rPr lang="en-US" smtClean="0"/>
              <a:pPr/>
              <a:t>4/12/19</a:t>
            </a:fld>
            <a:endParaRPr lang="en-US"/>
          </a:p>
        </p:txBody>
      </p:sp>
      <p:sp>
        <p:nvSpPr>
          <p:cNvPr id="6" name="Footer Placeholder 5"/>
          <p:cNvSpPr>
            <a:spLocks noGrp="1"/>
          </p:cNvSpPr>
          <p:nvPr>
            <p:ph type="ftr" sz="quarter" idx="11"/>
          </p:nvPr>
        </p:nvSpPr>
        <p:spPr/>
        <p:txBody>
          <a:bodyPr/>
          <a:lstStyle>
            <a:defPPr>
              <a:defRPr kern="1200" smtId="4294967295"/>
            </a:defPPr>
          </a:lstStyle>
          <a:p>
            <a:endParaRPr lang="en-US"/>
          </a:p>
        </p:txBody>
      </p:sp>
      <p:sp>
        <p:nvSpPr>
          <p:cNvPr id="7" name="Slide Number Placeholder 6"/>
          <p:cNvSpPr>
            <a:spLocks noGrp="1"/>
          </p:cNvSpPr>
          <p:nvPr>
            <p:ph type="sldNum" sz="quarter" idx="12"/>
          </p:nvPr>
        </p:nvSpPr>
        <p:spPr/>
        <p:txBody>
          <a:bodyPr/>
          <a:lstStyle>
            <a:defPPr>
              <a:defRPr kern="1200" smtId="4294967295"/>
            </a:defPPr>
          </a:lstStyle>
          <a:p>
            <a:fld id="{09D57CD0-55F5-4017-8E2F-F1A5FF8435B8}" type="slidenum">
              <a:rPr lang="en-US" smtClean="0"/>
              <a:pPr/>
              <a:t>‹#›</a:t>
            </a:fld>
            <a:endParaRPr lang="en-US"/>
          </a:p>
        </p:txBody>
      </p:sp>
    </p:spTree>
    <p:extLst>
      <p:ext uri="{BB962C8B-B14F-4D97-AF65-F5344CB8AC3E}">
        <p14:creationId xmlns:p14="http://schemas.microsoft.com/office/powerpoint/2010/main" val="1581262061"/>
      </p:ext>
    </p:extLst>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602983" y="23042880"/>
            <a:ext cx="26334721" cy="2720343"/>
          </a:xfrm>
        </p:spPr>
        <p:txBody>
          <a:bodyPr anchor="b"/>
          <a:lstStyle>
            <a:defPPr>
              <a:defRPr kern="1200" smtId="4294967295"/>
            </a:defPPr>
            <a:lvl1pPr algn="l">
              <a:defRPr sz="9700" b="1"/>
            </a:lvl1pPr>
          </a:lstStyle>
          <a:p>
            <a:r>
              <a:rPr lang="en-US"/>
              <a:t>Click to edit Master title style</a:t>
            </a:r>
          </a:p>
        </p:txBody>
      </p:sp>
      <p:sp>
        <p:nvSpPr>
          <p:cNvPr id="3" name="Picture Placeholder 2"/>
          <p:cNvSpPr>
            <a:spLocks noGrp="1"/>
          </p:cNvSpPr>
          <p:nvPr>
            <p:ph type="pic" idx="1"/>
          </p:nvPr>
        </p:nvSpPr>
        <p:spPr>
          <a:xfrm>
            <a:off x="8602983" y="2941320"/>
            <a:ext cx="26334721" cy="19751039"/>
          </a:xfrm>
        </p:spPr>
        <p:txBody>
          <a:bodyPr/>
          <a:lstStyle>
            <a:defPPr>
              <a:defRPr kern="1200" smtId="4294967295"/>
            </a:defPPr>
            <a:lvl1pPr marL="0" indent="0">
              <a:buNone/>
              <a:defRPr sz="15400"/>
            </a:lvl1pPr>
            <a:lvl2pPr marL="2194514" indent="0">
              <a:buNone/>
              <a:defRPr sz="13400"/>
            </a:lvl2pPr>
            <a:lvl3pPr marL="4389028" indent="0">
              <a:buNone/>
              <a:defRPr sz="11500"/>
            </a:lvl3pPr>
            <a:lvl4pPr marL="6583543" indent="0">
              <a:buNone/>
              <a:defRPr sz="9700"/>
            </a:lvl4pPr>
            <a:lvl5pPr marL="8778057" indent="0">
              <a:buNone/>
              <a:defRPr sz="9700"/>
            </a:lvl5pPr>
            <a:lvl6pPr marL="10972571" indent="0">
              <a:buNone/>
              <a:defRPr sz="9700"/>
            </a:lvl6pPr>
            <a:lvl7pPr marL="13167085" indent="0">
              <a:buNone/>
              <a:defRPr sz="9700"/>
            </a:lvl7pPr>
            <a:lvl8pPr marL="15361599" indent="0">
              <a:buNone/>
              <a:defRPr sz="9700"/>
            </a:lvl8pPr>
            <a:lvl9pPr marL="17556114" indent="0">
              <a:buNone/>
              <a:defRPr sz="9700"/>
            </a:lvl9pPr>
          </a:lstStyle>
          <a:p>
            <a:endParaRPr lang="en-US"/>
          </a:p>
        </p:txBody>
      </p:sp>
      <p:sp>
        <p:nvSpPr>
          <p:cNvPr id="4" name="Text Placeholder 3"/>
          <p:cNvSpPr>
            <a:spLocks noGrp="1"/>
          </p:cNvSpPr>
          <p:nvPr>
            <p:ph type="body" sz="half" idx="2"/>
          </p:nvPr>
        </p:nvSpPr>
        <p:spPr>
          <a:xfrm>
            <a:off x="8602983" y="25763223"/>
            <a:ext cx="26334721" cy="3863337"/>
          </a:xfrm>
        </p:spPr>
        <p:txBody>
          <a:bodyPr/>
          <a:lstStyle>
            <a:defPPr>
              <a:defRPr kern="1200" smtId="4294967295"/>
            </a:defPPr>
            <a:lvl1pPr marL="0" indent="0">
              <a:buNone/>
              <a:defRPr sz="6700"/>
            </a:lvl1pPr>
            <a:lvl2pPr marL="2194514" indent="0">
              <a:buNone/>
              <a:defRPr sz="5700"/>
            </a:lvl2pPr>
            <a:lvl3pPr marL="4389028" indent="0">
              <a:buNone/>
              <a:defRPr sz="4800"/>
            </a:lvl3pPr>
            <a:lvl4pPr marL="6583543" indent="0">
              <a:buNone/>
              <a:defRPr sz="4300"/>
            </a:lvl4pPr>
            <a:lvl5pPr marL="8778057" indent="0">
              <a:buNone/>
              <a:defRPr sz="4300"/>
            </a:lvl5pPr>
            <a:lvl6pPr marL="10972571" indent="0">
              <a:buNone/>
              <a:defRPr sz="4300"/>
            </a:lvl6pPr>
            <a:lvl7pPr marL="13167085" indent="0">
              <a:buNone/>
              <a:defRPr sz="4300"/>
            </a:lvl7pPr>
            <a:lvl8pPr marL="15361599" indent="0">
              <a:buNone/>
              <a:defRPr sz="4300"/>
            </a:lvl8pPr>
            <a:lvl9pPr marL="17556114" indent="0">
              <a:buNone/>
              <a:defRPr sz="4300"/>
            </a:lvl9pPr>
          </a:lstStyle>
          <a:p>
            <a:pPr lvl="0"/>
            <a:r>
              <a:rPr lang="en-US"/>
              <a:t>Click to edit Master text styles</a:t>
            </a:r>
          </a:p>
        </p:txBody>
      </p:sp>
      <p:sp>
        <p:nvSpPr>
          <p:cNvPr id="5" name="Date Placeholder 4"/>
          <p:cNvSpPr>
            <a:spLocks noGrp="1"/>
          </p:cNvSpPr>
          <p:nvPr>
            <p:ph type="dt" sz="half" idx="10"/>
          </p:nvPr>
        </p:nvSpPr>
        <p:spPr/>
        <p:txBody>
          <a:bodyPr/>
          <a:lstStyle>
            <a:defPPr>
              <a:defRPr kern="1200" smtId="4294967295"/>
            </a:defPPr>
          </a:lstStyle>
          <a:p>
            <a:fld id="{A1C7F76D-A730-4432-85DE-CA47D32BB251}" type="datetimeFigureOut">
              <a:rPr lang="en-US" smtClean="0"/>
              <a:pPr/>
              <a:t>4/12/19</a:t>
            </a:fld>
            <a:endParaRPr lang="en-US"/>
          </a:p>
        </p:txBody>
      </p:sp>
      <p:sp>
        <p:nvSpPr>
          <p:cNvPr id="6" name="Footer Placeholder 5"/>
          <p:cNvSpPr>
            <a:spLocks noGrp="1"/>
          </p:cNvSpPr>
          <p:nvPr>
            <p:ph type="ftr" sz="quarter" idx="11"/>
          </p:nvPr>
        </p:nvSpPr>
        <p:spPr/>
        <p:txBody>
          <a:bodyPr/>
          <a:lstStyle>
            <a:defPPr>
              <a:defRPr kern="1200" smtId="4294967295"/>
            </a:defPPr>
          </a:lstStyle>
          <a:p>
            <a:endParaRPr lang="en-US"/>
          </a:p>
        </p:txBody>
      </p:sp>
      <p:sp>
        <p:nvSpPr>
          <p:cNvPr id="7" name="Slide Number Placeholder 6"/>
          <p:cNvSpPr>
            <a:spLocks noGrp="1"/>
          </p:cNvSpPr>
          <p:nvPr>
            <p:ph type="sldNum" sz="quarter" idx="12"/>
          </p:nvPr>
        </p:nvSpPr>
        <p:spPr/>
        <p:txBody>
          <a:bodyPr/>
          <a:lstStyle>
            <a:defPPr>
              <a:defRPr kern="1200" smtId="4294967295"/>
            </a:defPPr>
          </a:lstStyle>
          <a:p>
            <a:fld id="{09D57CD0-55F5-4017-8E2F-F1A5FF8435B8}" type="slidenum">
              <a:rPr lang="en-US" smtClean="0"/>
              <a:pPr/>
              <a:t>‹#›</a:t>
            </a:fld>
            <a:endParaRPr lang="en-US"/>
          </a:p>
        </p:txBody>
      </p:sp>
    </p:spTree>
    <p:extLst>
      <p:ext uri="{BB962C8B-B14F-4D97-AF65-F5344CB8AC3E}">
        <p14:creationId xmlns:p14="http://schemas.microsoft.com/office/powerpoint/2010/main" val="1114417114"/>
      </p:ext>
    </p:extLst>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194560" y="1318263"/>
            <a:ext cx="39502079" cy="5486400"/>
          </a:xfrm>
          <a:prstGeom prst="rect">
            <a:avLst/>
          </a:prstGeom>
        </p:spPr>
        <p:txBody>
          <a:bodyPr vert="horz" lIns="438903" tIns="219451" rIns="438903" bIns="219451" rtlCol="0" anchor="ctr">
            <a:normAutofit/>
          </a:bodyPr>
          <a:lstStyle>
            <a:defPPr>
              <a:defRPr kern="1200" smtId="4294967295"/>
            </a:defPPr>
          </a:lstStyle>
          <a:p>
            <a:r>
              <a:rPr lang="en-US"/>
              <a:t>Click to edit Master title style</a:t>
            </a:r>
          </a:p>
        </p:txBody>
      </p:sp>
      <p:sp>
        <p:nvSpPr>
          <p:cNvPr id="3" name="Text Placeholder 2"/>
          <p:cNvSpPr>
            <a:spLocks noGrp="1"/>
          </p:cNvSpPr>
          <p:nvPr>
            <p:ph type="body" idx="1"/>
          </p:nvPr>
        </p:nvSpPr>
        <p:spPr>
          <a:xfrm>
            <a:off x="2194560" y="7680962"/>
            <a:ext cx="39502079" cy="21724623"/>
          </a:xfrm>
          <a:prstGeom prst="rect">
            <a:avLst/>
          </a:prstGeom>
        </p:spPr>
        <p:txBody>
          <a:bodyPr vert="horz" lIns="438903" tIns="219451" rIns="438903" bIns="219451" rtlCol="0">
            <a:normAutofit/>
          </a:bodyPr>
          <a:lstStyle>
            <a:defPPr>
              <a:defRPr kern="1200" smtId="4294967295"/>
            </a:def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2194560" y="30510482"/>
            <a:ext cx="10241280" cy="1752600"/>
          </a:xfrm>
          <a:prstGeom prst="rect">
            <a:avLst/>
          </a:prstGeom>
        </p:spPr>
        <p:txBody>
          <a:bodyPr vert="horz" lIns="438903" tIns="219451" rIns="438903" bIns="219451" rtlCol="0" anchor="ctr"/>
          <a:lstStyle>
            <a:defPPr>
              <a:defRPr kern="1200" smtId="4294967295"/>
            </a:defPPr>
            <a:lvl1pPr algn="l">
              <a:defRPr sz="5700">
                <a:solidFill>
                  <a:schemeClr val="tx1">
                    <a:tint val="75000"/>
                  </a:schemeClr>
                </a:solidFill>
              </a:defRPr>
            </a:lvl1pPr>
          </a:lstStyle>
          <a:p>
            <a:fld id="{A1C7F76D-A730-4432-85DE-CA47D32BB251}" type="datetimeFigureOut">
              <a:rPr lang="en-US" smtClean="0"/>
              <a:pPr/>
              <a:t>4/12/19</a:t>
            </a:fld>
            <a:endParaRPr lang="en-US"/>
          </a:p>
        </p:txBody>
      </p:sp>
      <p:sp>
        <p:nvSpPr>
          <p:cNvPr id="5" name="Footer Placeholder 4"/>
          <p:cNvSpPr>
            <a:spLocks noGrp="1"/>
          </p:cNvSpPr>
          <p:nvPr>
            <p:ph type="ftr" sz="quarter" idx="3"/>
          </p:nvPr>
        </p:nvSpPr>
        <p:spPr>
          <a:xfrm>
            <a:off x="14996161" y="30510482"/>
            <a:ext cx="13898880" cy="1752600"/>
          </a:xfrm>
          <a:prstGeom prst="rect">
            <a:avLst/>
          </a:prstGeom>
        </p:spPr>
        <p:txBody>
          <a:bodyPr vert="horz" lIns="438903" tIns="219451" rIns="438903" bIns="219451" rtlCol="0" anchor="ctr"/>
          <a:lstStyle>
            <a:defPPr>
              <a:defRPr kern="1200" smtId="4294967295"/>
            </a:defPPr>
            <a:lvl1pPr algn="ctr">
              <a:defRPr sz="57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31455361" y="30510482"/>
            <a:ext cx="10241280" cy="1752600"/>
          </a:xfrm>
          <a:prstGeom prst="rect">
            <a:avLst/>
          </a:prstGeom>
        </p:spPr>
        <p:txBody>
          <a:bodyPr vert="horz" lIns="438903" tIns="219451" rIns="438903" bIns="219451" rtlCol="0" anchor="ctr"/>
          <a:lstStyle>
            <a:defPPr>
              <a:defRPr kern="1200" smtId="4294967295"/>
            </a:defPPr>
            <a:lvl1pPr algn="r">
              <a:defRPr sz="5700">
                <a:solidFill>
                  <a:schemeClr val="tx1">
                    <a:tint val="75000"/>
                  </a:schemeClr>
                </a:solidFill>
              </a:defRPr>
            </a:lvl1pPr>
          </a:lstStyle>
          <a:p>
            <a:fld id="{09D57CD0-55F5-4017-8E2F-F1A5FF8435B8}" type="slidenum">
              <a:rPr lang="en-US" smtClean="0"/>
              <a:pPr/>
              <a:t>‹#›</a:t>
            </a:fld>
            <a:endParaRPr lang="en-US"/>
          </a:p>
        </p:txBody>
      </p:sp>
      <p:pic>
        <p:nvPicPr>
          <p:cNvPr id="7" name="New picture"/>
          <p:cNvPicPr/>
          <p:nvPr/>
        </p:nvPicPr>
        <p:blipFill>
          <a:blip r:embed="rId13" cstate="print"/>
          <a:stretch>
            <a:fillRect/>
          </a:stretch>
        </p:blipFill>
        <p:spPr>
          <a:xfrm rot="16200000">
            <a:off x="-11506200" y="16459200"/>
            <a:ext cx="14274800" cy="4368800"/>
          </a:xfrm>
          <a:prstGeom prst="rect">
            <a:avLst/>
          </a:prstGeom>
        </p:spPr>
      </p:pic>
      <p:pic>
        <p:nvPicPr>
          <p:cNvPr id="8" name="New picture"/>
          <p:cNvPicPr/>
          <p:nvPr/>
        </p:nvPicPr>
        <p:blipFill>
          <a:blip r:embed="rId13" cstate="print"/>
          <a:stretch>
            <a:fillRect/>
          </a:stretch>
        </p:blipFill>
        <p:spPr>
          <a:xfrm rot="5400000">
            <a:off x="41122600" y="16459200"/>
            <a:ext cx="14274800" cy="4368800"/>
          </a:xfrm>
          <a:prstGeom prst="rect">
            <a:avLst/>
          </a:prstGeom>
        </p:spPr>
      </p:pic>
      <p:pic>
        <p:nvPicPr>
          <p:cNvPr id="9" name="New picture"/>
          <p:cNvPicPr/>
          <p:nvPr/>
        </p:nvPicPr>
        <p:blipFill>
          <a:blip r:embed="rId14" cstate="print"/>
          <a:stretch>
            <a:fillRect/>
          </a:stretch>
        </p:blipFill>
        <p:spPr>
          <a:xfrm>
            <a:off x="6959600" y="33426400"/>
            <a:ext cx="29972000" cy="1549400"/>
          </a:xfrm>
          <a:prstGeom prst="rect">
            <a:avLst/>
          </a:prstGeom>
        </p:spPr>
      </p:pic>
      <p:sp>
        <p:nvSpPr>
          <p:cNvPr id="10" name="New shape"/>
          <p:cNvSpPr/>
          <p:nvPr/>
        </p:nvSpPr>
        <p:spPr>
          <a:xfrm>
            <a:off x="6959600" y="33997900"/>
            <a:ext cx="21945600" cy="127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sz="4880">
                <a:solidFill>
                  <a:srgbClr val="808080"/>
                </a:solidFill>
              </a:rPr>
              <a:t>Template ID: contemplativecloud  Size: 48x36</a:t>
            </a:r>
          </a:p>
        </p:txBody>
      </p:sp>
    </p:spTree>
    <p:extLst>
      <p:ext uri="{BB962C8B-B14F-4D97-AF65-F5344CB8AC3E}">
        <p14:creationId xmlns:p14="http://schemas.microsoft.com/office/powerpoint/2010/main" val="119132275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p:txStyles>
    <p:titleStyle>
      <a:defPPr>
        <a:defRPr kern="1200" smtId="4294967295"/>
      </a:defPPr>
      <a:lvl1pPr algn="ctr" defTabSz="4389028" rtl="0" eaLnBrk="1" latinLnBrk="0" hangingPunct="1">
        <a:spcBef>
          <a:spcPct val="0"/>
        </a:spcBef>
        <a:buNone/>
        <a:defRPr sz="21100" kern="1200">
          <a:solidFill>
            <a:schemeClr val="tx1"/>
          </a:solidFill>
          <a:latin typeface="+mj-lt"/>
          <a:ea typeface="+mj-ea"/>
          <a:cs typeface="+mj-cs"/>
        </a:defRPr>
      </a:lvl1pPr>
    </p:titleStyle>
    <p:bodyStyle>
      <a:defPPr>
        <a:defRPr kern="1200" smtId="4294967295"/>
      </a:defPPr>
      <a:lvl1pPr marL="1645886" indent="-1645886" algn="l" defTabSz="4389028" rtl="0" eaLnBrk="1" latinLnBrk="0" hangingPunct="1">
        <a:spcBef>
          <a:spcPct val="20000"/>
        </a:spcBef>
        <a:buFont typeface="Arial" pitchFamily="34" charset="0"/>
        <a:buChar char="•"/>
        <a:defRPr sz="15400" kern="1200">
          <a:solidFill>
            <a:schemeClr val="tx1"/>
          </a:solidFill>
          <a:latin typeface="+mn-lt"/>
          <a:ea typeface="+mn-ea"/>
          <a:cs typeface="+mn-cs"/>
        </a:defRPr>
      </a:lvl1pPr>
      <a:lvl2pPr marL="3566086" indent="-1371572" algn="l" defTabSz="4389028" rtl="0" eaLnBrk="1" latinLnBrk="0" hangingPunct="1">
        <a:spcBef>
          <a:spcPct val="20000"/>
        </a:spcBef>
        <a:buFont typeface="Arial" pitchFamily="34" charset="0"/>
        <a:buChar char="–"/>
        <a:defRPr sz="13400" kern="1200">
          <a:solidFill>
            <a:schemeClr val="tx1"/>
          </a:solidFill>
          <a:latin typeface="+mn-lt"/>
          <a:ea typeface="+mn-ea"/>
          <a:cs typeface="+mn-cs"/>
        </a:defRPr>
      </a:lvl2pPr>
      <a:lvl3pPr marL="5486286" indent="-1097257" algn="l" defTabSz="4389028" rtl="0" eaLnBrk="1" latinLnBrk="0" hangingPunct="1">
        <a:spcBef>
          <a:spcPct val="20000"/>
        </a:spcBef>
        <a:buFont typeface="Arial" pitchFamily="34" charset="0"/>
        <a:buChar char="•"/>
        <a:defRPr sz="11500" kern="1200">
          <a:solidFill>
            <a:schemeClr val="tx1"/>
          </a:solidFill>
          <a:latin typeface="+mn-lt"/>
          <a:ea typeface="+mn-ea"/>
          <a:cs typeface="+mn-cs"/>
        </a:defRPr>
      </a:lvl3pPr>
      <a:lvl4pPr marL="7680800" indent="-1097257" algn="l" defTabSz="4389028" rtl="0" eaLnBrk="1" latinLnBrk="0" hangingPunct="1">
        <a:spcBef>
          <a:spcPct val="20000"/>
        </a:spcBef>
        <a:buFont typeface="Arial" pitchFamily="34" charset="0"/>
        <a:buChar char="–"/>
        <a:defRPr sz="9700" kern="1200">
          <a:solidFill>
            <a:schemeClr val="tx1"/>
          </a:solidFill>
          <a:latin typeface="+mn-lt"/>
          <a:ea typeface="+mn-ea"/>
          <a:cs typeface="+mn-cs"/>
        </a:defRPr>
      </a:lvl4pPr>
      <a:lvl5pPr marL="9875314" indent="-1097257" algn="l" defTabSz="4389028" rtl="0" eaLnBrk="1" latinLnBrk="0" hangingPunct="1">
        <a:spcBef>
          <a:spcPct val="20000"/>
        </a:spcBef>
        <a:buFont typeface="Arial" pitchFamily="34" charset="0"/>
        <a:buChar char="»"/>
        <a:defRPr sz="9700" kern="1200">
          <a:solidFill>
            <a:schemeClr val="tx1"/>
          </a:solidFill>
          <a:latin typeface="+mn-lt"/>
          <a:ea typeface="+mn-ea"/>
          <a:cs typeface="+mn-cs"/>
        </a:defRPr>
      </a:lvl5pPr>
      <a:lvl6pPr marL="12069828" indent="-1097257" algn="l" defTabSz="4389028" rtl="0" eaLnBrk="1" latinLnBrk="0" hangingPunct="1">
        <a:spcBef>
          <a:spcPct val="20000"/>
        </a:spcBef>
        <a:buFont typeface="Arial" pitchFamily="34" charset="0"/>
        <a:buChar char="•"/>
        <a:defRPr sz="9700" kern="1200">
          <a:solidFill>
            <a:schemeClr val="tx1"/>
          </a:solidFill>
          <a:latin typeface="+mn-lt"/>
          <a:ea typeface="+mn-ea"/>
          <a:cs typeface="+mn-cs"/>
        </a:defRPr>
      </a:lvl6pPr>
      <a:lvl7pPr marL="14264342" indent="-1097257" algn="l" defTabSz="4389028" rtl="0" eaLnBrk="1" latinLnBrk="0" hangingPunct="1">
        <a:spcBef>
          <a:spcPct val="20000"/>
        </a:spcBef>
        <a:buFont typeface="Arial" pitchFamily="34" charset="0"/>
        <a:buChar char="•"/>
        <a:defRPr sz="9700" kern="1200">
          <a:solidFill>
            <a:schemeClr val="tx1"/>
          </a:solidFill>
          <a:latin typeface="+mn-lt"/>
          <a:ea typeface="+mn-ea"/>
          <a:cs typeface="+mn-cs"/>
        </a:defRPr>
      </a:lvl7pPr>
      <a:lvl8pPr marL="16458857" indent="-1097257" algn="l" defTabSz="4389028" rtl="0" eaLnBrk="1" latinLnBrk="0" hangingPunct="1">
        <a:spcBef>
          <a:spcPct val="20000"/>
        </a:spcBef>
        <a:buFont typeface="Arial" pitchFamily="34" charset="0"/>
        <a:buChar char="•"/>
        <a:defRPr sz="9700" kern="1200">
          <a:solidFill>
            <a:schemeClr val="tx1"/>
          </a:solidFill>
          <a:latin typeface="+mn-lt"/>
          <a:ea typeface="+mn-ea"/>
          <a:cs typeface="+mn-cs"/>
        </a:defRPr>
      </a:lvl8pPr>
      <a:lvl9pPr marL="18653371" indent="-1097257" algn="l" defTabSz="4389028" rtl="0" eaLnBrk="1" latinLnBrk="0" hangingPunct="1">
        <a:spcBef>
          <a:spcPct val="20000"/>
        </a:spcBef>
        <a:buFont typeface="Arial" pitchFamily="34" charset="0"/>
        <a:buChar char="•"/>
        <a:defRPr sz="9700" kern="1200">
          <a:solidFill>
            <a:schemeClr val="tx1"/>
          </a:solidFill>
          <a:latin typeface="+mn-lt"/>
          <a:ea typeface="+mn-ea"/>
          <a:cs typeface="+mn-cs"/>
        </a:defRPr>
      </a:lvl9pPr>
    </p:bodyStyle>
    <p:otherStyle>
      <a:defPPr>
        <a:defRPr lang="en-US"/>
      </a:defPPr>
      <a:lvl1pPr marL="0" algn="l" defTabSz="4389028" rtl="0" eaLnBrk="1" latinLnBrk="0" hangingPunct="1">
        <a:defRPr sz="8700" kern="1200">
          <a:solidFill>
            <a:schemeClr val="tx1"/>
          </a:solidFill>
          <a:latin typeface="+mn-lt"/>
          <a:ea typeface="+mn-ea"/>
          <a:cs typeface="+mn-cs"/>
        </a:defRPr>
      </a:lvl1pPr>
      <a:lvl2pPr marL="2194514" algn="l" defTabSz="4389028" rtl="0" eaLnBrk="1" latinLnBrk="0" hangingPunct="1">
        <a:defRPr sz="8700" kern="1200">
          <a:solidFill>
            <a:schemeClr val="tx1"/>
          </a:solidFill>
          <a:latin typeface="+mn-lt"/>
          <a:ea typeface="+mn-ea"/>
          <a:cs typeface="+mn-cs"/>
        </a:defRPr>
      </a:lvl2pPr>
      <a:lvl3pPr marL="4389028" algn="l" defTabSz="4389028" rtl="0" eaLnBrk="1" latinLnBrk="0" hangingPunct="1">
        <a:defRPr sz="8700" kern="1200">
          <a:solidFill>
            <a:schemeClr val="tx1"/>
          </a:solidFill>
          <a:latin typeface="+mn-lt"/>
          <a:ea typeface="+mn-ea"/>
          <a:cs typeface="+mn-cs"/>
        </a:defRPr>
      </a:lvl3pPr>
      <a:lvl4pPr marL="6583543" algn="l" defTabSz="4389028" rtl="0" eaLnBrk="1" latinLnBrk="0" hangingPunct="1">
        <a:defRPr sz="8700" kern="1200">
          <a:solidFill>
            <a:schemeClr val="tx1"/>
          </a:solidFill>
          <a:latin typeface="+mn-lt"/>
          <a:ea typeface="+mn-ea"/>
          <a:cs typeface="+mn-cs"/>
        </a:defRPr>
      </a:lvl4pPr>
      <a:lvl5pPr marL="8778057" algn="l" defTabSz="4389028" rtl="0" eaLnBrk="1" latinLnBrk="0" hangingPunct="1">
        <a:defRPr sz="8700" kern="1200">
          <a:solidFill>
            <a:schemeClr val="tx1"/>
          </a:solidFill>
          <a:latin typeface="+mn-lt"/>
          <a:ea typeface="+mn-ea"/>
          <a:cs typeface="+mn-cs"/>
        </a:defRPr>
      </a:lvl5pPr>
      <a:lvl6pPr marL="10972571" algn="l" defTabSz="4389028" rtl="0" eaLnBrk="1" latinLnBrk="0" hangingPunct="1">
        <a:defRPr sz="8700" kern="1200">
          <a:solidFill>
            <a:schemeClr val="tx1"/>
          </a:solidFill>
          <a:latin typeface="+mn-lt"/>
          <a:ea typeface="+mn-ea"/>
          <a:cs typeface="+mn-cs"/>
        </a:defRPr>
      </a:lvl6pPr>
      <a:lvl7pPr marL="13167085" algn="l" defTabSz="4389028" rtl="0" eaLnBrk="1" latinLnBrk="0" hangingPunct="1">
        <a:defRPr sz="8700" kern="1200">
          <a:solidFill>
            <a:schemeClr val="tx1"/>
          </a:solidFill>
          <a:latin typeface="+mn-lt"/>
          <a:ea typeface="+mn-ea"/>
          <a:cs typeface="+mn-cs"/>
        </a:defRPr>
      </a:lvl7pPr>
      <a:lvl8pPr marL="15361599" algn="l" defTabSz="4389028" rtl="0" eaLnBrk="1" latinLnBrk="0" hangingPunct="1">
        <a:defRPr sz="8700" kern="1200">
          <a:solidFill>
            <a:schemeClr val="tx1"/>
          </a:solidFill>
          <a:latin typeface="+mn-lt"/>
          <a:ea typeface="+mn-ea"/>
          <a:cs typeface="+mn-cs"/>
        </a:defRPr>
      </a:lvl8pPr>
      <a:lvl9pPr marL="17556114" algn="l" defTabSz="4389028" rtl="0" eaLnBrk="1" latinLnBrk="0" hangingPunct="1">
        <a:defRPr sz="87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xml"/><Relationship Id="rId5" Type="http://schemas.openxmlformats.org/officeDocument/2006/relationships/image" Target="../media/image6.png"/><Relationship Id="rId4"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 name="Rectangle 42"/>
          <p:cNvSpPr/>
          <p:nvPr/>
        </p:nvSpPr>
        <p:spPr>
          <a:xfrm>
            <a:off x="-3" y="-766860"/>
            <a:ext cx="43891203" cy="32918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kern="1200" smtId="4294967295"/>
            </a:defPPr>
          </a:lstStyle>
          <a:p>
            <a:pPr algn="ctr"/>
            <a:endParaRPr lang="en-US" sz="13800"/>
          </a:p>
        </p:txBody>
      </p:sp>
      <p:sp>
        <p:nvSpPr>
          <p:cNvPr id="35" name="Rectangle 34"/>
          <p:cNvSpPr/>
          <p:nvPr/>
        </p:nvSpPr>
        <p:spPr>
          <a:xfrm>
            <a:off x="-1" y="-1"/>
            <a:ext cx="43891203" cy="5858413"/>
          </a:xfrm>
          <a:prstGeom prst="rect">
            <a:avLst/>
          </a:prstGeom>
          <a:gradFill flip="none" rotWithShape="1">
            <a:gsLst>
              <a:gs pos="0">
                <a:srgbClr val="8CB1BE"/>
              </a:gs>
              <a:gs pos="9000">
                <a:srgbClr val="E1EBEF"/>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kern="1200" smtId="4294967295"/>
            </a:defPPr>
          </a:lstStyle>
          <a:p>
            <a:pPr algn="ctr"/>
            <a:endParaRPr lang="en-US" sz="11500"/>
          </a:p>
        </p:txBody>
      </p:sp>
      <p:sp>
        <p:nvSpPr>
          <p:cNvPr id="47" name="Rectangle 46"/>
          <p:cNvSpPr/>
          <p:nvPr/>
        </p:nvSpPr>
        <p:spPr>
          <a:xfrm>
            <a:off x="-2" y="5858412"/>
            <a:ext cx="43891203" cy="320040"/>
          </a:xfrm>
          <a:prstGeom prst="rect">
            <a:avLst/>
          </a:prstGeom>
          <a:solidFill>
            <a:srgbClr val="2336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kern="1200" smtId="4294967295"/>
            </a:defPPr>
          </a:lstStyle>
          <a:p>
            <a:pPr algn="ctr"/>
            <a:endParaRPr lang="en-US" sz="11500"/>
          </a:p>
        </p:txBody>
      </p:sp>
      <p:sp>
        <p:nvSpPr>
          <p:cNvPr id="48" name="Rectangle 47"/>
          <p:cNvSpPr/>
          <p:nvPr/>
        </p:nvSpPr>
        <p:spPr>
          <a:xfrm>
            <a:off x="-1" y="32598360"/>
            <a:ext cx="43891203" cy="320040"/>
          </a:xfrm>
          <a:prstGeom prst="rect">
            <a:avLst/>
          </a:prstGeom>
          <a:solidFill>
            <a:srgbClr val="2336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kern="1200" smtId="4294967295"/>
            </a:defPPr>
          </a:lstStyle>
          <a:p>
            <a:pPr algn="ctr"/>
            <a:endParaRPr lang="en-US" sz="13800"/>
          </a:p>
        </p:txBody>
      </p:sp>
      <p:sp>
        <p:nvSpPr>
          <p:cNvPr id="36" name="Text Placeholder 9">
            <a:extLst>
              <a:ext uri="{FF2B5EF4-FFF2-40B4-BE49-F238E27FC236}">
                <a16:creationId xmlns:a16="http://schemas.microsoft.com/office/drawing/2014/main" id="{ADC1708B-DBA7-405A-832D-BDB694DCC894}"/>
              </a:ext>
            </a:extLst>
          </p:cNvPr>
          <p:cNvSpPr txBox="1"/>
          <p:nvPr/>
        </p:nvSpPr>
        <p:spPr>
          <a:xfrm>
            <a:off x="5972175" y="406086"/>
            <a:ext cx="33868730" cy="2796588"/>
          </a:xfrm>
          <a:prstGeom prst="rect">
            <a:avLst/>
          </a:prstGeom>
        </p:spPr>
        <p:txBody>
          <a:bodyPr/>
          <a:lstStyle>
            <a:defPPr>
              <a:defRPr kern="1200" smtId="4294967295"/>
            </a:defPPr>
            <a:lvl1pPr marL="0" indent="0" algn="l" defTabSz="4389028" rtl="0" eaLnBrk="1" latinLnBrk="0" hangingPunct="1">
              <a:spcBef>
                <a:spcPct val="20000"/>
              </a:spcBef>
              <a:buFont typeface="Arial" pitchFamily="34" charset="0"/>
              <a:buNone/>
              <a:defRPr sz="13400" kern="1200" baseline="0">
                <a:solidFill>
                  <a:schemeClr val="tx1"/>
                </a:solidFill>
                <a:latin typeface="+mn-lt"/>
                <a:ea typeface="+mn-ea"/>
                <a:cs typeface="+mn-cs"/>
              </a:defRPr>
            </a:lvl1pPr>
            <a:lvl2pPr marL="3566086" indent="-1371572" algn="l" defTabSz="4389028" rtl="0" eaLnBrk="1" latinLnBrk="0" hangingPunct="1">
              <a:spcBef>
                <a:spcPct val="20000"/>
              </a:spcBef>
              <a:buFont typeface="Arial" pitchFamily="34" charset="0"/>
              <a:buChar char="–"/>
              <a:defRPr sz="13400" kern="1200">
                <a:solidFill>
                  <a:schemeClr val="tx1"/>
                </a:solidFill>
                <a:latin typeface="+mn-lt"/>
                <a:ea typeface="+mn-ea"/>
                <a:cs typeface="+mn-cs"/>
              </a:defRPr>
            </a:lvl2pPr>
            <a:lvl3pPr marL="5486286" indent="-1097257" algn="l" defTabSz="4389028" rtl="0" eaLnBrk="1" latinLnBrk="0" hangingPunct="1">
              <a:spcBef>
                <a:spcPct val="20000"/>
              </a:spcBef>
              <a:buFont typeface="Arial" pitchFamily="34" charset="0"/>
              <a:buChar char="•"/>
              <a:defRPr sz="11500" kern="1200">
                <a:solidFill>
                  <a:schemeClr val="tx1"/>
                </a:solidFill>
                <a:latin typeface="+mn-lt"/>
                <a:ea typeface="+mn-ea"/>
                <a:cs typeface="+mn-cs"/>
              </a:defRPr>
            </a:lvl3pPr>
            <a:lvl4pPr marL="7680800" indent="-1097257" algn="l" defTabSz="4389028" rtl="0" eaLnBrk="1" latinLnBrk="0" hangingPunct="1">
              <a:spcBef>
                <a:spcPct val="20000"/>
              </a:spcBef>
              <a:buFont typeface="Arial" pitchFamily="34" charset="0"/>
              <a:buChar char="–"/>
              <a:defRPr sz="9700" kern="1200">
                <a:solidFill>
                  <a:schemeClr val="tx1"/>
                </a:solidFill>
                <a:latin typeface="+mn-lt"/>
                <a:ea typeface="+mn-ea"/>
                <a:cs typeface="+mn-cs"/>
              </a:defRPr>
            </a:lvl4pPr>
            <a:lvl5pPr marL="9875314" indent="-1097257" algn="l" defTabSz="4389028" rtl="0" eaLnBrk="1" latinLnBrk="0" hangingPunct="1">
              <a:spcBef>
                <a:spcPct val="20000"/>
              </a:spcBef>
              <a:buFont typeface="Arial" pitchFamily="34" charset="0"/>
              <a:buChar char="»"/>
              <a:defRPr sz="9700" kern="1200">
                <a:solidFill>
                  <a:schemeClr val="tx1"/>
                </a:solidFill>
                <a:latin typeface="+mn-lt"/>
                <a:ea typeface="+mn-ea"/>
                <a:cs typeface="+mn-cs"/>
              </a:defRPr>
            </a:lvl5pPr>
            <a:lvl6pPr marL="12069828" indent="-1097257" algn="l" defTabSz="4389028" rtl="0" eaLnBrk="1" latinLnBrk="0" hangingPunct="1">
              <a:spcBef>
                <a:spcPct val="20000"/>
              </a:spcBef>
              <a:buFont typeface="Arial" pitchFamily="34" charset="0"/>
              <a:buChar char="•"/>
              <a:defRPr sz="9700" kern="1200">
                <a:solidFill>
                  <a:schemeClr val="tx1"/>
                </a:solidFill>
                <a:latin typeface="+mn-lt"/>
                <a:ea typeface="+mn-ea"/>
                <a:cs typeface="+mn-cs"/>
              </a:defRPr>
            </a:lvl6pPr>
            <a:lvl7pPr marL="14264342" indent="-1097257" algn="l" defTabSz="4389028" rtl="0" eaLnBrk="1" latinLnBrk="0" hangingPunct="1">
              <a:spcBef>
                <a:spcPct val="20000"/>
              </a:spcBef>
              <a:buFont typeface="Arial" pitchFamily="34" charset="0"/>
              <a:buChar char="•"/>
              <a:defRPr sz="9700" kern="1200">
                <a:solidFill>
                  <a:schemeClr val="tx1"/>
                </a:solidFill>
                <a:latin typeface="+mn-lt"/>
                <a:ea typeface="+mn-ea"/>
                <a:cs typeface="+mn-cs"/>
              </a:defRPr>
            </a:lvl7pPr>
            <a:lvl8pPr marL="16458857" indent="-1097257" algn="l" defTabSz="4389028" rtl="0" eaLnBrk="1" latinLnBrk="0" hangingPunct="1">
              <a:spcBef>
                <a:spcPct val="20000"/>
              </a:spcBef>
              <a:buFont typeface="Arial" pitchFamily="34" charset="0"/>
              <a:buChar char="•"/>
              <a:defRPr sz="9700" kern="1200">
                <a:solidFill>
                  <a:schemeClr val="tx1"/>
                </a:solidFill>
                <a:latin typeface="+mn-lt"/>
                <a:ea typeface="+mn-ea"/>
                <a:cs typeface="+mn-cs"/>
              </a:defRPr>
            </a:lvl8pPr>
            <a:lvl9pPr marL="18653371" indent="-1097257" algn="l" defTabSz="4389028" rtl="0" eaLnBrk="1" latinLnBrk="0" hangingPunct="1">
              <a:spcBef>
                <a:spcPct val="20000"/>
              </a:spcBef>
              <a:buFont typeface="Arial" pitchFamily="34" charset="0"/>
              <a:buChar char="•"/>
              <a:defRPr sz="9700" kern="1200">
                <a:solidFill>
                  <a:schemeClr val="tx1"/>
                </a:solidFill>
                <a:latin typeface="+mn-lt"/>
                <a:ea typeface="+mn-ea"/>
                <a:cs typeface="+mn-cs"/>
              </a:defRPr>
            </a:lvl9pPr>
          </a:lstStyle>
          <a:p>
            <a:pPr algn="ctr"/>
            <a:r>
              <a:rPr lang="en-US" sz="8800" b="1" dirty="0">
                <a:solidFill>
                  <a:srgbClr val="FF0000"/>
                </a:solidFill>
              </a:rPr>
              <a:t>Ultrasound Measurement of the Optic Nerve Sheath Diameter for Bedside Detection of Elevated Intracranial Pressure</a:t>
            </a:r>
          </a:p>
        </p:txBody>
      </p:sp>
      <p:sp>
        <p:nvSpPr>
          <p:cNvPr id="37" name="Text Placeholder 11">
            <a:extLst>
              <a:ext uri="{FF2B5EF4-FFF2-40B4-BE49-F238E27FC236}">
                <a16:creationId xmlns:a16="http://schemas.microsoft.com/office/drawing/2014/main" id="{D99616FF-2607-417E-B672-719261008DB5}"/>
              </a:ext>
            </a:extLst>
          </p:cNvPr>
          <p:cNvSpPr txBox="1"/>
          <p:nvPr/>
        </p:nvSpPr>
        <p:spPr>
          <a:xfrm>
            <a:off x="5972175" y="3380299"/>
            <a:ext cx="33868730" cy="1717393"/>
          </a:xfrm>
          <a:prstGeom prst="rect">
            <a:avLst/>
          </a:prstGeom>
        </p:spPr>
        <p:txBody>
          <a:bodyPr wrap="square">
            <a:spAutoFit/>
          </a:bodyPr>
          <a:lstStyle>
            <a:defPPr>
              <a:defRPr kern="1200" smtId="4294967295"/>
            </a:defPPr>
            <a:lvl1pPr marL="0" indent="0" algn="l" defTabSz="4389028" rtl="0" eaLnBrk="1" latinLnBrk="0" hangingPunct="1">
              <a:spcBef>
                <a:spcPct val="20000"/>
              </a:spcBef>
              <a:buFont typeface="Arial" pitchFamily="34" charset="0"/>
              <a:buNone/>
              <a:defRPr sz="13400" kern="1200">
                <a:solidFill>
                  <a:schemeClr val="tx1"/>
                </a:solidFill>
                <a:latin typeface="+mn-lt"/>
                <a:ea typeface="+mn-ea"/>
                <a:cs typeface="+mn-cs"/>
              </a:defRPr>
            </a:lvl1pPr>
            <a:lvl2pPr marL="3566086" indent="-1371572" algn="l" defTabSz="4389028" rtl="0" eaLnBrk="1" latinLnBrk="0" hangingPunct="1">
              <a:spcBef>
                <a:spcPct val="20000"/>
              </a:spcBef>
              <a:buFont typeface="Arial" pitchFamily="34" charset="0"/>
              <a:buChar char="–"/>
              <a:defRPr sz="13400" kern="1200">
                <a:solidFill>
                  <a:schemeClr val="tx1"/>
                </a:solidFill>
                <a:latin typeface="+mn-lt"/>
                <a:ea typeface="+mn-ea"/>
                <a:cs typeface="+mn-cs"/>
              </a:defRPr>
            </a:lvl2pPr>
            <a:lvl3pPr marL="5486286" indent="-1097257" algn="l" defTabSz="4389028" rtl="0" eaLnBrk="1" latinLnBrk="0" hangingPunct="1">
              <a:spcBef>
                <a:spcPct val="20000"/>
              </a:spcBef>
              <a:buFont typeface="Arial" pitchFamily="34" charset="0"/>
              <a:buChar char="•"/>
              <a:defRPr sz="11500" kern="1200">
                <a:solidFill>
                  <a:schemeClr val="tx1"/>
                </a:solidFill>
                <a:latin typeface="+mn-lt"/>
                <a:ea typeface="+mn-ea"/>
                <a:cs typeface="+mn-cs"/>
              </a:defRPr>
            </a:lvl3pPr>
            <a:lvl4pPr marL="7680800" indent="-1097257" algn="l" defTabSz="4389028" rtl="0" eaLnBrk="1" latinLnBrk="0" hangingPunct="1">
              <a:spcBef>
                <a:spcPct val="20000"/>
              </a:spcBef>
              <a:buFont typeface="Arial" pitchFamily="34" charset="0"/>
              <a:buChar char="–"/>
              <a:defRPr sz="9700" kern="1200">
                <a:solidFill>
                  <a:schemeClr val="tx1"/>
                </a:solidFill>
                <a:latin typeface="+mn-lt"/>
                <a:ea typeface="+mn-ea"/>
                <a:cs typeface="+mn-cs"/>
              </a:defRPr>
            </a:lvl4pPr>
            <a:lvl5pPr marL="9875314" indent="-1097257" algn="l" defTabSz="4389028" rtl="0" eaLnBrk="1" latinLnBrk="0" hangingPunct="1">
              <a:spcBef>
                <a:spcPct val="20000"/>
              </a:spcBef>
              <a:buFont typeface="Arial" pitchFamily="34" charset="0"/>
              <a:buChar char="»"/>
              <a:defRPr sz="9700" kern="1200">
                <a:solidFill>
                  <a:schemeClr val="tx1"/>
                </a:solidFill>
                <a:latin typeface="+mn-lt"/>
                <a:ea typeface="+mn-ea"/>
                <a:cs typeface="+mn-cs"/>
              </a:defRPr>
            </a:lvl5pPr>
            <a:lvl6pPr marL="12069828" indent="-1097257" algn="l" defTabSz="4389028" rtl="0" eaLnBrk="1" latinLnBrk="0" hangingPunct="1">
              <a:spcBef>
                <a:spcPct val="20000"/>
              </a:spcBef>
              <a:buFont typeface="Arial" pitchFamily="34" charset="0"/>
              <a:buChar char="•"/>
              <a:defRPr sz="9700" kern="1200">
                <a:solidFill>
                  <a:schemeClr val="tx1"/>
                </a:solidFill>
                <a:latin typeface="+mn-lt"/>
                <a:ea typeface="+mn-ea"/>
                <a:cs typeface="+mn-cs"/>
              </a:defRPr>
            </a:lvl6pPr>
            <a:lvl7pPr marL="14264342" indent="-1097257" algn="l" defTabSz="4389028" rtl="0" eaLnBrk="1" latinLnBrk="0" hangingPunct="1">
              <a:spcBef>
                <a:spcPct val="20000"/>
              </a:spcBef>
              <a:buFont typeface="Arial" pitchFamily="34" charset="0"/>
              <a:buChar char="•"/>
              <a:defRPr sz="9700" kern="1200">
                <a:solidFill>
                  <a:schemeClr val="tx1"/>
                </a:solidFill>
                <a:latin typeface="+mn-lt"/>
                <a:ea typeface="+mn-ea"/>
                <a:cs typeface="+mn-cs"/>
              </a:defRPr>
            </a:lvl7pPr>
            <a:lvl8pPr marL="16458857" indent="-1097257" algn="l" defTabSz="4389028" rtl="0" eaLnBrk="1" latinLnBrk="0" hangingPunct="1">
              <a:spcBef>
                <a:spcPct val="20000"/>
              </a:spcBef>
              <a:buFont typeface="Arial" pitchFamily="34" charset="0"/>
              <a:buChar char="•"/>
              <a:defRPr sz="9700" kern="1200">
                <a:solidFill>
                  <a:schemeClr val="tx1"/>
                </a:solidFill>
                <a:latin typeface="+mn-lt"/>
                <a:ea typeface="+mn-ea"/>
                <a:cs typeface="+mn-cs"/>
              </a:defRPr>
            </a:lvl8pPr>
            <a:lvl9pPr marL="18653371" indent="-1097257" algn="l" defTabSz="4389028" rtl="0" eaLnBrk="1" latinLnBrk="0" hangingPunct="1">
              <a:spcBef>
                <a:spcPct val="20000"/>
              </a:spcBef>
              <a:buFont typeface="Arial" pitchFamily="34" charset="0"/>
              <a:buChar char="•"/>
              <a:defRPr sz="9700" kern="1200">
                <a:solidFill>
                  <a:schemeClr val="tx1"/>
                </a:solidFill>
                <a:latin typeface="+mn-lt"/>
                <a:ea typeface="+mn-ea"/>
                <a:cs typeface="+mn-cs"/>
              </a:defRPr>
            </a:lvl9pPr>
          </a:lstStyle>
          <a:p>
            <a:pPr algn="ctr"/>
            <a:r>
              <a:rPr lang="en-US" sz="4800" dirty="0">
                <a:latin typeface="Open Sans" panose="020B0606030504020204" pitchFamily="34" charset="0"/>
                <a:ea typeface="Open Sans" panose="020B0606030504020204" pitchFamily="34" charset="0"/>
                <a:cs typeface="Open Sans" panose="020B0606030504020204" pitchFamily="34" charset="0"/>
              </a:rPr>
              <a:t>Benjamin R. Tellier PA-SIII and Patrick Loftis, PA-C, MPAS, Clinical Associate Professor</a:t>
            </a:r>
          </a:p>
          <a:p>
            <a:pPr algn="ctr"/>
            <a:r>
              <a:rPr lang="en-US" sz="4800" dirty="0">
                <a:latin typeface="Open Sans" panose="020B0606030504020204" pitchFamily="34" charset="0"/>
                <a:ea typeface="Open Sans" panose="020B0606030504020204" pitchFamily="34" charset="0"/>
                <a:cs typeface="Open Sans" panose="020B0606030504020204" pitchFamily="34" charset="0"/>
              </a:rPr>
              <a:t>Marquette University College of Health Sciences Physician Assistant Program</a:t>
            </a:r>
          </a:p>
        </p:txBody>
      </p:sp>
      <p:sp>
        <p:nvSpPr>
          <p:cNvPr id="40" name="TextBox 39">
            <a:extLst>
              <a:ext uri="{FF2B5EF4-FFF2-40B4-BE49-F238E27FC236}">
                <a16:creationId xmlns:a16="http://schemas.microsoft.com/office/drawing/2014/main" id="{987A6BEF-F37F-4836-9F1B-39E6B78A92AA}"/>
              </a:ext>
            </a:extLst>
          </p:cNvPr>
          <p:cNvSpPr txBox="1"/>
          <p:nvPr/>
        </p:nvSpPr>
        <p:spPr>
          <a:xfrm>
            <a:off x="661303" y="26012301"/>
            <a:ext cx="9857035" cy="2554545"/>
          </a:xfrm>
          <a:prstGeom prst="rect">
            <a:avLst/>
          </a:prstGeom>
          <a:noFill/>
        </p:spPr>
        <p:txBody>
          <a:bodyPr wrap="square" rtlCol="0">
            <a:spAutoFit/>
          </a:bodyPr>
          <a:lstStyle>
            <a:defPPr>
              <a:defRPr kern="1200" smtId="4294967295"/>
            </a:defPPr>
          </a:lstStyle>
          <a:p>
            <a:r>
              <a:rPr lang="en-US" sz="3200" dirty="0"/>
              <a:t>In adult patients with suspected </a:t>
            </a:r>
            <a:r>
              <a:rPr lang="en-US" sz="3200" dirty="0" err="1"/>
              <a:t>eICP</a:t>
            </a:r>
            <a:r>
              <a:rPr lang="en-US" sz="3200" dirty="0"/>
              <a:t>, is </a:t>
            </a:r>
            <a:r>
              <a:rPr lang="en-US" sz="3200" dirty="0" err="1"/>
              <a:t>transorbital</a:t>
            </a:r>
            <a:r>
              <a:rPr lang="en-US" sz="3200" dirty="0"/>
              <a:t> ultrasound measurement of the optic nerve sheath diameter (ONSD) as accurate as invasive ICP monitoring (</a:t>
            </a:r>
            <a:r>
              <a:rPr lang="en-US" sz="3200" dirty="0" err="1"/>
              <a:t>intraventricular</a:t>
            </a:r>
            <a:r>
              <a:rPr lang="en-US" sz="3200" dirty="0"/>
              <a:t> pressure monitoring or </a:t>
            </a:r>
            <a:r>
              <a:rPr lang="en-US" sz="3200" dirty="0" err="1"/>
              <a:t>intraparenchymal</a:t>
            </a:r>
            <a:r>
              <a:rPr lang="en-US" sz="3200" dirty="0"/>
              <a:t> pressure monitoring) for determining </a:t>
            </a:r>
            <a:r>
              <a:rPr lang="en-US" sz="3200" dirty="0" err="1"/>
              <a:t>eICP</a:t>
            </a:r>
            <a:r>
              <a:rPr lang="en-US" sz="3200" dirty="0"/>
              <a:t>? </a:t>
            </a:r>
          </a:p>
        </p:txBody>
      </p:sp>
      <p:sp>
        <p:nvSpPr>
          <p:cNvPr id="31" name="TextBox 30">
            <a:extLst>
              <a:ext uri="{FF2B5EF4-FFF2-40B4-BE49-F238E27FC236}">
                <a16:creationId xmlns:a16="http://schemas.microsoft.com/office/drawing/2014/main" id="{AB0889A3-6EEC-4AA1-918E-CA70E2D1BC52}"/>
              </a:ext>
            </a:extLst>
          </p:cNvPr>
          <p:cNvSpPr txBox="1"/>
          <p:nvPr/>
        </p:nvSpPr>
        <p:spPr>
          <a:xfrm>
            <a:off x="661303" y="24478292"/>
            <a:ext cx="9829800" cy="1446550"/>
          </a:xfrm>
          <a:prstGeom prst="rect">
            <a:avLst/>
          </a:prstGeom>
          <a:ln>
            <a:noFill/>
          </a:ln>
          <a:effectLst>
            <a:outerShdw dist="114300" dir="5400000" algn="t" rotWithShape="0">
              <a:srgbClr val="EF5B5B"/>
            </a:outerShdw>
          </a:effectLst>
        </p:spPr>
        <p:style>
          <a:lnRef idx="2">
            <a:schemeClr val="dk1"/>
          </a:lnRef>
          <a:fillRef idx="1">
            <a:schemeClr val="lt1"/>
          </a:fillRef>
          <a:effectRef idx="0">
            <a:schemeClr val="dk1"/>
          </a:effectRef>
          <a:fontRef idx="minor">
            <a:schemeClr val="dk1"/>
          </a:fontRef>
        </p:style>
        <p:txBody>
          <a:bodyPr wrap="square" rtlCol="0">
            <a:spAutoFit/>
          </a:bodyPr>
          <a:lstStyle/>
          <a:p>
            <a:pPr defTabSz="4702588">
              <a:defRPr/>
            </a:pPr>
            <a:r>
              <a:rPr lang="en-US" sz="4400" dirty="0">
                <a:latin typeface="Bree Serif" panose="02000503040000020004" pitchFamily="2" charset="0"/>
              </a:rPr>
              <a:t>Clinical Question for Evidence Based Literature Review </a:t>
            </a:r>
          </a:p>
        </p:txBody>
      </p:sp>
      <p:sp>
        <p:nvSpPr>
          <p:cNvPr id="44" name="TextBox 43">
            <a:extLst>
              <a:ext uri="{FF2B5EF4-FFF2-40B4-BE49-F238E27FC236}">
                <a16:creationId xmlns:a16="http://schemas.microsoft.com/office/drawing/2014/main" id="{8A1D3E82-FBCF-4BB0-8304-8D41CF532A89}"/>
              </a:ext>
            </a:extLst>
          </p:cNvPr>
          <p:cNvSpPr txBox="1"/>
          <p:nvPr/>
        </p:nvSpPr>
        <p:spPr>
          <a:xfrm>
            <a:off x="11559921" y="7620001"/>
            <a:ext cx="21165975" cy="12334146"/>
          </a:xfrm>
          <a:prstGeom prst="rect">
            <a:avLst/>
          </a:prstGeom>
          <a:noFill/>
        </p:spPr>
        <p:txBody>
          <a:bodyPr wrap="square" rtlCol="0">
            <a:spAutoFit/>
          </a:bodyPr>
          <a:lstStyle>
            <a:defPPr>
              <a:defRPr kern="1200" smtId="4294967295"/>
            </a:defPPr>
          </a:lstStyle>
          <a:p>
            <a:pPr>
              <a:spcAft>
                <a:spcPts val="300"/>
              </a:spcAft>
            </a:pPr>
            <a:r>
              <a:rPr lang="en-US" sz="3200" b="1" u="sng" dirty="0"/>
              <a:t>OVID Medline </a:t>
            </a:r>
            <a:r>
              <a:rPr lang="en-US" sz="3200" dirty="0"/>
              <a:t>was used as the primary search database, and the search was conducted on 8/06/2018. MESH terms were organized for maximal inclusion and were organized into injury/outcome, intervention, target, and comparison terms. </a:t>
            </a:r>
          </a:p>
          <a:p>
            <a:pPr>
              <a:spcAft>
                <a:spcPts val="300"/>
              </a:spcAft>
            </a:pPr>
            <a:r>
              <a:rPr lang="en-US" sz="3200" u="sng" dirty="0"/>
              <a:t>Injury/outcome</a:t>
            </a:r>
            <a:r>
              <a:rPr lang="en-US" sz="3200" dirty="0"/>
              <a:t> MESH terms included: Brain injuries, Traumatic Brain Injuries, Craniocerebral Trauma, Intracranial Hypertension, elevated Intracranial Pressure, intracranial pressure, Cerebrospinal Fluid Pressure, Intracranial Hemorrhages, and Brain Edema. </a:t>
            </a:r>
          </a:p>
          <a:p>
            <a:pPr>
              <a:spcAft>
                <a:spcPts val="300"/>
              </a:spcAft>
            </a:pPr>
            <a:r>
              <a:rPr lang="en-US" sz="3200" u="sng" dirty="0"/>
              <a:t>Intervention </a:t>
            </a:r>
            <a:r>
              <a:rPr lang="en-US" sz="3200" dirty="0"/>
              <a:t>MESH terms were ultrasound and ultrasonography. </a:t>
            </a:r>
          </a:p>
          <a:p>
            <a:pPr>
              <a:spcAft>
                <a:spcPts val="300"/>
              </a:spcAft>
            </a:pPr>
            <a:r>
              <a:rPr lang="en-US" sz="3200" u="sng" dirty="0"/>
              <a:t>Target </a:t>
            </a:r>
            <a:r>
              <a:rPr lang="en-US" sz="3200" dirty="0"/>
              <a:t>MESH terms included: optic nerve, myelin sheath, and optic nerve sheath diameter.mp. </a:t>
            </a:r>
          </a:p>
          <a:p>
            <a:pPr>
              <a:spcAft>
                <a:spcPts val="300"/>
              </a:spcAft>
            </a:pPr>
            <a:r>
              <a:rPr lang="en-US" sz="3200" u="sng" dirty="0"/>
              <a:t>Comparison</a:t>
            </a:r>
            <a:r>
              <a:rPr lang="en-US" sz="3200" dirty="0"/>
              <a:t> MESH term was physiologic monitoring, invasive intracranial pressure monitoring.mp, intracranial pressure monitoring.mp, and external ventricular device.mp. </a:t>
            </a:r>
          </a:p>
          <a:p>
            <a:pPr>
              <a:spcAft>
                <a:spcPts val="300"/>
              </a:spcAft>
            </a:pPr>
            <a:r>
              <a:rPr lang="en-US" sz="3200" dirty="0"/>
              <a:t> The Injury/Outcome, Intervention, Target, and Comparison terms—previously combined with the Boolean operator “or”—were combined with the Boolean Operator “and.” The search was limited according to articles published between 2011 and 2018. The search was limited to English language, humans, and “all adult (19 plus years)”. </a:t>
            </a:r>
            <a:r>
              <a:rPr lang="en-US" sz="3200" u="sng" dirty="0"/>
              <a:t>This search yielded 8 articles</a:t>
            </a:r>
            <a:r>
              <a:rPr lang="en-US" sz="3200" dirty="0"/>
              <a:t>. </a:t>
            </a:r>
          </a:p>
          <a:p>
            <a:pPr>
              <a:spcAft>
                <a:spcPts val="300"/>
              </a:spcAft>
            </a:pPr>
            <a:endParaRPr lang="en-US" sz="3200" b="1" u="sng" dirty="0"/>
          </a:p>
          <a:p>
            <a:pPr>
              <a:spcAft>
                <a:spcPts val="300"/>
              </a:spcAft>
            </a:pPr>
            <a:r>
              <a:rPr lang="en-US" sz="3200" b="1" u="sng" dirty="0" err="1"/>
              <a:t>Pubmed</a:t>
            </a:r>
            <a:r>
              <a:rPr lang="en-US" sz="3200" u="sng" dirty="0"/>
              <a:t> </a:t>
            </a:r>
            <a:r>
              <a:rPr lang="en-US" sz="3200" dirty="0"/>
              <a:t>was also used on 8/06/2018 as a secondary database. The search strategy was like the previous with some minor adjustments (see Appendix 1). </a:t>
            </a:r>
            <a:r>
              <a:rPr lang="en-US" sz="3200" u="sng" dirty="0"/>
              <a:t>This search produced 26 unique results. </a:t>
            </a:r>
            <a:endParaRPr lang="en-US" sz="3200" b="1" u="sng" dirty="0"/>
          </a:p>
          <a:p>
            <a:pPr>
              <a:spcAft>
                <a:spcPts val="300"/>
              </a:spcAft>
            </a:pPr>
            <a:r>
              <a:rPr lang="en-US" sz="3200" b="1" u="sng" dirty="0"/>
              <a:t>Web of Science </a:t>
            </a:r>
            <a:r>
              <a:rPr lang="en-US" sz="3200" dirty="0"/>
              <a:t>was also used on 8/06/2018 as a tertiary database. The search strategy was like the previous with some minor adjustments (see Appendix 2). </a:t>
            </a:r>
            <a:r>
              <a:rPr lang="en-US" sz="3200" u="sng" dirty="0"/>
              <a:t>This search produced 64 unique results.  </a:t>
            </a:r>
          </a:p>
          <a:p>
            <a:pPr>
              <a:spcAft>
                <a:spcPts val="300"/>
              </a:spcAft>
            </a:pPr>
            <a:endParaRPr lang="en-US" sz="3200" dirty="0"/>
          </a:p>
          <a:p>
            <a:pPr>
              <a:spcAft>
                <a:spcPts val="300"/>
              </a:spcAft>
            </a:pPr>
            <a:r>
              <a:rPr lang="en-US" sz="3200" u="sng" dirty="0"/>
              <a:t>Inclusion Criteria</a:t>
            </a:r>
            <a:r>
              <a:rPr lang="en-US" sz="3200" dirty="0"/>
              <a:t>: contained adult patients, looked at </a:t>
            </a:r>
            <a:r>
              <a:rPr lang="en-US" sz="3200" dirty="0" err="1"/>
              <a:t>eICP</a:t>
            </a:r>
            <a:r>
              <a:rPr lang="en-US" sz="3200" dirty="0"/>
              <a:t> as an outcome, compared ultrasound measurement of ONSD to the gold standard invasive intracranial monitoring (intraparenchymal pressure monitoring or intraventricular pressure monitoring)</a:t>
            </a:r>
            <a:endParaRPr lang="en-US" sz="3200" u="sng" dirty="0"/>
          </a:p>
          <a:p>
            <a:pPr>
              <a:spcAft>
                <a:spcPts val="300"/>
              </a:spcAft>
            </a:pPr>
            <a:r>
              <a:rPr lang="en-US" sz="3200" u="sng" dirty="0"/>
              <a:t>Exclusion Criteria</a:t>
            </a:r>
            <a:r>
              <a:rPr lang="en-US" sz="3200" dirty="0"/>
              <a:t>: review articles, systematic reviews, meta-analysis articles, articles without </a:t>
            </a:r>
            <a:r>
              <a:rPr lang="en-US" sz="3200" dirty="0" err="1"/>
              <a:t>eICP</a:t>
            </a:r>
            <a:r>
              <a:rPr lang="en-US" sz="3200" dirty="0"/>
              <a:t> as an outcome measure, measurement of ONSD, use of gold standard comparisons, &lt;15 subjects in the study, or PICO questions not aligned with the study question.  Also, articles were excluded because they contained non-human, pediatric, pregnant, and brain-dead patients or cadavers. </a:t>
            </a:r>
          </a:p>
        </p:txBody>
      </p:sp>
      <p:sp>
        <p:nvSpPr>
          <p:cNvPr id="33" name="TextBox 32">
            <a:extLst>
              <a:ext uri="{FF2B5EF4-FFF2-40B4-BE49-F238E27FC236}">
                <a16:creationId xmlns:a16="http://schemas.microsoft.com/office/drawing/2014/main" id="{0F3AA5BC-7CBE-48E0-A4F2-EE63DEB30196}"/>
              </a:ext>
            </a:extLst>
          </p:cNvPr>
          <p:cNvSpPr txBox="1"/>
          <p:nvPr/>
        </p:nvSpPr>
        <p:spPr>
          <a:xfrm>
            <a:off x="12602928" y="6807041"/>
            <a:ext cx="9829800" cy="769441"/>
          </a:xfrm>
          <a:prstGeom prst="rect">
            <a:avLst/>
          </a:prstGeom>
          <a:ln>
            <a:noFill/>
          </a:ln>
          <a:effectLst>
            <a:outerShdw dist="114300" dir="5400000" algn="t" rotWithShape="0">
              <a:srgbClr val="EF5B5B"/>
            </a:outerShdw>
          </a:effectLst>
        </p:spPr>
        <p:style>
          <a:lnRef idx="2">
            <a:schemeClr val="dk1"/>
          </a:lnRef>
          <a:fillRef idx="1">
            <a:schemeClr val="lt1"/>
          </a:fillRef>
          <a:effectRef idx="0">
            <a:schemeClr val="dk1"/>
          </a:effectRef>
          <a:fontRef idx="minor">
            <a:schemeClr val="dk1"/>
          </a:fontRef>
        </p:style>
        <p:txBody>
          <a:bodyPr wrap="square" rtlCol="0">
            <a:spAutoFit/>
          </a:bodyPr>
          <a:lstStyle/>
          <a:p>
            <a:pPr defTabSz="4702588">
              <a:defRPr/>
            </a:pPr>
            <a:r>
              <a:rPr lang="en-US" sz="4400">
                <a:latin typeface="Bree Serif" panose="02000503040000020004" pitchFamily="2" charset="0"/>
              </a:rPr>
              <a:t>Methodology</a:t>
            </a:r>
          </a:p>
        </p:txBody>
      </p:sp>
      <p:sp>
        <p:nvSpPr>
          <p:cNvPr id="29" name="TextBox 28">
            <a:extLst>
              <a:ext uri="{FF2B5EF4-FFF2-40B4-BE49-F238E27FC236}">
                <a16:creationId xmlns:a16="http://schemas.microsoft.com/office/drawing/2014/main" id="{C8CF195C-51C5-4513-BC8D-A4C0776E21CE}"/>
              </a:ext>
            </a:extLst>
          </p:cNvPr>
          <p:cNvSpPr txBox="1"/>
          <p:nvPr/>
        </p:nvSpPr>
        <p:spPr>
          <a:xfrm>
            <a:off x="911677" y="6807041"/>
            <a:ext cx="9829800" cy="769441"/>
          </a:xfrm>
          <a:prstGeom prst="rect">
            <a:avLst/>
          </a:prstGeom>
          <a:ln>
            <a:noFill/>
          </a:ln>
          <a:effectLst>
            <a:outerShdw dist="114300" dir="5400000" algn="t" rotWithShape="0">
              <a:srgbClr val="EF5B5B"/>
            </a:outerShdw>
          </a:effectLst>
        </p:spPr>
        <p:style>
          <a:lnRef idx="2">
            <a:schemeClr val="dk1"/>
          </a:lnRef>
          <a:fillRef idx="1">
            <a:schemeClr val="lt1"/>
          </a:fillRef>
          <a:effectRef idx="0">
            <a:schemeClr val="dk1"/>
          </a:effectRef>
          <a:fontRef idx="minor">
            <a:schemeClr val="dk1"/>
          </a:fontRef>
        </p:style>
        <p:txBody>
          <a:bodyPr wrap="square" rtlCol="0">
            <a:spAutoFit/>
          </a:bodyPr>
          <a:lstStyle/>
          <a:p>
            <a:pPr defTabSz="4702588">
              <a:defRPr/>
            </a:pPr>
            <a:r>
              <a:rPr lang="en-US" sz="4400" dirty="0">
                <a:latin typeface="Bree Serif" panose="02000503040000020004" pitchFamily="2" charset="0"/>
              </a:rPr>
              <a:t>Abstract</a:t>
            </a:r>
          </a:p>
        </p:txBody>
      </p:sp>
      <p:sp>
        <p:nvSpPr>
          <p:cNvPr id="940" name="TextBox 939">
            <a:extLst>
              <a:ext uri="{FF2B5EF4-FFF2-40B4-BE49-F238E27FC236}">
                <a16:creationId xmlns:a16="http://schemas.microsoft.com/office/drawing/2014/main" id="{E85DBFDF-867A-4822-886E-00090E8226DD}"/>
              </a:ext>
            </a:extLst>
          </p:cNvPr>
          <p:cNvSpPr txBox="1"/>
          <p:nvPr/>
        </p:nvSpPr>
        <p:spPr>
          <a:xfrm>
            <a:off x="671044" y="7653748"/>
            <a:ext cx="10494261" cy="17327820"/>
          </a:xfrm>
          <a:prstGeom prst="rect">
            <a:avLst/>
          </a:prstGeom>
          <a:noFill/>
        </p:spPr>
        <p:txBody>
          <a:bodyPr wrap="square" rtlCol="0">
            <a:spAutoFit/>
          </a:bodyPr>
          <a:lstStyle>
            <a:defPPr>
              <a:defRPr kern="1200" smtId="4294967295"/>
            </a:defPPr>
          </a:lstStyle>
          <a:p>
            <a:r>
              <a:rPr lang="en-US" sz="3200" u="sng" dirty="0"/>
              <a:t>Background</a:t>
            </a:r>
            <a:r>
              <a:rPr lang="en-US" sz="3200" dirty="0"/>
              <a:t>: Elevated intracranial pressure (</a:t>
            </a:r>
            <a:r>
              <a:rPr lang="en-US" sz="3200" dirty="0" err="1"/>
              <a:t>eICP</a:t>
            </a:r>
            <a:r>
              <a:rPr lang="en-US" sz="3200" dirty="0"/>
              <a:t>) is a potentially fatal complication of intracranial pathology and rapid recognition is key. Invasive pressure monitors are the current gold standard, but this may be delayed, unavailable, or contraindicated. Ultrasound is a non-invasive, inexpensive, and rapid assessment tool that is becoming more widely available and can be performed bedside. Still, the question remains: In adult patients with suspected </a:t>
            </a:r>
            <a:r>
              <a:rPr lang="en-US" sz="3200" dirty="0" err="1"/>
              <a:t>eICP</a:t>
            </a:r>
            <a:r>
              <a:rPr lang="en-US" sz="3200" dirty="0"/>
              <a:t>, is transorbital ultrasound measurement of the optic nerve sheath diameter (ONSD) as accurate as invasive ICP monitoring (intraventricular pressure monitoring or intraparenchymal pressure monitoring) for determining </a:t>
            </a:r>
            <a:r>
              <a:rPr lang="en-US" sz="3200" dirty="0" err="1"/>
              <a:t>eICP</a:t>
            </a:r>
            <a:r>
              <a:rPr lang="en-US" sz="3200" dirty="0"/>
              <a:t>? </a:t>
            </a:r>
          </a:p>
          <a:p>
            <a:r>
              <a:rPr lang="en-US" sz="3200" u="sng" dirty="0"/>
              <a:t>Methods</a:t>
            </a:r>
            <a:r>
              <a:rPr lang="en-US" sz="3200" dirty="0"/>
              <a:t>: OVID Medline, </a:t>
            </a:r>
            <a:r>
              <a:rPr lang="en-US" sz="3200" dirty="0" err="1"/>
              <a:t>Pubmed</a:t>
            </a:r>
            <a:r>
              <a:rPr lang="en-US" sz="3200" dirty="0"/>
              <a:t>, and Web of Science were used as search databases. Final search was conducted on 8/06/2018. MESH terms were organized for maximal inclusion and were organized into injury/outcome, intervention, target, and comparison terms.  103 total articles were found, but only 6 articles were designated for critical appraisal after meeting inclusion criteria and not containing exclusion criteria.</a:t>
            </a:r>
          </a:p>
          <a:p>
            <a:r>
              <a:rPr lang="en-US" sz="3200" u="sng" dirty="0"/>
              <a:t>Results</a:t>
            </a:r>
            <a:r>
              <a:rPr lang="en-US" sz="3200" dirty="0"/>
              <a:t>: 304 total patients were included across 6 studies from multiple geographic regions. Optimal ONSD cutoff ranged from 4.8 to 5.85mm across all included studies. Sensitivity included values from 82.6% to 98%. Specificity varied from 80.4% to 100%. Positive predictive value values ranged from 53% to 100%. Negative predictive value included values ranging from 95.5% to 100%. </a:t>
            </a:r>
          </a:p>
          <a:p>
            <a:r>
              <a:rPr lang="en-US" sz="3200" u="sng" dirty="0"/>
              <a:t>Discussion and Conclusion</a:t>
            </a:r>
            <a:r>
              <a:rPr lang="en-US" sz="3200" dirty="0"/>
              <a:t>: In adult patients with suspected </a:t>
            </a:r>
            <a:r>
              <a:rPr lang="en-US" sz="3200" dirty="0" err="1"/>
              <a:t>eICP</a:t>
            </a:r>
            <a:r>
              <a:rPr lang="en-US" sz="3200" dirty="0"/>
              <a:t>, </a:t>
            </a:r>
            <a:r>
              <a:rPr lang="en-US" sz="3200" dirty="0" err="1"/>
              <a:t>transorbital</a:t>
            </a:r>
            <a:r>
              <a:rPr lang="en-US" sz="3200" dirty="0"/>
              <a:t> ultrasound measurement of ONSD correlates with the gold standard, is sensitive and specific, and is superior to other non-invasive methods to monitor and detect immediate changes in ICP. However, this technique requires additional meta-analysis and study to more thoroughly validate the technique and establish an optimal ONSD cutoff value that is representative of a multi-ethnic population. </a:t>
            </a:r>
          </a:p>
          <a:p>
            <a:r>
              <a:rPr lang="en-US" sz="3200" dirty="0"/>
              <a:t>. </a:t>
            </a:r>
          </a:p>
        </p:txBody>
      </p:sp>
      <p:sp>
        <p:nvSpPr>
          <p:cNvPr id="52" name="TextBox 51">
            <a:extLst>
              <a:ext uri="{FF2B5EF4-FFF2-40B4-BE49-F238E27FC236}">
                <a16:creationId xmlns:a16="http://schemas.microsoft.com/office/drawing/2014/main" id="{B0E4BFE5-3F36-45C0-9D0A-F0C45C1EC990}"/>
              </a:ext>
            </a:extLst>
          </p:cNvPr>
          <p:cNvSpPr txBox="1"/>
          <p:nvPr/>
        </p:nvSpPr>
        <p:spPr>
          <a:xfrm>
            <a:off x="33149722" y="7731952"/>
            <a:ext cx="10450295" cy="9448740"/>
          </a:xfrm>
          <a:prstGeom prst="rect">
            <a:avLst/>
          </a:prstGeom>
          <a:noFill/>
        </p:spPr>
        <p:txBody>
          <a:bodyPr wrap="square" rtlCol="0">
            <a:spAutoFit/>
          </a:bodyPr>
          <a:lstStyle>
            <a:defPPr>
              <a:defRPr kern="1200" smtId="4294967295"/>
            </a:defPPr>
          </a:lstStyle>
          <a:p>
            <a:r>
              <a:rPr lang="en-US" sz="3200" dirty="0"/>
              <a:t>In adult patients with suspected </a:t>
            </a:r>
            <a:r>
              <a:rPr lang="en-US" sz="3200" dirty="0" err="1"/>
              <a:t>eICP</a:t>
            </a:r>
            <a:r>
              <a:rPr lang="en-US" sz="3200" dirty="0"/>
              <a:t>, transorbital ultrasonography of the ONSD is an accurate, rapid, and cost-effective method for detecting </a:t>
            </a:r>
            <a:r>
              <a:rPr lang="en-US" sz="3200" dirty="0" err="1"/>
              <a:t>eICP</a:t>
            </a:r>
            <a:r>
              <a:rPr lang="en-US" sz="3200" dirty="0"/>
              <a:t>.  ONSD measurements correlate with the gold standard, are sensitive and specific, can detect immediate changes in ICP, and are superior to other non-invasive methods of ICP monitoring.  </a:t>
            </a:r>
          </a:p>
          <a:p>
            <a:endParaRPr lang="en-US" sz="3200" dirty="0"/>
          </a:p>
          <a:p>
            <a:r>
              <a:rPr lang="en-US" sz="3200" dirty="0"/>
              <a:t>-Therefore, it might be a useful tool when invasive ICP monitoring is delayed, unavailable, or contraindicated, in hospitals without neurosurgical services, or in rural or resource-limited settings. </a:t>
            </a:r>
          </a:p>
          <a:p>
            <a:endParaRPr lang="en-US" sz="3200" dirty="0"/>
          </a:p>
          <a:p>
            <a:r>
              <a:rPr lang="en-US" sz="3200" dirty="0"/>
              <a:t>-All of the studies utilized sample populations at either one or two medical centers, limiting applicability of the results. This is despite how studies were performed in multiple countries and on multiple ethnic groups.  </a:t>
            </a:r>
          </a:p>
          <a:p>
            <a:endParaRPr lang="en-US" sz="3200" u="sng" dirty="0"/>
          </a:p>
          <a:p>
            <a:r>
              <a:rPr lang="en-US" sz="3200" u="sng" dirty="0"/>
              <a:t>So, there is ample opportunity to conduct the first blinded large scale multi-center controlled prospective cohort trial</a:t>
            </a:r>
          </a:p>
        </p:txBody>
      </p:sp>
      <p:sp>
        <p:nvSpPr>
          <p:cNvPr id="50" name="TextBox 49">
            <a:extLst>
              <a:ext uri="{FF2B5EF4-FFF2-40B4-BE49-F238E27FC236}">
                <a16:creationId xmlns:a16="http://schemas.microsoft.com/office/drawing/2014/main" id="{40DD8365-EA81-487B-AEAB-246594E9BB02}"/>
              </a:ext>
            </a:extLst>
          </p:cNvPr>
          <p:cNvSpPr txBox="1"/>
          <p:nvPr/>
        </p:nvSpPr>
        <p:spPr>
          <a:xfrm>
            <a:off x="33176957" y="6863453"/>
            <a:ext cx="9829800" cy="769441"/>
          </a:xfrm>
          <a:prstGeom prst="rect">
            <a:avLst/>
          </a:prstGeom>
          <a:ln>
            <a:noFill/>
          </a:ln>
          <a:effectLst>
            <a:outerShdw dist="114300" dir="5400000" algn="t" rotWithShape="0">
              <a:srgbClr val="EF5B5B"/>
            </a:outerShdw>
          </a:effectLst>
        </p:spPr>
        <p:style>
          <a:lnRef idx="2">
            <a:schemeClr val="dk1"/>
          </a:lnRef>
          <a:fillRef idx="1">
            <a:schemeClr val="lt1"/>
          </a:fillRef>
          <a:effectRef idx="0">
            <a:schemeClr val="dk1"/>
          </a:effectRef>
          <a:fontRef idx="minor">
            <a:schemeClr val="dk1"/>
          </a:fontRef>
        </p:style>
        <p:txBody>
          <a:bodyPr wrap="square" rtlCol="0">
            <a:spAutoFit/>
          </a:bodyPr>
          <a:lstStyle/>
          <a:p>
            <a:pPr defTabSz="4702588">
              <a:defRPr/>
            </a:pPr>
            <a:r>
              <a:rPr lang="en-US" sz="4400" dirty="0">
                <a:latin typeface="Bree Serif" panose="02000503040000020004" pitchFamily="2" charset="0"/>
              </a:rPr>
              <a:t>Conclusion</a:t>
            </a:r>
          </a:p>
        </p:txBody>
      </p:sp>
      <p:sp>
        <p:nvSpPr>
          <p:cNvPr id="53" name="TextBox 52">
            <a:extLst>
              <a:ext uri="{FF2B5EF4-FFF2-40B4-BE49-F238E27FC236}">
                <a16:creationId xmlns:a16="http://schemas.microsoft.com/office/drawing/2014/main" id="{D46BBE28-F297-4ACF-9FF2-A8CACF4EEE5F}"/>
              </a:ext>
            </a:extLst>
          </p:cNvPr>
          <p:cNvSpPr txBox="1"/>
          <p:nvPr/>
        </p:nvSpPr>
        <p:spPr>
          <a:xfrm>
            <a:off x="33196533" y="18756081"/>
            <a:ext cx="9829800" cy="769441"/>
          </a:xfrm>
          <a:prstGeom prst="rect">
            <a:avLst/>
          </a:prstGeom>
          <a:ln>
            <a:noFill/>
          </a:ln>
          <a:effectLst>
            <a:outerShdw dist="114300" dir="5400000" algn="t" rotWithShape="0">
              <a:srgbClr val="EF5B5B"/>
            </a:outerShdw>
          </a:effectLst>
        </p:spPr>
        <p:style>
          <a:lnRef idx="2">
            <a:schemeClr val="dk1"/>
          </a:lnRef>
          <a:fillRef idx="1">
            <a:schemeClr val="lt1"/>
          </a:fillRef>
          <a:effectRef idx="0">
            <a:schemeClr val="dk1"/>
          </a:effectRef>
          <a:fontRef idx="minor">
            <a:schemeClr val="dk1"/>
          </a:fontRef>
        </p:style>
        <p:txBody>
          <a:bodyPr wrap="square" rtlCol="0">
            <a:spAutoFit/>
          </a:bodyPr>
          <a:lstStyle/>
          <a:p>
            <a:pPr defTabSz="4702588">
              <a:defRPr/>
            </a:pPr>
            <a:r>
              <a:rPr lang="en-US" sz="4400" dirty="0">
                <a:latin typeface="Bree Serif" panose="02000503040000020004" pitchFamily="2" charset="0"/>
              </a:rPr>
              <a:t>References</a:t>
            </a:r>
          </a:p>
        </p:txBody>
      </p:sp>
      <p:sp>
        <p:nvSpPr>
          <p:cNvPr id="948" name="TextBox 947">
            <a:extLst>
              <a:ext uri="{FF2B5EF4-FFF2-40B4-BE49-F238E27FC236}">
                <a16:creationId xmlns:a16="http://schemas.microsoft.com/office/drawing/2014/main" id="{77838F30-39AF-4706-AB87-8847505ED198}"/>
              </a:ext>
            </a:extLst>
          </p:cNvPr>
          <p:cNvSpPr txBox="1"/>
          <p:nvPr/>
        </p:nvSpPr>
        <p:spPr>
          <a:xfrm>
            <a:off x="33196533" y="19612158"/>
            <a:ext cx="10450295" cy="13295948"/>
          </a:xfrm>
          <a:prstGeom prst="rect">
            <a:avLst/>
          </a:prstGeom>
          <a:noFill/>
        </p:spPr>
        <p:txBody>
          <a:bodyPr wrap="square" rtlCol="0">
            <a:spAutoFit/>
          </a:bodyPr>
          <a:lstStyle>
            <a:defPPr>
              <a:defRPr kern="1200" smtId="4294967295"/>
            </a:defPPr>
          </a:lstStyle>
          <a:p>
            <a:pPr marL="457200" lvl="0" indent="-457200">
              <a:buFont typeface="+mj-lt"/>
              <a:buAutoNum type="arabicParenR"/>
            </a:pPr>
            <a:r>
              <a:rPr lang="en-US" sz="3000" dirty="0" err="1"/>
              <a:t>Frumin</a:t>
            </a:r>
            <a:r>
              <a:rPr lang="en-US" sz="3000" dirty="0"/>
              <a:t> E, </a:t>
            </a:r>
            <a:r>
              <a:rPr lang="en-US" sz="3000" dirty="0" err="1"/>
              <a:t>Schlang</a:t>
            </a:r>
            <a:r>
              <a:rPr lang="en-US" sz="3000" dirty="0"/>
              <a:t> J, </a:t>
            </a:r>
            <a:r>
              <a:rPr lang="en-US" sz="3000" dirty="0" err="1"/>
              <a:t>Wiechmann</a:t>
            </a:r>
            <a:r>
              <a:rPr lang="en-US" sz="3000" dirty="0"/>
              <a:t> W, et al. Prospective Analysis of Single Operator </a:t>
            </a:r>
            <a:r>
              <a:rPr lang="en-US" sz="3000" dirty="0" err="1"/>
              <a:t>Sonographic</a:t>
            </a:r>
            <a:r>
              <a:rPr lang="en-US" sz="3000" dirty="0"/>
              <a:t> Optic Nerve Sheath Diameter Measurement for Diagnosis of Elevated Intracranial Pressure. </a:t>
            </a:r>
            <a:r>
              <a:rPr lang="en-US" sz="3000" i="1" dirty="0"/>
              <a:t>West J </a:t>
            </a:r>
            <a:r>
              <a:rPr lang="en-US" sz="3000" i="1" dirty="0" err="1"/>
              <a:t>Emerg</a:t>
            </a:r>
            <a:r>
              <a:rPr lang="en-US" sz="3000" i="1" dirty="0"/>
              <a:t> Med</a:t>
            </a:r>
            <a:r>
              <a:rPr lang="en-US" sz="3000" dirty="0"/>
              <a:t>. 2014;15(2):217-220. </a:t>
            </a:r>
            <a:r>
              <a:rPr lang="en-US" sz="3000" dirty="0" err="1"/>
              <a:t>doi</a:t>
            </a:r>
            <a:r>
              <a:rPr lang="en-US" sz="3000" dirty="0"/>
              <a:t>: 10.5811/westjem.2013.9.16191. </a:t>
            </a:r>
          </a:p>
          <a:p>
            <a:pPr marL="457200" lvl="0" indent="-457200">
              <a:buFont typeface="+mj-lt"/>
              <a:buAutoNum type="arabicParenR"/>
            </a:pPr>
            <a:r>
              <a:rPr lang="en-US" sz="3000" dirty="0" err="1"/>
              <a:t>Jeon</a:t>
            </a:r>
            <a:r>
              <a:rPr lang="en-US" sz="3000" dirty="0"/>
              <a:t> JP, Lee SU, Kim SE, et al. Correlation of Optic Nerve Sheath Diameter with Directly Measured Intracranial Pressure in Korean Adults Using Bedside </a:t>
            </a:r>
            <a:r>
              <a:rPr lang="en-US" sz="3000" dirty="0" err="1"/>
              <a:t>Ultrasonography</a:t>
            </a:r>
            <a:r>
              <a:rPr lang="en-US" sz="3000" dirty="0"/>
              <a:t>. </a:t>
            </a:r>
            <a:r>
              <a:rPr lang="en-US" sz="3000" i="1" dirty="0" err="1"/>
              <a:t>PLoS</a:t>
            </a:r>
            <a:r>
              <a:rPr lang="en-US" sz="3000" i="1" dirty="0"/>
              <a:t> One</a:t>
            </a:r>
            <a:r>
              <a:rPr lang="en-US" sz="3000" dirty="0"/>
              <a:t>. 2017;12(9):e0183170. </a:t>
            </a:r>
            <a:r>
              <a:rPr lang="en-US" sz="3000" dirty="0" err="1"/>
              <a:t>doi</a:t>
            </a:r>
            <a:r>
              <a:rPr lang="en-US" sz="3000" dirty="0"/>
              <a:t>: 10.1371/journal.pone.0183170. </a:t>
            </a:r>
          </a:p>
          <a:p>
            <a:pPr marL="457200" lvl="0" indent="-457200">
              <a:buFont typeface="+mj-lt"/>
              <a:buAutoNum type="arabicParenR"/>
            </a:pPr>
            <a:r>
              <a:rPr lang="en-US" sz="3000" dirty="0" err="1"/>
              <a:t>Maissan</a:t>
            </a:r>
            <a:r>
              <a:rPr lang="en-US" sz="3000" dirty="0"/>
              <a:t> IM, </a:t>
            </a:r>
            <a:r>
              <a:rPr lang="en-US" sz="3000" dirty="0" err="1"/>
              <a:t>Dirven</a:t>
            </a:r>
            <a:r>
              <a:rPr lang="en-US" sz="3000" dirty="0"/>
              <a:t>, </a:t>
            </a:r>
            <a:r>
              <a:rPr lang="en-US" sz="3000" dirty="0" err="1"/>
              <a:t>Perjan</a:t>
            </a:r>
            <a:r>
              <a:rPr lang="en-US" sz="3000" dirty="0"/>
              <a:t> J A C, </a:t>
            </a:r>
            <a:r>
              <a:rPr lang="en-US" sz="3000" dirty="0" err="1"/>
              <a:t>Haitsma</a:t>
            </a:r>
            <a:r>
              <a:rPr lang="en-US" sz="3000" dirty="0"/>
              <a:t> IK, </a:t>
            </a:r>
            <a:r>
              <a:rPr lang="en-US" sz="3000" dirty="0" err="1"/>
              <a:t>Hoeks</a:t>
            </a:r>
            <a:r>
              <a:rPr lang="en-US" sz="3000" dirty="0"/>
              <a:t> SE, </a:t>
            </a:r>
            <a:r>
              <a:rPr lang="en-US" sz="3000" dirty="0" err="1"/>
              <a:t>Gommers</a:t>
            </a:r>
            <a:r>
              <a:rPr lang="en-US" sz="3000" dirty="0"/>
              <a:t> D, </a:t>
            </a:r>
            <a:r>
              <a:rPr lang="en-US" sz="3000" dirty="0" err="1"/>
              <a:t>Stolker</a:t>
            </a:r>
            <a:r>
              <a:rPr lang="en-US" sz="3000" dirty="0"/>
              <a:t> RJ. </a:t>
            </a:r>
            <a:r>
              <a:rPr lang="en-US" sz="3000" dirty="0" err="1"/>
              <a:t>Ultrasonographic</a:t>
            </a:r>
            <a:r>
              <a:rPr lang="en-US" sz="3000" dirty="0"/>
              <a:t> Measured Optic Nerve Sheath Diameter as an Accurate and Quick Monitor for Changes in Intracranial Pressure. </a:t>
            </a:r>
            <a:r>
              <a:rPr lang="en-US" sz="3000" i="1" dirty="0"/>
              <a:t>J </a:t>
            </a:r>
            <a:r>
              <a:rPr lang="en-US" sz="3000" i="1" dirty="0" err="1"/>
              <a:t>Neurosurg</a:t>
            </a:r>
            <a:r>
              <a:rPr lang="en-US" sz="3000" dirty="0"/>
              <a:t>. 2015;123(3):743-747. </a:t>
            </a:r>
            <a:r>
              <a:rPr lang="en-US" sz="3000" dirty="0" err="1"/>
              <a:t>doi</a:t>
            </a:r>
            <a:r>
              <a:rPr lang="en-US" sz="3000" dirty="0"/>
              <a:t>: 10.3171/2014.10.JNS141197. </a:t>
            </a:r>
          </a:p>
          <a:p>
            <a:pPr marL="457200" indent="-457200">
              <a:buFont typeface="+mj-lt"/>
              <a:buAutoNum type="arabicParenR"/>
            </a:pPr>
            <a:r>
              <a:rPr lang="en-US" sz="3000" dirty="0" err="1"/>
              <a:t>Raffiz</a:t>
            </a:r>
            <a:r>
              <a:rPr lang="en-US" sz="3000" dirty="0"/>
              <a:t> M, Abdullah JM. Optic Nerve Sheath Diameter Measurement: A Means of Detecting Raised ICP in Adult Traumatic and Non-Traumatic Neurosurgical Patients. </a:t>
            </a:r>
            <a:r>
              <a:rPr lang="en-US" sz="3000" i="1" dirty="0"/>
              <a:t>Am J </a:t>
            </a:r>
            <a:r>
              <a:rPr lang="en-US" sz="3000" i="1" dirty="0" err="1"/>
              <a:t>Emerg</a:t>
            </a:r>
            <a:r>
              <a:rPr lang="en-US" sz="3000" i="1" dirty="0"/>
              <a:t> M</a:t>
            </a:r>
            <a:r>
              <a:rPr lang="en-US" sz="3000" dirty="0"/>
              <a:t>. 2016;35(1):150-153. </a:t>
            </a:r>
            <a:r>
              <a:rPr lang="en-US" sz="3000" dirty="0" err="1"/>
              <a:t>doi</a:t>
            </a:r>
            <a:r>
              <a:rPr lang="en-US" sz="3000" dirty="0"/>
              <a:t>: 10.1016/j.ajem.2016.09.044. </a:t>
            </a:r>
          </a:p>
          <a:p>
            <a:pPr marL="457200" lvl="0" indent="-457200">
              <a:buFont typeface="+mj-lt"/>
              <a:buAutoNum type="arabicParenR"/>
            </a:pPr>
            <a:r>
              <a:rPr lang="en-US" sz="3000" dirty="0" err="1"/>
              <a:t>Rajajee</a:t>
            </a:r>
            <a:r>
              <a:rPr lang="en-US" sz="3000" dirty="0"/>
              <a:t> V, </a:t>
            </a:r>
            <a:r>
              <a:rPr lang="en-US" sz="3000" dirty="0" err="1"/>
              <a:t>Vanaman</a:t>
            </a:r>
            <a:r>
              <a:rPr lang="en-US" sz="3000" dirty="0"/>
              <a:t> M, Fletcher J, Jacobs T. Optic Nerve Ultrasound for the Detection of Raised Intracranial Pressure. </a:t>
            </a:r>
            <a:r>
              <a:rPr lang="en-US" sz="3000" i="1" dirty="0" err="1"/>
              <a:t>Neurocrit</a:t>
            </a:r>
            <a:r>
              <a:rPr lang="en-US" sz="3000" i="1" dirty="0"/>
              <a:t> Care</a:t>
            </a:r>
            <a:r>
              <a:rPr lang="en-US" sz="3000" dirty="0"/>
              <a:t>. 2011;15(3):506-515. </a:t>
            </a:r>
            <a:r>
              <a:rPr lang="en-US" sz="3000" dirty="0" err="1"/>
              <a:t>doi</a:t>
            </a:r>
            <a:r>
              <a:rPr lang="en-US" sz="3000" dirty="0"/>
              <a:t>: 10.1007/s12028-011-9606-8.</a:t>
            </a:r>
          </a:p>
          <a:p>
            <a:pPr marL="457200" lvl="0" indent="-457200">
              <a:buFont typeface="+mj-lt"/>
              <a:buAutoNum type="arabicParenR"/>
            </a:pPr>
            <a:r>
              <a:rPr lang="en-US" sz="3000" dirty="0" err="1"/>
              <a:t>Robba</a:t>
            </a:r>
            <a:r>
              <a:rPr lang="en-US" sz="3000" dirty="0"/>
              <a:t> C, </a:t>
            </a:r>
            <a:r>
              <a:rPr lang="en-US" sz="3000" dirty="0" err="1"/>
              <a:t>Cardim</a:t>
            </a:r>
            <a:r>
              <a:rPr lang="en-US" sz="3000" dirty="0"/>
              <a:t> D, </a:t>
            </a:r>
            <a:r>
              <a:rPr lang="en-US" sz="3000" dirty="0" err="1"/>
              <a:t>Tajsic</a:t>
            </a:r>
            <a:r>
              <a:rPr lang="en-US" sz="3000" dirty="0"/>
              <a:t> T, et al. Ultrasound Non-Invasive Measurement of Intracranial Pressure in </a:t>
            </a:r>
            <a:r>
              <a:rPr lang="en-US" sz="3000" dirty="0" err="1"/>
              <a:t>Neurointensive</a:t>
            </a:r>
            <a:r>
              <a:rPr lang="en-US" sz="3000" dirty="0"/>
              <a:t> Care: A Prospective Observational Study. </a:t>
            </a:r>
            <a:r>
              <a:rPr lang="en-US" sz="3000" i="1" dirty="0" err="1"/>
              <a:t>PLoS</a:t>
            </a:r>
            <a:r>
              <a:rPr lang="en-US" sz="3000" i="1" dirty="0"/>
              <a:t> medicine</a:t>
            </a:r>
            <a:r>
              <a:rPr lang="en-US" sz="3000" dirty="0"/>
              <a:t>. 2017;14(7):e1002356. </a:t>
            </a:r>
            <a:r>
              <a:rPr lang="en-US" sz="3000" dirty="0" err="1"/>
              <a:t>doi</a:t>
            </a:r>
            <a:r>
              <a:rPr lang="en-US" sz="3000" dirty="0"/>
              <a:t>: 10.1371/</a:t>
            </a:r>
            <a:r>
              <a:rPr lang="en-US" sz="3000" dirty="0" err="1"/>
              <a:t>journal.pmed</a:t>
            </a:r>
            <a:r>
              <a:rPr lang="en-US" sz="3000" dirty="0"/>
              <a:t>. 1002356. </a:t>
            </a:r>
          </a:p>
          <a:p>
            <a:pPr lvl="0"/>
            <a:endParaRPr lang="en-US" sz="2400" dirty="0"/>
          </a:p>
          <a:p>
            <a:endParaRPr lang="en-US" sz="2400" dirty="0">
              <a:latin typeface="Open Sans" panose="020B0606030504020204" pitchFamily="34" charset="0"/>
              <a:ea typeface="Open Sans" panose="020B0606030504020204" pitchFamily="34" charset="0"/>
              <a:cs typeface="Open Sans" panose="020B0606030504020204" pitchFamily="34" charset="0"/>
            </a:endParaRPr>
          </a:p>
        </p:txBody>
      </p:sp>
      <p:sp>
        <p:nvSpPr>
          <p:cNvPr id="21" name="TextBox 20">
            <a:extLst>
              <a:ext uri="{FF2B5EF4-FFF2-40B4-BE49-F238E27FC236}">
                <a16:creationId xmlns:a16="http://schemas.microsoft.com/office/drawing/2014/main" id="{987A6BEF-F37F-4836-9F1B-39E6B78A92AA}"/>
              </a:ext>
            </a:extLst>
          </p:cNvPr>
          <p:cNvSpPr txBox="1"/>
          <p:nvPr/>
        </p:nvSpPr>
        <p:spPr>
          <a:xfrm>
            <a:off x="632728" y="29914697"/>
            <a:ext cx="9857035" cy="2062103"/>
          </a:xfrm>
          <a:prstGeom prst="rect">
            <a:avLst/>
          </a:prstGeom>
          <a:noFill/>
        </p:spPr>
        <p:txBody>
          <a:bodyPr wrap="square" rtlCol="0">
            <a:spAutoFit/>
          </a:bodyPr>
          <a:lstStyle>
            <a:defPPr>
              <a:defRPr kern="1200" smtId="4294967295"/>
            </a:defPPr>
          </a:lstStyle>
          <a:p>
            <a:r>
              <a:rPr lang="en-US" sz="3200" dirty="0"/>
              <a:t>The purpose of  is to review literature published since 2011 on determination of </a:t>
            </a:r>
            <a:r>
              <a:rPr lang="en-US" sz="3200" dirty="0" err="1"/>
              <a:t>eICP</a:t>
            </a:r>
            <a:r>
              <a:rPr lang="en-US" sz="3200" dirty="0"/>
              <a:t> by ultrasound measurement of optic nerve sheath diameter ONSD, compared to the invasive ICP monitors, in adult patients. </a:t>
            </a:r>
          </a:p>
        </p:txBody>
      </p:sp>
      <p:sp>
        <p:nvSpPr>
          <p:cNvPr id="22" name="TextBox 21">
            <a:extLst>
              <a:ext uri="{FF2B5EF4-FFF2-40B4-BE49-F238E27FC236}">
                <a16:creationId xmlns:a16="http://schemas.microsoft.com/office/drawing/2014/main" id="{AB0889A3-6EEC-4AA1-918E-CA70E2D1BC52}"/>
              </a:ext>
            </a:extLst>
          </p:cNvPr>
          <p:cNvSpPr txBox="1"/>
          <p:nvPr/>
        </p:nvSpPr>
        <p:spPr>
          <a:xfrm>
            <a:off x="661303" y="28989786"/>
            <a:ext cx="9829800" cy="769441"/>
          </a:xfrm>
          <a:prstGeom prst="rect">
            <a:avLst/>
          </a:prstGeom>
          <a:ln>
            <a:noFill/>
          </a:ln>
          <a:effectLst>
            <a:outerShdw dist="114300" dir="5400000" algn="t" rotWithShape="0">
              <a:srgbClr val="EF5B5B"/>
            </a:outerShdw>
          </a:effectLst>
        </p:spPr>
        <p:style>
          <a:lnRef idx="2">
            <a:schemeClr val="dk1"/>
          </a:lnRef>
          <a:fillRef idx="1">
            <a:schemeClr val="lt1"/>
          </a:fillRef>
          <a:effectRef idx="0">
            <a:schemeClr val="dk1"/>
          </a:effectRef>
          <a:fontRef idx="minor">
            <a:schemeClr val="dk1"/>
          </a:fontRef>
        </p:style>
        <p:txBody>
          <a:bodyPr wrap="square" rtlCol="0">
            <a:spAutoFit/>
          </a:bodyPr>
          <a:lstStyle/>
          <a:p>
            <a:pPr defTabSz="4702588">
              <a:defRPr/>
            </a:pPr>
            <a:r>
              <a:rPr lang="en-US" sz="4400" dirty="0">
                <a:latin typeface="Bree Serif" panose="02000503040000020004" pitchFamily="2" charset="0"/>
              </a:rPr>
              <a:t>Purpose of Literature Review </a:t>
            </a:r>
          </a:p>
        </p:txBody>
      </p:sp>
      <p:sp>
        <p:nvSpPr>
          <p:cNvPr id="24" name="Rectangle 23"/>
          <p:cNvSpPr/>
          <p:nvPr/>
        </p:nvSpPr>
        <p:spPr>
          <a:xfrm>
            <a:off x="14588775" y="23874136"/>
            <a:ext cx="12678614" cy="400110"/>
          </a:xfrm>
          <a:prstGeom prst="rect">
            <a:avLst/>
          </a:prstGeom>
        </p:spPr>
        <p:txBody>
          <a:bodyPr wrap="square">
            <a:spAutoFit/>
          </a:bodyPr>
          <a:lstStyle/>
          <a:p>
            <a:r>
              <a:rPr lang="en-US" sz="2000" dirty="0"/>
              <a:t>Image obtained from http://casemed.case.edu/clerkships/neurology/NeurLrngObjectives/Monroe%20Kellie.htm</a:t>
            </a:r>
          </a:p>
        </p:txBody>
      </p:sp>
      <p:pic>
        <p:nvPicPr>
          <p:cNvPr id="1027" name="Picture 3"/>
          <p:cNvPicPr>
            <a:picLocks noChangeAspect="1" noChangeArrowheads="1"/>
          </p:cNvPicPr>
          <p:nvPr/>
        </p:nvPicPr>
        <p:blipFill>
          <a:blip r:embed="rId2" cstate="print"/>
          <a:srcRect/>
          <a:stretch>
            <a:fillRect/>
          </a:stretch>
        </p:blipFill>
        <p:spPr bwMode="auto">
          <a:xfrm>
            <a:off x="671044" y="347440"/>
            <a:ext cx="5912315" cy="6181056"/>
          </a:xfrm>
          <a:prstGeom prst="rect">
            <a:avLst/>
          </a:prstGeom>
          <a:noFill/>
          <a:ln w="9525">
            <a:noFill/>
            <a:miter lim="800000"/>
            <a:headEnd/>
            <a:tailEnd/>
          </a:ln>
        </p:spPr>
      </p:pic>
      <p:sp>
        <p:nvSpPr>
          <p:cNvPr id="27" name="TextBox 26">
            <a:extLst>
              <a:ext uri="{FF2B5EF4-FFF2-40B4-BE49-F238E27FC236}">
                <a16:creationId xmlns:a16="http://schemas.microsoft.com/office/drawing/2014/main" id="{B0E4BFE5-3F36-45C0-9D0A-F0C45C1EC990}"/>
              </a:ext>
            </a:extLst>
          </p:cNvPr>
          <p:cNvSpPr txBox="1"/>
          <p:nvPr/>
        </p:nvSpPr>
        <p:spPr>
          <a:xfrm>
            <a:off x="11625208" y="25263027"/>
            <a:ext cx="9857035" cy="6986528"/>
          </a:xfrm>
          <a:prstGeom prst="rect">
            <a:avLst/>
          </a:prstGeom>
          <a:noFill/>
        </p:spPr>
        <p:txBody>
          <a:bodyPr wrap="square" rtlCol="0">
            <a:spAutoFit/>
          </a:bodyPr>
          <a:lstStyle>
            <a:defPPr>
              <a:defRPr kern="1200" smtId="4294967295"/>
            </a:defPPr>
          </a:lstStyle>
          <a:p>
            <a:r>
              <a:rPr lang="en-US" sz="3200" dirty="0"/>
              <a:t>The best available evidence supports variable sensitivity and specificity with the presence of a moderate</a:t>
            </a:r>
            <a:r>
              <a:rPr lang="en-US" sz="3200" baseline="30000" dirty="0"/>
              <a:t>12, 16,17</a:t>
            </a:r>
            <a:r>
              <a:rPr lang="en-US" sz="3200" dirty="0"/>
              <a:t> to large</a:t>
            </a:r>
            <a:r>
              <a:rPr lang="en-US" sz="3200" baseline="30000" dirty="0"/>
              <a:t>13, 14, 15</a:t>
            </a:r>
            <a:r>
              <a:rPr lang="en-US" sz="3200" dirty="0"/>
              <a:t> correlation between ultrasound measurement of ONSD and invasive ICP monitoring for the detection of </a:t>
            </a:r>
            <a:r>
              <a:rPr lang="en-US" sz="3200" dirty="0" err="1"/>
              <a:t>eICP</a:t>
            </a:r>
            <a:r>
              <a:rPr lang="en-US" sz="3200" dirty="0"/>
              <a:t>. 304 total patients were included across 6 studies from multiple geographic regions and ethnic populations. </a:t>
            </a:r>
          </a:p>
          <a:p>
            <a:endParaRPr lang="en-US" sz="3200" b="1" dirty="0">
              <a:solidFill>
                <a:srgbClr val="0000FF"/>
              </a:solidFill>
            </a:endParaRPr>
          </a:p>
          <a:p>
            <a:r>
              <a:rPr lang="en-US" sz="3200" b="1" dirty="0">
                <a:solidFill>
                  <a:srgbClr val="0000FF"/>
                </a:solidFill>
              </a:rPr>
              <a:t>Optimal ONSD cutoff </a:t>
            </a:r>
            <a:r>
              <a:rPr lang="en-US" sz="3200" dirty="0"/>
              <a:t>to be between</a:t>
            </a:r>
            <a:r>
              <a:rPr lang="en-US" sz="3200" b="1" dirty="0"/>
              <a:t> </a:t>
            </a:r>
            <a:r>
              <a:rPr lang="en-US" sz="3200" b="1" dirty="0">
                <a:solidFill>
                  <a:srgbClr val="0000FF"/>
                </a:solidFill>
              </a:rPr>
              <a:t>4.8mm</a:t>
            </a:r>
            <a:r>
              <a:rPr lang="en-US" sz="3200" b="1" baseline="30000" dirty="0">
                <a:solidFill>
                  <a:srgbClr val="0000FF"/>
                </a:solidFill>
              </a:rPr>
              <a:t>16</a:t>
            </a:r>
            <a:r>
              <a:rPr lang="en-US" sz="3200" b="1" dirty="0">
                <a:solidFill>
                  <a:srgbClr val="0000FF"/>
                </a:solidFill>
              </a:rPr>
              <a:t>and 5.85mm</a:t>
            </a:r>
            <a:r>
              <a:rPr lang="en-US" sz="3200" b="1" baseline="30000" dirty="0">
                <a:solidFill>
                  <a:srgbClr val="0000FF"/>
                </a:solidFill>
              </a:rPr>
              <a:t>17</a:t>
            </a:r>
            <a:endParaRPr lang="en-US" sz="3200" b="1" dirty="0">
              <a:solidFill>
                <a:srgbClr val="0000FF"/>
              </a:solidFill>
            </a:endParaRPr>
          </a:p>
          <a:p>
            <a:endParaRPr lang="en-US" sz="3200" dirty="0"/>
          </a:p>
          <a:p>
            <a:r>
              <a:rPr lang="en-US" sz="3200" b="1" dirty="0">
                <a:solidFill>
                  <a:srgbClr val="FF0000"/>
                </a:solidFill>
              </a:rPr>
              <a:t>Sensitivity </a:t>
            </a:r>
            <a:r>
              <a:rPr lang="en-US" sz="3200" dirty="0"/>
              <a:t>ranges from </a:t>
            </a:r>
            <a:r>
              <a:rPr lang="en-US" sz="3200" b="1" dirty="0">
                <a:solidFill>
                  <a:srgbClr val="FF0000"/>
                </a:solidFill>
              </a:rPr>
              <a:t>82.6%</a:t>
            </a:r>
            <a:r>
              <a:rPr lang="en-US" sz="3200" b="1" baseline="30000" dirty="0">
                <a:solidFill>
                  <a:srgbClr val="FF0000"/>
                </a:solidFill>
              </a:rPr>
              <a:t>17</a:t>
            </a:r>
            <a:r>
              <a:rPr lang="en-US" sz="3200" b="1" dirty="0">
                <a:solidFill>
                  <a:srgbClr val="FF0000"/>
                </a:solidFill>
              </a:rPr>
              <a:t> to 98%</a:t>
            </a:r>
            <a:r>
              <a:rPr lang="en-US" sz="3200" b="1" baseline="30000" dirty="0">
                <a:solidFill>
                  <a:srgbClr val="FF0000"/>
                </a:solidFill>
              </a:rPr>
              <a:t>16</a:t>
            </a:r>
            <a:r>
              <a:rPr lang="en-US" sz="3200" b="1" dirty="0">
                <a:solidFill>
                  <a:srgbClr val="FF0000"/>
                </a:solidFill>
              </a:rPr>
              <a:t> </a:t>
            </a:r>
          </a:p>
          <a:p>
            <a:r>
              <a:rPr lang="en-US" sz="3200" b="1" dirty="0">
                <a:solidFill>
                  <a:srgbClr val="FF0000"/>
                </a:solidFill>
              </a:rPr>
              <a:t>Specificity </a:t>
            </a:r>
            <a:r>
              <a:rPr lang="en-US" sz="3200" dirty="0"/>
              <a:t>ranges from </a:t>
            </a:r>
            <a:r>
              <a:rPr lang="en-US" sz="3200" b="1" dirty="0">
                <a:solidFill>
                  <a:srgbClr val="FF0000"/>
                </a:solidFill>
              </a:rPr>
              <a:t>80.4%</a:t>
            </a:r>
            <a:r>
              <a:rPr lang="en-US" sz="3200" b="1" baseline="30000" dirty="0">
                <a:solidFill>
                  <a:srgbClr val="FF0000"/>
                </a:solidFill>
              </a:rPr>
              <a:t>15</a:t>
            </a:r>
            <a:r>
              <a:rPr lang="en-US" sz="3200" b="1" dirty="0">
                <a:solidFill>
                  <a:srgbClr val="FF0000"/>
                </a:solidFill>
              </a:rPr>
              <a:t> to 100%</a:t>
            </a:r>
            <a:r>
              <a:rPr lang="en-US" sz="3200" b="1" baseline="30000" dirty="0">
                <a:solidFill>
                  <a:srgbClr val="FF0000"/>
                </a:solidFill>
              </a:rPr>
              <a:t>12</a:t>
            </a:r>
            <a:r>
              <a:rPr lang="en-US" sz="3200" b="1" dirty="0">
                <a:solidFill>
                  <a:srgbClr val="FF0000"/>
                </a:solidFill>
              </a:rPr>
              <a:t> </a:t>
            </a:r>
          </a:p>
          <a:p>
            <a:r>
              <a:rPr lang="en-US" sz="3200" b="1" dirty="0">
                <a:solidFill>
                  <a:srgbClr val="FF0000"/>
                </a:solidFill>
              </a:rPr>
              <a:t>Positive predictive value </a:t>
            </a:r>
            <a:r>
              <a:rPr lang="en-US" sz="3200" dirty="0"/>
              <a:t>ranges from </a:t>
            </a:r>
            <a:r>
              <a:rPr lang="en-US" sz="3200" b="1" dirty="0">
                <a:solidFill>
                  <a:srgbClr val="FF0000"/>
                </a:solidFill>
              </a:rPr>
              <a:t>53%</a:t>
            </a:r>
            <a:r>
              <a:rPr lang="en-US" sz="3200" b="1" baseline="30000" dirty="0">
                <a:solidFill>
                  <a:srgbClr val="FF0000"/>
                </a:solidFill>
              </a:rPr>
              <a:t>16</a:t>
            </a:r>
            <a:r>
              <a:rPr lang="en-US" sz="3200" b="1" dirty="0">
                <a:solidFill>
                  <a:srgbClr val="FF0000"/>
                </a:solidFill>
              </a:rPr>
              <a:t> to 100%</a:t>
            </a:r>
            <a:r>
              <a:rPr lang="en-US" sz="3200" b="1" baseline="30000" dirty="0">
                <a:solidFill>
                  <a:srgbClr val="FF0000"/>
                </a:solidFill>
              </a:rPr>
              <a:t>12</a:t>
            </a:r>
            <a:endParaRPr lang="en-US" sz="3200" b="1" dirty="0">
              <a:solidFill>
                <a:srgbClr val="FF0000"/>
              </a:solidFill>
            </a:endParaRPr>
          </a:p>
          <a:p>
            <a:r>
              <a:rPr lang="en-US" sz="3200" b="1" dirty="0">
                <a:solidFill>
                  <a:srgbClr val="FF0000"/>
                </a:solidFill>
              </a:rPr>
              <a:t>Negative predictive value </a:t>
            </a:r>
            <a:r>
              <a:rPr lang="en-US" sz="3200" dirty="0"/>
              <a:t>ranges from </a:t>
            </a:r>
            <a:r>
              <a:rPr lang="en-US" sz="3200" b="1" dirty="0">
                <a:solidFill>
                  <a:srgbClr val="FF0000"/>
                </a:solidFill>
              </a:rPr>
              <a:t>95.5%</a:t>
            </a:r>
            <a:r>
              <a:rPr lang="en-US" sz="3200" b="1" baseline="30000" dirty="0">
                <a:solidFill>
                  <a:srgbClr val="FF0000"/>
                </a:solidFill>
              </a:rPr>
              <a:t>12</a:t>
            </a:r>
            <a:r>
              <a:rPr lang="en-US" sz="3200" b="1" dirty="0">
                <a:solidFill>
                  <a:srgbClr val="FF0000"/>
                </a:solidFill>
              </a:rPr>
              <a:t> to 100%</a:t>
            </a:r>
            <a:r>
              <a:rPr lang="en-US" sz="3200" b="1" baseline="30000" dirty="0">
                <a:solidFill>
                  <a:srgbClr val="FF0000"/>
                </a:solidFill>
              </a:rPr>
              <a:t>16</a:t>
            </a:r>
            <a:r>
              <a:rPr lang="en-US" sz="3200" b="1" dirty="0">
                <a:solidFill>
                  <a:srgbClr val="FF0000"/>
                </a:solidFill>
              </a:rPr>
              <a:t> </a:t>
            </a:r>
          </a:p>
        </p:txBody>
      </p:sp>
      <p:sp>
        <p:nvSpPr>
          <p:cNvPr id="30" name="TextBox 29">
            <a:extLst>
              <a:ext uri="{FF2B5EF4-FFF2-40B4-BE49-F238E27FC236}">
                <a16:creationId xmlns:a16="http://schemas.microsoft.com/office/drawing/2014/main" id="{40DD8365-EA81-487B-AEAB-246594E9BB02}"/>
              </a:ext>
            </a:extLst>
          </p:cNvPr>
          <p:cNvSpPr txBox="1"/>
          <p:nvPr/>
        </p:nvSpPr>
        <p:spPr>
          <a:xfrm>
            <a:off x="11559921" y="24336345"/>
            <a:ext cx="9829800" cy="769441"/>
          </a:xfrm>
          <a:prstGeom prst="rect">
            <a:avLst/>
          </a:prstGeom>
          <a:ln>
            <a:noFill/>
          </a:ln>
          <a:effectLst>
            <a:outerShdw dist="114300" dir="5400000" algn="t" rotWithShape="0">
              <a:srgbClr val="EF5B5B"/>
            </a:outerShdw>
          </a:effectLst>
        </p:spPr>
        <p:style>
          <a:lnRef idx="2">
            <a:schemeClr val="dk1"/>
          </a:lnRef>
          <a:fillRef idx="1">
            <a:schemeClr val="lt1"/>
          </a:fillRef>
          <a:effectRef idx="0">
            <a:schemeClr val="dk1"/>
          </a:effectRef>
          <a:fontRef idx="minor">
            <a:schemeClr val="dk1"/>
          </a:fontRef>
        </p:style>
        <p:txBody>
          <a:bodyPr wrap="square" rtlCol="0">
            <a:spAutoFit/>
          </a:bodyPr>
          <a:lstStyle/>
          <a:p>
            <a:pPr defTabSz="4702588">
              <a:defRPr/>
            </a:pPr>
            <a:r>
              <a:rPr lang="en-US" sz="4400" dirty="0">
                <a:latin typeface="Bree Serif" panose="02000503040000020004" pitchFamily="2" charset="0"/>
              </a:rPr>
              <a:t>Results</a:t>
            </a:r>
          </a:p>
        </p:txBody>
      </p:sp>
      <p:sp>
        <p:nvSpPr>
          <p:cNvPr id="26" name="Rectangle 25">
            <a:extLst>
              <a:ext uri="{FF2B5EF4-FFF2-40B4-BE49-F238E27FC236}">
                <a16:creationId xmlns:a16="http://schemas.microsoft.com/office/drawing/2014/main" id="{985FC67E-A3AC-4C99-9157-FB3D6C9BD8F0}"/>
              </a:ext>
            </a:extLst>
          </p:cNvPr>
          <p:cNvSpPr/>
          <p:nvPr/>
        </p:nvSpPr>
        <p:spPr>
          <a:xfrm>
            <a:off x="419100" y="6463343"/>
            <a:ext cx="7097007" cy="400110"/>
          </a:xfrm>
          <a:prstGeom prst="rect">
            <a:avLst/>
          </a:prstGeom>
        </p:spPr>
        <p:txBody>
          <a:bodyPr wrap="none">
            <a:spAutoFit/>
          </a:bodyPr>
          <a:lstStyle/>
          <a:p>
            <a:r>
              <a:rPr lang="en-US" sz="2000" dirty="0"/>
              <a:t>Image obtained from https://www.nature.com/articles/jhh201512</a:t>
            </a:r>
          </a:p>
        </p:txBody>
      </p:sp>
      <p:pic>
        <p:nvPicPr>
          <p:cNvPr id="2" name="Picture 1">
            <a:extLst>
              <a:ext uri="{FF2B5EF4-FFF2-40B4-BE49-F238E27FC236}">
                <a16:creationId xmlns:a16="http://schemas.microsoft.com/office/drawing/2014/main" id="{719C411B-4312-43DE-8720-BAA7C654542A}"/>
              </a:ext>
            </a:extLst>
          </p:cNvPr>
          <p:cNvPicPr>
            <a:picLocks noChangeAspect="1"/>
          </p:cNvPicPr>
          <p:nvPr/>
        </p:nvPicPr>
        <p:blipFill>
          <a:blip r:embed="rId3"/>
          <a:stretch>
            <a:fillRect/>
          </a:stretch>
        </p:blipFill>
        <p:spPr>
          <a:xfrm>
            <a:off x="21771007" y="19851897"/>
            <a:ext cx="11340865" cy="4093628"/>
          </a:xfrm>
          <a:prstGeom prst="rect">
            <a:avLst/>
          </a:prstGeom>
        </p:spPr>
      </p:pic>
      <p:pic>
        <p:nvPicPr>
          <p:cNvPr id="3" name="Picture 2">
            <a:extLst>
              <a:ext uri="{FF2B5EF4-FFF2-40B4-BE49-F238E27FC236}">
                <a16:creationId xmlns:a16="http://schemas.microsoft.com/office/drawing/2014/main" id="{40D84E97-8BF0-48AC-AF69-FAE1BFDA3B38}"/>
              </a:ext>
            </a:extLst>
          </p:cNvPr>
          <p:cNvPicPr>
            <a:picLocks noChangeAspect="1"/>
          </p:cNvPicPr>
          <p:nvPr/>
        </p:nvPicPr>
        <p:blipFill>
          <a:blip r:embed="rId4"/>
          <a:stretch>
            <a:fillRect/>
          </a:stretch>
        </p:blipFill>
        <p:spPr>
          <a:xfrm>
            <a:off x="11328033" y="19799141"/>
            <a:ext cx="10480849" cy="4093628"/>
          </a:xfrm>
          <a:prstGeom prst="rect">
            <a:avLst/>
          </a:prstGeom>
        </p:spPr>
      </p:pic>
      <p:sp>
        <p:nvSpPr>
          <p:cNvPr id="32" name="TextBox 31">
            <a:extLst>
              <a:ext uri="{FF2B5EF4-FFF2-40B4-BE49-F238E27FC236}">
                <a16:creationId xmlns:a16="http://schemas.microsoft.com/office/drawing/2014/main" id="{DB9700CF-1E39-4857-B0E0-2CB0EF43C603}"/>
              </a:ext>
            </a:extLst>
          </p:cNvPr>
          <p:cNvSpPr txBox="1"/>
          <p:nvPr/>
        </p:nvSpPr>
        <p:spPr>
          <a:xfrm>
            <a:off x="22208836" y="25365916"/>
            <a:ext cx="9857035" cy="6001643"/>
          </a:xfrm>
          <a:prstGeom prst="rect">
            <a:avLst/>
          </a:prstGeom>
          <a:noFill/>
        </p:spPr>
        <p:txBody>
          <a:bodyPr wrap="square" rtlCol="0">
            <a:spAutoFit/>
          </a:bodyPr>
          <a:lstStyle>
            <a:defPPr>
              <a:defRPr kern="1200" smtId="4294967295"/>
            </a:defPPr>
          </a:lstStyle>
          <a:p>
            <a:r>
              <a:rPr lang="en-US" sz="3200" b="1" dirty="0">
                <a:solidFill>
                  <a:srgbClr val="FF0000"/>
                </a:solidFill>
              </a:rPr>
              <a:t>Study size- </a:t>
            </a:r>
            <a:r>
              <a:rPr lang="en-US" sz="3200" dirty="0"/>
              <a:t>limiting factor in external validity with all studies containing between 24 and 65 patients.  </a:t>
            </a:r>
          </a:p>
          <a:p>
            <a:r>
              <a:rPr lang="en-US" sz="3200" b="1" dirty="0">
                <a:solidFill>
                  <a:srgbClr val="FF0000"/>
                </a:solidFill>
                <a:latin typeface="Times New Roman" panose="02020603050405020304" pitchFamily="18" charset="0"/>
                <a:ea typeface="Calibri" panose="020F0502020204030204" pitchFamily="34" charset="0"/>
              </a:rPr>
              <a:t>Single vs multiple sonographers- </a:t>
            </a:r>
            <a:r>
              <a:rPr lang="en-US" sz="3200" dirty="0">
                <a:latin typeface="Times New Roman" panose="02020603050405020304" pitchFamily="18" charset="0"/>
                <a:ea typeface="Calibri" panose="020F0502020204030204" pitchFamily="34" charset="0"/>
              </a:rPr>
              <a:t>Only one study</a:t>
            </a:r>
            <a:r>
              <a:rPr lang="en-US" sz="3200" baseline="30000" dirty="0">
                <a:latin typeface="Times New Roman" panose="02020603050405020304" pitchFamily="18" charset="0"/>
                <a:ea typeface="Calibri" panose="020F0502020204030204" pitchFamily="34" charset="0"/>
              </a:rPr>
              <a:t>12</a:t>
            </a:r>
            <a:r>
              <a:rPr lang="en-US" sz="3200" dirty="0">
                <a:latin typeface="Times New Roman" panose="02020603050405020304" pitchFamily="18" charset="0"/>
                <a:ea typeface="Calibri" panose="020F0502020204030204" pitchFamily="34" charset="0"/>
              </a:rPr>
              <a:t> used a single experienced sonographer to eliminate this as a confounding variable, thus some of the variability in correlation, sensitivity, specificity, and ONSD cutoff value may be due to inexperienced sonographers or lack of proficiency with the technique. </a:t>
            </a:r>
          </a:p>
          <a:p>
            <a:r>
              <a:rPr lang="en-US" sz="3200" b="1" dirty="0">
                <a:solidFill>
                  <a:srgbClr val="FF0000"/>
                </a:solidFill>
              </a:rPr>
              <a:t>No current established non-pathologic ONSD value </a:t>
            </a:r>
            <a:r>
              <a:rPr lang="en-US" sz="3200" dirty="0"/>
              <a:t>average for the general population or any specific ethnic group. </a:t>
            </a:r>
          </a:p>
          <a:p>
            <a:endParaRPr lang="en-US" sz="3200" b="1" dirty="0">
              <a:solidFill>
                <a:srgbClr val="FF0000"/>
              </a:solidFill>
            </a:endParaRPr>
          </a:p>
        </p:txBody>
      </p:sp>
      <p:sp>
        <p:nvSpPr>
          <p:cNvPr id="34" name="TextBox 33">
            <a:extLst>
              <a:ext uri="{FF2B5EF4-FFF2-40B4-BE49-F238E27FC236}">
                <a16:creationId xmlns:a16="http://schemas.microsoft.com/office/drawing/2014/main" id="{8A3C5052-1AB8-4192-B20F-E43E1D929EFB}"/>
              </a:ext>
            </a:extLst>
          </p:cNvPr>
          <p:cNvSpPr txBox="1"/>
          <p:nvPr/>
        </p:nvSpPr>
        <p:spPr>
          <a:xfrm>
            <a:off x="22143549" y="24439234"/>
            <a:ext cx="9829800" cy="769441"/>
          </a:xfrm>
          <a:prstGeom prst="rect">
            <a:avLst/>
          </a:prstGeom>
          <a:ln>
            <a:noFill/>
          </a:ln>
          <a:effectLst>
            <a:outerShdw dist="114300" dir="5400000" algn="t" rotWithShape="0">
              <a:srgbClr val="EF5B5B"/>
            </a:outerShdw>
          </a:effectLst>
        </p:spPr>
        <p:style>
          <a:lnRef idx="2">
            <a:schemeClr val="dk1"/>
          </a:lnRef>
          <a:fillRef idx="1">
            <a:schemeClr val="lt1"/>
          </a:fillRef>
          <a:effectRef idx="0">
            <a:schemeClr val="dk1"/>
          </a:effectRef>
          <a:fontRef idx="minor">
            <a:schemeClr val="dk1"/>
          </a:fontRef>
        </p:style>
        <p:txBody>
          <a:bodyPr wrap="square" rtlCol="0">
            <a:spAutoFit/>
          </a:bodyPr>
          <a:lstStyle/>
          <a:p>
            <a:pPr defTabSz="4702588">
              <a:defRPr/>
            </a:pPr>
            <a:r>
              <a:rPr lang="en-US" sz="4400" dirty="0">
                <a:latin typeface="Bree Serif" panose="02000503040000020004" pitchFamily="2" charset="0"/>
              </a:rPr>
              <a:t>Discussion</a:t>
            </a:r>
          </a:p>
        </p:txBody>
      </p:sp>
      <p:pic>
        <p:nvPicPr>
          <p:cNvPr id="4" name="Picture 3">
            <a:extLst>
              <a:ext uri="{FF2B5EF4-FFF2-40B4-BE49-F238E27FC236}">
                <a16:creationId xmlns:a16="http://schemas.microsoft.com/office/drawing/2014/main" id="{27CE901C-2517-4375-9D1D-024E0BF5DEB6}"/>
              </a:ext>
            </a:extLst>
          </p:cNvPr>
          <p:cNvPicPr>
            <a:picLocks noChangeAspect="1"/>
          </p:cNvPicPr>
          <p:nvPr/>
        </p:nvPicPr>
        <p:blipFill>
          <a:blip r:embed="rId5"/>
          <a:stretch>
            <a:fillRect/>
          </a:stretch>
        </p:blipFill>
        <p:spPr>
          <a:xfrm>
            <a:off x="38437457" y="735732"/>
            <a:ext cx="4782699" cy="3723444"/>
          </a:xfrm>
          <a:prstGeom prst="rect">
            <a:avLst/>
          </a:prstGeom>
        </p:spPr>
      </p:pic>
    </p:spTree>
    <p:extLst>
      <p:ext uri="{BB962C8B-B14F-4D97-AF65-F5344CB8AC3E}">
        <p14:creationId xmlns:p14="http://schemas.microsoft.com/office/powerpoint/2010/main" val="2150916414"/>
      </p:ext>
    </p:extLst>
  </p:cSld>
  <p:clrMapOvr>
    <a:masterClrMapping/>
  </p:clrMapOvr>
  <p:transition/>
</p:sld>
</file>

<file path=ppt/tags/tag1.xml><?xml version="1.0" encoding="utf-8"?>
<p:tagLst xmlns:a="http://schemas.openxmlformats.org/drawingml/2006/main" xmlns:r="http://schemas.openxmlformats.org/officeDocument/2006/relationships" xmlns:p="http://schemas.openxmlformats.org/presentationml/2006/main">
  <p:tag name="AS_NET" val="4.0.30319.42000"/>
  <p:tag name="AS_OS" val="Microsoft Windows NT 6.2.9200.0"/>
  <p:tag name="AS_RELEASE_DATE" val="2016.09.30"/>
  <p:tag name="AS_TITLE" val="Aspose.Slides for .NET 4.0"/>
  <p:tag name="AS_VERSION" val="16.9.0.0"/>
  <p:tag name="MAKESIGNSTEMPLATE" val="contemplativecloud|09-2018"/>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7189</TotalTime>
  <Words>1217</Words>
  <Application>Microsoft Macintosh PowerPoint</Application>
  <PresentationFormat>Custom</PresentationFormat>
  <Paragraphs>56</Paragraphs>
  <Slides>1</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vt:i4>
      </vt:variant>
    </vt:vector>
  </HeadingPairs>
  <TitlesOfParts>
    <vt:vector size="7" baseType="lpstr">
      <vt:lpstr>Calibri</vt:lpstr>
      <vt:lpstr>Arial</vt:lpstr>
      <vt:lpstr>Open Sans</vt:lpstr>
      <vt:lpstr>Times New Roman</vt:lpstr>
      <vt:lpstr>Bree Serif</vt:lpstr>
      <vt:lpstr>Office Theme</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Example of a scientific poster</dc:title>
  <dc:subject>Free Research Poster</dc:subject>
  <dc:creator>Graphicsland/MakeSigns.com</dc:creator>
  <cp:keywords>scientific, research, template, custom, poster, presentation, symposium, printing, powerpoint, create, design, example, sample, download</cp:keywords>
  <dc:description>These templates are offered for free to help your create a poster ranging from nursing research posters to psychology research posters.</dc:description>
  <cp:lastModifiedBy>Holmes, Andrew</cp:lastModifiedBy>
  <cp:revision>54</cp:revision>
  <dcterms:modified xsi:type="dcterms:W3CDTF">2019-04-12T17:10:48Z</dcterms:modified>
  <cp:category>research posters template</cp:category>
</cp:coreProperties>
</file>