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4"/>
    <p:sldMasterId id="2147483689" r:id="rId5"/>
    <p:sldMasterId id="2147483673" r:id="rId6"/>
    <p:sldMasterId id="2147483864" r:id="rId7"/>
    <p:sldMasterId id="2147483725" r:id="rId8"/>
    <p:sldMasterId id="2147483697" r:id="rId9"/>
    <p:sldMasterId id="2147483663" r:id="rId10"/>
  </p:sldMasterIdLst>
  <p:notesMasterIdLst>
    <p:notesMasterId r:id="rId27"/>
  </p:notesMasterIdLst>
  <p:sldIdLst>
    <p:sldId id="450" r:id="rId11"/>
    <p:sldId id="470" r:id="rId12"/>
    <p:sldId id="472" r:id="rId13"/>
    <p:sldId id="467" r:id="rId14"/>
    <p:sldId id="473" r:id="rId15"/>
    <p:sldId id="471" r:id="rId16"/>
    <p:sldId id="466" r:id="rId17"/>
    <p:sldId id="468" r:id="rId18"/>
    <p:sldId id="469" r:id="rId19"/>
    <p:sldId id="464" r:id="rId20"/>
    <p:sldId id="458" r:id="rId21"/>
    <p:sldId id="456" r:id="rId22"/>
    <p:sldId id="455" r:id="rId23"/>
    <p:sldId id="453" r:id="rId24"/>
    <p:sldId id="454" r:id="rId25"/>
    <p:sldId id="463" r:id="rId2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Happy to take questions as we go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Happy to take questions as we go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Happy to take questions as we go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68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Welcome</a:t>
            </a:r>
          </a:p>
          <a:p>
            <a:r>
              <a:rPr lang="en-US"/>
              <a:t>Happy to take questions as we go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Comprehensive career services for UG/Grad students and alumni</a:t>
            </a:r>
          </a:p>
          <a:p>
            <a:r>
              <a:rPr lang="en-US"/>
              <a:t>Contact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87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Overview – in-depth description to follow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68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FBE-3CB3-4766-92F6-F66A0EEAE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181A5-627E-4C3B-AC5E-7080FE61B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9286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39180"/>
            <a:ext cx="7683500" cy="61947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50821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DC6C-CF8A-4355-9677-6D0EDB4BC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F3106-F9DD-4FEE-93A0-E676CBA19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7449-E1DB-47EF-9942-44B32828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D8994-D6A9-4C23-B5F9-C813BF72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029483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8F5D-D8D3-4D9F-8AFF-31599B67B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877F9-32D0-4386-BCB4-45761CA3A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1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er.services@marquette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hyperlink" Target="http://www.marquette.edu/career-servic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esumes@marquette.ed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career.services@marquette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quette.edu/career-services/outcomes/first-destination-outcomes-major.php" TargetMode="External"/><Relationship Id="rId2" Type="http://schemas.openxmlformats.org/officeDocument/2006/relationships/hyperlink" Target="https://whatcanidowiththismajor.com/major/majors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sajobs.gov/" TargetMode="External"/><Relationship Id="rId3" Type="http://schemas.openxmlformats.org/officeDocument/2006/relationships/hyperlink" Target="https://www.jobsthathelp.com/" TargetMode="External"/><Relationship Id="rId7" Type="http://schemas.openxmlformats.org/officeDocument/2006/relationships/hyperlink" Target="https://wisc.jobs/Pages/Welcome.aspx" TargetMode="External"/><Relationship Id="rId2" Type="http://schemas.openxmlformats.org/officeDocument/2006/relationships/hyperlink" Target="https://marquette.joinhandshake.com/logi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ity.milwaukee.gov/DER/jobs" TargetMode="External"/><Relationship Id="rId5" Type="http://schemas.openxmlformats.org/officeDocument/2006/relationships/hyperlink" Target="https://careers.npo.net/jobs?locale=en&amp;page=1&amp;sort=relevance&amp;country=&amp;state=&amp;city=&amp;zip=&amp;latitude=&amp;longitude=&amp;keywords=&amp;city_state_zip=" TargetMode="External"/><Relationship Id="rId4" Type="http://schemas.openxmlformats.org/officeDocument/2006/relationships/hyperlink" Target="https://www.idealist.org/e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9829"/>
            <a:ext cx="7772400" cy="1021556"/>
          </a:xfrm>
        </p:spPr>
        <p:txBody>
          <a:bodyPr/>
          <a:lstStyle/>
          <a:p>
            <a:r>
              <a:rPr lang="en-US" cap="none" dirty="0"/>
              <a:t>Exploring Psychology &amp; How the Career Services Center can Help!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71750"/>
            <a:ext cx="7772400" cy="112514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Kiley Sturgeon, </a:t>
            </a:r>
            <a:r>
              <a:rPr lang="en-US" dirty="0" err="1">
                <a:solidFill>
                  <a:srgbClr val="FFC000"/>
                </a:solidFill>
              </a:rPr>
              <a:t>M.Ed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Career Services Center</a:t>
            </a:r>
          </a:p>
          <a:p>
            <a:r>
              <a:rPr lang="en-US" dirty="0">
                <a:solidFill>
                  <a:srgbClr val="FFC000"/>
                </a:solidFill>
              </a:rPr>
              <a:t>Marquette University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FCD59-3156-417A-B99A-F2B7E988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Marquette University Career Services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D835-A181-4ADA-BEDE-F86309A5C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38503"/>
            <a:ext cx="7683500" cy="2748528"/>
          </a:xfrm>
        </p:spPr>
        <p:txBody>
          <a:bodyPr/>
          <a:lstStyle/>
          <a:p>
            <a:pPr marL="0" indent="0" algn="r">
              <a:buNone/>
            </a:pPr>
            <a:r>
              <a:rPr lang="en-US" sz="2000"/>
              <a:t>Holthusen Hall, First Floor</a:t>
            </a:r>
          </a:p>
          <a:p>
            <a:pPr marL="0" indent="0" algn="r">
              <a:buNone/>
            </a:pPr>
            <a:br>
              <a:rPr lang="en-US" sz="2000"/>
            </a:br>
            <a:r>
              <a:rPr lang="en-US" sz="2000"/>
              <a:t>(414) 288-7423</a:t>
            </a:r>
          </a:p>
          <a:p>
            <a:pPr marL="0" indent="0" algn="r">
              <a:buNone/>
            </a:pPr>
            <a:r>
              <a:rPr lang="en-US" sz="2000">
                <a:hlinkClick r:id="rId3"/>
              </a:rPr>
              <a:t>career.services@marquette.edu</a:t>
            </a:r>
            <a:endParaRPr lang="en-US" sz="2000"/>
          </a:p>
          <a:p>
            <a:pPr marL="0" indent="0" algn="r">
              <a:buNone/>
            </a:pPr>
            <a:endParaRPr lang="en-US" sz="2000"/>
          </a:p>
          <a:p>
            <a:pPr marL="0" indent="0" algn="r">
              <a:buNone/>
            </a:pPr>
            <a:r>
              <a:rPr lang="en-US" sz="2000">
                <a:hlinkClick r:id="rId4"/>
              </a:rPr>
              <a:t>www.marquette.edu/career-services</a:t>
            </a:r>
            <a:r>
              <a:rPr lang="en-US" sz="200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44482F-BAB3-4D95-BCDC-7909F2CB6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60" y="1307187"/>
            <a:ext cx="3237978" cy="23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70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A55-BECF-4E21-BEE6-7F65540E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3F6-B8F1-4E4D-BFDE-04CA55A7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651" y="1374389"/>
            <a:ext cx="7683500" cy="2748528"/>
          </a:xfrm>
        </p:spPr>
        <p:txBody>
          <a:bodyPr/>
          <a:lstStyle/>
          <a:p>
            <a:r>
              <a:rPr lang="en-US" sz="2000"/>
              <a:t>Handshake</a:t>
            </a:r>
          </a:p>
          <a:p>
            <a:r>
              <a:rPr lang="en-US" sz="2000"/>
              <a:t>Career Counseling Appointments</a:t>
            </a:r>
          </a:p>
          <a:p>
            <a:r>
              <a:rPr lang="en-US" sz="2000"/>
              <a:t>Drop-in Services</a:t>
            </a:r>
          </a:p>
          <a:p>
            <a:r>
              <a:rPr lang="en-US" sz="2000"/>
              <a:t>Career Events</a:t>
            </a:r>
          </a:p>
          <a:p>
            <a:r>
              <a:rPr lang="en-US" sz="2000"/>
              <a:t>Reciprocity</a:t>
            </a:r>
          </a:p>
          <a:p>
            <a:r>
              <a:rPr lang="en-US" sz="2000"/>
              <a:t>Alumni Services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4C036-F5CE-4C9E-A51A-DF2FCA770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653" y="1448268"/>
            <a:ext cx="1905000" cy="1905000"/>
          </a:xfrm>
          <a:prstGeom prst="rect">
            <a:avLst/>
          </a:prstGeom>
          <a:ln w="19050">
            <a:solidFill>
              <a:srgbClr val="FDD527"/>
            </a:solidFill>
          </a:ln>
        </p:spPr>
      </p:pic>
    </p:spTree>
    <p:extLst>
      <p:ext uri="{BB962C8B-B14F-4D97-AF65-F5344CB8AC3E}">
        <p14:creationId xmlns:p14="http://schemas.microsoft.com/office/powerpoint/2010/main" val="3119500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A55-BECF-4E21-BEE6-7F65540E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66" y="324027"/>
            <a:ext cx="7683500" cy="619478"/>
          </a:xfrm>
        </p:spPr>
        <p:txBody>
          <a:bodyPr/>
          <a:lstStyle/>
          <a:p>
            <a:r>
              <a:rPr lang="en-US"/>
              <a:t>Career Counseling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3F6-B8F1-4E4D-BFDE-04CA55A7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45" y="1077895"/>
            <a:ext cx="7683500" cy="2748528"/>
          </a:xfrm>
        </p:spPr>
        <p:txBody>
          <a:bodyPr/>
          <a:lstStyle/>
          <a:p>
            <a:r>
              <a:rPr lang="en-US" sz="2000"/>
              <a:t>Virtual and in-person option!</a:t>
            </a:r>
          </a:p>
          <a:p>
            <a:r>
              <a:rPr lang="en-US" sz="2000"/>
              <a:t>Career Exploration/Research</a:t>
            </a:r>
          </a:p>
          <a:p>
            <a:r>
              <a:rPr lang="en-US" sz="2000"/>
              <a:t>Job Search</a:t>
            </a:r>
          </a:p>
          <a:p>
            <a:r>
              <a:rPr lang="en-US" sz="2000"/>
              <a:t>Graduate/Professional School</a:t>
            </a:r>
          </a:p>
          <a:p>
            <a:r>
              <a:rPr lang="en-US" sz="2000"/>
              <a:t>Professional Document Review</a:t>
            </a:r>
          </a:p>
          <a:p>
            <a:r>
              <a:rPr lang="en-US" sz="2000"/>
              <a:t>Interview Assistance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/>
              <a:t>Make an appointment with a Career Counselor</a:t>
            </a:r>
          </a:p>
          <a:p>
            <a:pPr marL="0" indent="0" algn="ctr">
              <a:buNone/>
            </a:pPr>
            <a:r>
              <a:rPr lang="en-US" sz="2000"/>
              <a:t>by calling 414.288.7423 or booking via Handshake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7FF0A-9E2E-47D4-A6BA-A187C51FE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277" y="1077895"/>
            <a:ext cx="2046570" cy="2046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109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A55-BECF-4E21-BEE6-7F65540E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Drop-in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3F6-B8F1-4E4D-BFDE-04CA55A7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396863"/>
            <a:ext cx="8051266" cy="2945918"/>
          </a:xfrm>
        </p:spPr>
        <p:txBody>
          <a:bodyPr/>
          <a:lstStyle/>
          <a:p>
            <a:r>
              <a:rPr lang="en-US" sz="2000"/>
              <a:t>Professional Document Review (resume &amp; cover letter)</a:t>
            </a:r>
          </a:p>
          <a:p>
            <a:r>
              <a:rPr lang="en-US" sz="2000"/>
              <a:t>Handshake Assistance</a:t>
            </a:r>
          </a:p>
          <a:p>
            <a:r>
              <a:rPr lang="en-US" sz="2000"/>
              <a:t>Brief Interview Practice</a:t>
            </a:r>
          </a:p>
          <a:p>
            <a:r>
              <a:rPr lang="en-US" sz="2000"/>
              <a:t>Business Cards</a:t>
            </a:r>
          </a:p>
          <a:p>
            <a:r>
              <a:rPr lang="en-US" sz="2000"/>
              <a:t>LinkedIn Photos</a:t>
            </a:r>
          </a:p>
          <a:p>
            <a:endParaRPr lang="en-US" sz="2000"/>
          </a:p>
          <a:p>
            <a:pPr marL="0" indent="0" algn="ctr">
              <a:buNone/>
            </a:pPr>
            <a:r>
              <a:rPr lang="en-US" sz="2000"/>
              <a:t>Academic Year: Monday through Friday, 12-1:45 p.m.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A55-BECF-4E21-BEE6-7F65540E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E-Services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3F6-B8F1-4E4D-BFDE-04CA55A77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Professional Document Review</a:t>
            </a:r>
          </a:p>
          <a:p>
            <a:pPr marL="457200" lvl="1" indent="0">
              <a:buNone/>
            </a:pPr>
            <a:r>
              <a:rPr lang="en-US" sz="2000">
                <a:hlinkClick r:id="rId3"/>
              </a:rPr>
              <a:t>resumes@marquette.edu</a:t>
            </a:r>
            <a:r>
              <a:rPr lang="en-US" sz="2000"/>
              <a:t> </a:t>
            </a:r>
          </a:p>
          <a:p>
            <a:pPr marL="457200" lvl="1" indent="0">
              <a:buNone/>
            </a:pPr>
            <a:endParaRPr lang="en-US" sz="2000"/>
          </a:p>
          <a:p>
            <a:r>
              <a:rPr lang="en-US" sz="2000"/>
              <a:t>Professional Profile Review (Handshake, LinkedIn)</a:t>
            </a:r>
          </a:p>
          <a:p>
            <a:pPr marL="457200" lvl="1" indent="0">
              <a:buNone/>
            </a:pPr>
            <a:r>
              <a:rPr lang="en-US" sz="2000">
                <a:hlinkClick r:id="rId4"/>
              </a:rPr>
              <a:t>career.services@marquette.edu</a:t>
            </a:r>
            <a:r>
              <a:rPr lang="en-US" sz="2000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8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E1A55-BECF-4E21-BEE6-7F65540E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Career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E3F6-B8F1-4E4D-BFDE-04CA55A77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12" y="1250821"/>
            <a:ext cx="7683500" cy="2748528"/>
          </a:xfrm>
        </p:spPr>
        <p:txBody>
          <a:bodyPr/>
          <a:lstStyle/>
          <a:p>
            <a:r>
              <a:rPr lang="en-US" sz="2000" dirty="0"/>
              <a:t>Events</a:t>
            </a:r>
          </a:p>
          <a:p>
            <a:pPr lvl="1"/>
            <a:r>
              <a:rPr lang="en-US" sz="2000" dirty="0"/>
              <a:t>Employer Campus Events</a:t>
            </a:r>
          </a:p>
          <a:p>
            <a:pPr lvl="1"/>
            <a:r>
              <a:rPr lang="en-US" sz="2000" dirty="0"/>
              <a:t>Career Services Events</a:t>
            </a:r>
          </a:p>
          <a:p>
            <a:pPr lvl="2"/>
            <a:r>
              <a:rPr lang="en-US" sz="1600" dirty="0"/>
              <a:t>First-Gen Connect</a:t>
            </a:r>
          </a:p>
          <a:p>
            <a:pPr lvl="2"/>
            <a:r>
              <a:rPr lang="en-US" sz="1600" dirty="0"/>
              <a:t>Stories of Service</a:t>
            </a:r>
          </a:p>
          <a:p>
            <a:pPr lvl="2"/>
            <a:r>
              <a:rPr lang="en-US" sz="1600" b="1" i="1" dirty="0"/>
              <a:t>Uncommon Pathways- Spring 2023</a:t>
            </a:r>
          </a:p>
          <a:p>
            <a:pPr lvl="1"/>
            <a:r>
              <a:rPr lang="en-US" sz="2000" dirty="0"/>
              <a:t>Fall Career &amp; Internship Fair</a:t>
            </a:r>
          </a:p>
          <a:p>
            <a:pPr lvl="1"/>
            <a:r>
              <a:rPr lang="en-US" sz="2000" b="1" i="1" dirty="0"/>
              <a:t>Careers for the Common Good- Spring 2023</a:t>
            </a:r>
          </a:p>
          <a:p>
            <a:endParaRPr lang="en-US" dirty="0"/>
          </a:p>
        </p:txBody>
      </p:sp>
      <p:pic>
        <p:nvPicPr>
          <p:cNvPr id="5" name="Picture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49BA6E0-81E5-4EA0-A1D2-C80F7668A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876" y="304539"/>
            <a:ext cx="3479104" cy="2609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5533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06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04C-EDB7-44FE-A762-50B7A117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36" y="654621"/>
            <a:ext cx="7683500" cy="619478"/>
          </a:xfrm>
        </p:spPr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D7-E1AC-402B-8676-8C9C8C8F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71" y="1448908"/>
            <a:ext cx="8559053" cy="2420493"/>
          </a:xfrm>
        </p:spPr>
        <p:txBody>
          <a:bodyPr/>
          <a:lstStyle/>
          <a:p>
            <a:r>
              <a:rPr lang="en-US" sz="2400" dirty="0"/>
              <a:t>What can I do with a Psychology Major?</a:t>
            </a:r>
          </a:p>
          <a:p>
            <a:r>
              <a:rPr lang="en-US" sz="2400" dirty="0"/>
              <a:t>Finding a Career that Aligns with YOU</a:t>
            </a:r>
          </a:p>
          <a:p>
            <a:r>
              <a:rPr lang="en-US" sz="2400" dirty="0"/>
              <a:t>The Basics of Searching for Internships &amp; Full-time Positions</a:t>
            </a:r>
          </a:p>
          <a:p>
            <a:r>
              <a:rPr lang="en-US" sz="2400" dirty="0"/>
              <a:t>How the Career Services Center can Help</a:t>
            </a:r>
          </a:p>
          <a:p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23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20" y="1550193"/>
            <a:ext cx="7362263" cy="1435053"/>
          </a:xfrm>
        </p:spPr>
        <p:txBody>
          <a:bodyPr/>
          <a:lstStyle/>
          <a:p>
            <a:r>
              <a:rPr lang="en-US" sz="4000" cap="none" dirty="0"/>
              <a:t>What can I do with a Psychology Major?</a:t>
            </a:r>
          </a:p>
        </p:txBody>
      </p:sp>
    </p:spTree>
    <p:extLst>
      <p:ext uri="{BB962C8B-B14F-4D97-AF65-F5344CB8AC3E}">
        <p14:creationId xmlns:p14="http://schemas.microsoft.com/office/powerpoint/2010/main" val="571459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04C-EDB7-44FE-A762-50B7A117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77" y="631450"/>
            <a:ext cx="7683500" cy="619478"/>
          </a:xfrm>
        </p:spPr>
        <p:txBody>
          <a:bodyPr/>
          <a:lstStyle/>
          <a:p>
            <a:r>
              <a:rPr lang="en-US" dirty="0"/>
              <a:t>What can Psychology Majors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D7-E1AC-402B-8676-8C9C8C8F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642" y="1290356"/>
            <a:ext cx="8181203" cy="3221694"/>
          </a:xfrm>
        </p:spPr>
        <p:txBody>
          <a:bodyPr/>
          <a:lstStyle/>
          <a:p>
            <a:r>
              <a:rPr lang="en-US" sz="2000" dirty="0"/>
              <a:t>First, look at resources on CSC website to help</a:t>
            </a:r>
          </a:p>
          <a:p>
            <a:pPr lvl="1"/>
            <a:r>
              <a:rPr lang="en-US" sz="1800" dirty="0">
                <a:hlinkClick r:id="rId2"/>
              </a:rPr>
              <a:t>What Can I Do with This Major?</a:t>
            </a:r>
            <a:endParaRPr lang="en-US" sz="2000" dirty="0"/>
          </a:p>
          <a:p>
            <a:r>
              <a:rPr lang="en-US" sz="2000" dirty="0"/>
              <a:t>Next, let’s see what others have done!</a:t>
            </a:r>
          </a:p>
          <a:p>
            <a:pPr lvl="1"/>
            <a:r>
              <a:rPr lang="en-US" sz="1800" dirty="0">
                <a:hlinkClick r:id="rId3"/>
              </a:rPr>
              <a:t>First Destination Data</a:t>
            </a:r>
            <a:endParaRPr lang="en-US" sz="1800" dirty="0"/>
          </a:p>
          <a:p>
            <a:pPr lvl="1"/>
            <a:r>
              <a:rPr lang="en-US" sz="1800" dirty="0"/>
              <a:t>LinkedIn</a:t>
            </a:r>
          </a:p>
          <a:p>
            <a:r>
              <a:rPr lang="en-US" sz="2000" dirty="0"/>
              <a:t>Finally, reach out to others &amp; conduct informational Interviews</a:t>
            </a:r>
          </a:p>
          <a:p>
            <a:pPr lvl="1"/>
            <a:r>
              <a:rPr lang="en-US" sz="1800" dirty="0"/>
              <a:t>LinkedIn</a:t>
            </a:r>
          </a:p>
          <a:p>
            <a:pPr lvl="1"/>
            <a:r>
              <a:rPr lang="en-US" sz="1800" dirty="0"/>
              <a:t>Marquette Career Network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sz="20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640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04C-EDB7-44FE-A762-50B7A117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89" y="324266"/>
            <a:ext cx="7683500" cy="619478"/>
          </a:xfrm>
        </p:spPr>
        <p:txBody>
          <a:bodyPr>
            <a:normAutofit/>
          </a:bodyPr>
          <a:lstStyle/>
          <a:p>
            <a:r>
              <a:rPr lang="en-US" sz="2800" dirty="0"/>
              <a:t>Finding a Career that Aligns with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D7-E1AC-402B-8676-8C9C8C8F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267" y="890943"/>
            <a:ext cx="4349321" cy="5138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Value-based decision-making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82E930-0450-3835-7BDA-29B68C58F427}"/>
              </a:ext>
            </a:extLst>
          </p:cNvPr>
          <p:cNvSpPr txBox="1"/>
          <p:nvPr/>
        </p:nvSpPr>
        <p:spPr>
          <a:xfrm>
            <a:off x="3620760" y="1356958"/>
            <a:ext cx="317782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Respectability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Risk taking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Security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Helping others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Financial reward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Stability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Relationship building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Independence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Teamwork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Variety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Continuity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Power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Leadership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E7D2BC-8B16-F426-47AF-18C6EA7B8972}"/>
              </a:ext>
            </a:extLst>
          </p:cNvPr>
          <p:cNvSpPr txBox="1"/>
          <p:nvPr/>
        </p:nvSpPr>
        <p:spPr>
          <a:xfrm>
            <a:off x="5849665" y="1356958"/>
            <a:ext cx="24742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Knowledge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Change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Prestige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Creativity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Flexibility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Advancement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Autonomy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Avoiding stress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Diversity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Fast-paced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Job security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Physical activity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Travel</a:t>
            </a:r>
          </a:p>
          <a:p>
            <a:br>
              <a:rPr lang="en-US" sz="900" b="0" dirty="0">
                <a:effectLst/>
              </a:rPr>
            </a:b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C1B20-1552-7F74-3CDC-A8BCDA512C55}"/>
              </a:ext>
            </a:extLst>
          </p:cNvPr>
          <p:cNvSpPr txBox="1"/>
          <p:nvPr/>
        </p:nvSpPr>
        <p:spPr>
          <a:xfrm>
            <a:off x="1034100" y="1363324"/>
            <a:ext cx="29836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Influencing others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Beauty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Moral/spiritual fulfillment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Competition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Adventure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Safety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Pleasant environment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Helping society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Control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Imagination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Work/life balance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Organization</a:t>
            </a:r>
            <a:endParaRPr lang="en-US" sz="1400" dirty="0">
              <a:latin typeface="Roboto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Roboto"/>
              </a:rPr>
              <a:t>Confrontation</a:t>
            </a:r>
          </a:p>
          <a:p>
            <a:br>
              <a:rPr lang="en-US" sz="1400" b="0" dirty="0">
                <a:effectLst/>
              </a:rPr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7673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20" y="1550194"/>
            <a:ext cx="7362263" cy="1021556"/>
          </a:xfrm>
        </p:spPr>
        <p:txBody>
          <a:bodyPr/>
          <a:lstStyle/>
          <a:p>
            <a:r>
              <a:rPr lang="en-US" sz="4000" cap="none" dirty="0"/>
              <a:t>The Basics of Searching for Internships &amp; Full-time Positions</a:t>
            </a:r>
          </a:p>
        </p:txBody>
      </p:sp>
    </p:spTree>
    <p:extLst>
      <p:ext uri="{BB962C8B-B14F-4D97-AF65-F5344CB8AC3E}">
        <p14:creationId xmlns:p14="http://schemas.microsoft.com/office/powerpoint/2010/main" val="3151956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04C-EDB7-44FE-A762-50B7A117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54" y="539180"/>
            <a:ext cx="7683500" cy="619478"/>
          </a:xfrm>
        </p:spPr>
        <p:txBody>
          <a:bodyPr/>
          <a:lstStyle/>
          <a:p>
            <a:r>
              <a:rPr lang="en-US" dirty="0"/>
              <a:t>Preparing for Internship/Job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64D7-E1AC-402B-8676-8C9C8C8F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753" y="1264001"/>
            <a:ext cx="8181203" cy="3221694"/>
          </a:xfrm>
        </p:spPr>
        <p:txBody>
          <a:bodyPr/>
          <a:lstStyle/>
          <a:p>
            <a:r>
              <a:rPr lang="en-US" sz="2400" dirty="0"/>
              <a:t>Get your Materials Ready</a:t>
            </a:r>
          </a:p>
          <a:p>
            <a:pPr lvl="1"/>
            <a:r>
              <a:rPr lang="en-US" sz="2000" dirty="0"/>
              <a:t>Resume, Cover Letter, References </a:t>
            </a:r>
            <a:endParaRPr lang="en-US" sz="2400" dirty="0"/>
          </a:p>
          <a:p>
            <a:r>
              <a:rPr lang="en-US" sz="2400" dirty="0"/>
              <a:t>Track your Applications</a:t>
            </a:r>
          </a:p>
          <a:p>
            <a:pPr lvl="1"/>
            <a:r>
              <a:rPr lang="en-US" sz="2000" dirty="0"/>
              <a:t>Position, Company, Date of Application</a:t>
            </a:r>
          </a:p>
          <a:p>
            <a:pPr lvl="1"/>
            <a:r>
              <a:rPr lang="en-US" sz="2000" dirty="0"/>
              <a:t>Download PDF form of description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6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04C-EDB7-44FE-A762-50B7A117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42" y="411433"/>
            <a:ext cx="7683500" cy="619478"/>
          </a:xfrm>
        </p:spPr>
        <p:txBody>
          <a:bodyPr/>
          <a:lstStyle/>
          <a:p>
            <a:r>
              <a:rPr lang="en-US" dirty="0"/>
              <a:t>Job Search Strategies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34691-D568-CBE8-5353-A5726E7A4D6F}"/>
              </a:ext>
            </a:extLst>
          </p:cNvPr>
          <p:cNvSpPr txBox="1"/>
          <p:nvPr/>
        </p:nvSpPr>
        <p:spPr>
          <a:xfrm>
            <a:off x="837140" y="1030911"/>
            <a:ext cx="746972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Attend Events to learn from others!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Search Websites: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Handshake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Jobs that Help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Idealist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Nonprofit Opportunities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Local</a:t>
            </a:r>
            <a:r>
              <a:rPr lang="en-US" sz="2400" dirty="0"/>
              <a:t>, </a:t>
            </a:r>
            <a:r>
              <a:rPr lang="en-US" sz="2400" dirty="0">
                <a:hlinkClick r:id="rId7"/>
              </a:rPr>
              <a:t>state</a:t>
            </a:r>
            <a:r>
              <a:rPr lang="en-US" sz="2400" dirty="0"/>
              <a:t>, and </a:t>
            </a:r>
            <a:r>
              <a:rPr lang="en-US" sz="2400" dirty="0">
                <a:hlinkClick r:id="rId8"/>
              </a:rPr>
              <a:t>federal</a:t>
            </a:r>
            <a:r>
              <a:rPr lang="en-US" sz="2400" dirty="0"/>
              <a:t> government websites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Indeed, Google, </a:t>
            </a:r>
            <a:r>
              <a:rPr lang="en-US" sz="2400" dirty="0" err="1"/>
              <a:t>Linkedin</a:t>
            </a:r>
            <a:r>
              <a:rPr lang="en-US" sz="2400" dirty="0"/>
              <a:t> and more!</a:t>
            </a:r>
          </a:p>
        </p:txBody>
      </p:sp>
    </p:spTree>
    <p:extLst>
      <p:ext uri="{BB962C8B-B14F-4D97-AF65-F5344CB8AC3E}">
        <p14:creationId xmlns:p14="http://schemas.microsoft.com/office/powerpoint/2010/main" val="3955437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625" y="2060972"/>
            <a:ext cx="6447863" cy="1021556"/>
          </a:xfrm>
        </p:spPr>
        <p:txBody>
          <a:bodyPr/>
          <a:lstStyle/>
          <a:p>
            <a:r>
              <a:rPr lang="en-US" sz="4000" cap="none" dirty="0"/>
              <a:t>How the CSC can Help!</a:t>
            </a:r>
          </a:p>
        </p:txBody>
      </p:sp>
    </p:spTree>
    <p:extLst>
      <p:ext uri="{BB962C8B-B14F-4D97-AF65-F5344CB8AC3E}">
        <p14:creationId xmlns:p14="http://schemas.microsoft.com/office/powerpoint/2010/main" val="2899380862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0C73E674-43D3-4316-9F8F-97E222E1AB33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35BE5B67-61E3-4822-A460-71629236ED24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76E8A9AF-612C-4101-B8D2-4A51B44172B6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9E0282A8-3231-40EF-AF0E-8AB43E2DBF9C}"/>
    </a:ext>
  </a:extLst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0B785930-6A06-42AD-B0D7-A9BF4CC665B4}"/>
    </a:ext>
  </a:extLst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2B672771-7E37-4808-B909-BEEEF8E7B913}"/>
    </a:ext>
  </a:extLst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D23E-5F2A-42FA-8BD8-79D61DC019CB}" vid="{A877E099-BCFE-482E-A2F3-14505C051FC5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1B5A1213C2A1449B77ED008F1E28A0" ma:contentTypeVersion="13" ma:contentTypeDescription="Create a new document." ma:contentTypeScope="" ma:versionID="7dc77358ca9834f6bccce7c838a35f76">
  <xsd:schema xmlns:xsd="http://www.w3.org/2001/XMLSchema" xmlns:xs="http://www.w3.org/2001/XMLSchema" xmlns:p="http://schemas.microsoft.com/office/2006/metadata/properties" xmlns:ns2="b781659b-6eab-421d-b438-da1ce13deb41" xmlns:ns3="281c7806-a704-4a60-8945-6c7b77794aa8" targetNamespace="http://schemas.microsoft.com/office/2006/metadata/properties" ma:root="true" ma:fieldsID="9ec37554b3070a9cb9531c676b3d5642" ns2:_="" ns3:_="">
    <xsd:import namespace="b781659b-6eab-421d-b438-da1ce13deb41"/>
    <xsd:import namespace="281c7806-a704-4a60-8945-6c7b77794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659b-6eab-421d-b438-da1ce13de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c7806-a704-4a60-8945-6c7b77794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1FBFA1-3554-4924-A899-5AE321A0D1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737FEA-3A2A-4E42-B32D-93E9BB5E4E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81659b-6eab-421d-b438-da1ce13deb41"/>
    <ds:schemaRef ds:uri="281c7806-a704-4a60-8945-6c7b77794a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948E6B-2200-4955-9873-0FBA8F3CAF1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81c7806-a704-4a60-8945-6c7b77794aa8"/>
    <ds:schemaRef ds:uri="http://purl.org/dc/elements/1.1/"/>
    <ds:schemaRef ds:uri="http://schemas.microsoft.com/office/2006/documentManagement/types"/>
    <ds:schemaRef ds:uri="b781659b-6eab-421d-b438-da1ce13deb41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MarquetteOMC</Template>
  <TotalTime>137</TotalTime>
  <Words>491</Words>
  <Application>Microsoft Office PowerPoint</Application>
  <PresentationFormat>On-screen Show (16:9)</PresentationFormat>
  <Paragraphs>150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Courier New</vt:lpstr>
      <vt:lpstr>Roboto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Exploring Psychology &amp; How the Career Services Center can Help!</vt:lpstr>
      <vt:lpstr>Agenda </vt:lpstr>
      <vt:lpstr>What can I do with a Psychology Major?</vt:lpstr>
      <vt:lpstr>What can Psychology Majors do?</vt:lpstr>
      <vt:lpstr>Finding a Career that Aligns with YOU!</vt:lpstr>
      <vt:lpstr>The Basics of Searching for Internships &amp; Full-time Positions</vt:lpstr>
      <vt:lpstr>Preparing for Internship/Job Search</vt:lpstr>
      <vt:lpstr>Job Search Strategies</vt:lpstr>
      <vt:lpstr>How the CSC can Help!</vt:lpstr>
      <vt:lpstr>Marquette University Career Services Center</vt:lpstr>
      <vt:lpstr>Services &amp; Resources</vt:lpstr>
      <vt:lpstr>Career Counseling Appointments</vt:lpstr>
      <vt:lpstr>Drop-in Services</vt:lpstr>
      <vt:lpstr>E-Services</vt:lpstr>
      <vt:lpstr>Career Programs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Utilizing the Marquette University Career Services Center</dc:title>
  <dc:creator>Hanson, Courtney</dc:creator>
  <cp:lastModifiedBy>Kaugars, Astrida</cp:lastModifiedBy>
  <cp:revision>27</cp:revision>
  <cp:lastPrinted>2015-01-06T16:53:34Z</cp:lastPrinted>
  <dcterms:created xsi:type="dcterms:W3CDTF">2020-05-07T22:02:28Z</dcterms:created>
  <dcterms:modified xsi:type="dcterms:W3CDTF">2022-11-18T15:28:57Z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0x010100A61B5A1213C2A1449B77ED008F1E28A0</vt:lpwstr>
  </property>
</Properties>
</file>