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5"/>
  </p:notesMasterIdLst>
  <p:sldIdLst>
    <p:sldId id="256" r:id="rId6"/>
    <p:sldId id="257" r:id="rId7"/>
    <p:sldId id="258" r:id="rId8"/>
    <p:sldId id="261" r:id="rId9"/>
    <p:sldId id="260" r:id="rId10"/>
    <p:sldId id="262" r:id="rId11"/>
    <p:sldId id="264" r:id="rId12"/>
    <p:sldId id="265"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51481-2064-4A80-84EE-7C993B65E2D1}" v="2" dt="2020-08-03T19:44:44.360"/>
    <p1510:client id="{8E230C0D-65F0-3684-EF1E-712E76D07705}" v="5" dt="2020-08-03T19:43:39.0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46"/>
  </p:normalViewPr>
  <p:slideViewPr>
    <p:cSldViewPr snapToGrid="0">
      <p:cViewPr>
        <p:scale>
          <a:sx n="1" d="2"/>
          <a:sy n="1" d="2"/>
        </p:scale>
        <p:origin x="2920" y="142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microsoft.com/office/2016/11/relationships/changesInfo" Target="changesInfos/changesInfo1.xml"/><Relationship Id="rId21" Type="http://schemas.microsoft.com/office/2015/10/relationships/revisionInfo" Target="revisionInfo.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an, Lily" userId="S::lily.regan@marquette.edu::3b9f51f6-e420-451e-aaca-9004b6c8435b" providerId="AD" clId="Web-{A3629286-374A-75E7-2F93-B3A53F3F2267}"/>
    <pc:docChg chg="addSld modSld">
      <pc:chgData name="Regan, Lily" userId="S::lily.regan@marquette.edu::3b9f51f6-e420-451e-aaca-9004b6c8435b" providerId="AD" clId="Web-{A3629286-374A-75E7-2F93-B3A53F3F2267}" dt="2020-07-29T19:21:23.226" v="349" actId="14100"/>
      <pc:docMkLst>
        <pc:docMk/>
      </pc:docMkLst>
      <pc:sldChg chg="modSp modNotes">
        <pc:chgData name="Regan, Lily" userId="S::lily.regan@marquette.edu::3b9f51f6-e420-451e-aaca-9004b6c8435b" providerId="AD" clId="Web-{A3629286-374A-75E7-2F93-B3A53F3F2267}" dt="2020-07-29T19:21:23.226" v="349" actId="14100"/>
        <pc:sldMkLst>
          <pc:docMk/>
          <pc:sldMk cId="2359668620" sldId="257"/>
        </pc:sldMkLst>
        <pc:spChg chg="mod">
          <ac:chgData name="Regan, Lily" userId="S::lily.regan@marquette.edu::3b9f51f6-e420-451e-aaca-9004b6c8435b" providerId="AD" clId="Web-{A3629286-374A-75E7-2F93-B3A53F3F2267}" dt="2020-07-29T19:21:23.226" v="349" actId="14100"/>
          <ac:spMkLst>
            <pc:docMk/>
            <pc:sldMk cId="2359668620" sldId="257"/>
            <ac:spMk id="3" creationId="{3EB14B94-C6AE-4B35-8B15-83E20315DD1A}"/>
          </ac:spMkLst>
        </pc:spChg>
      </pc:sldChg>
      <pc:sldChg chg="modSp">
        <pc:chgData name="Regan, Lily" userId="S::lily.regan@marquette.edu::3b9f51f6-e420-451e-aaca-9004b6c8435b" providerId="AD" clId="Web-{A3629286-374A-75E7-2F93-B3A53F3F2267}" dt="2020-07-29T19:12:32.978" v="2" actId="1076"/>
        <pc:sldMkLst>
          <pc:docMk/>
          <pc:sldMk cId="4264249663" sldId="260"/>
        </pc:sldMkLst>
        <pc:picChg chg="mod modCrop">
          <ac:chgData name="Regan, Lily" userId="S::lily.regan@marquette.edu::3b9f51f6-e420-451e-aaca-9004b6c8435b" providerId="AD" clId="Web-{A3629286-374A-75E7-2F93-B3A53F3F2267}" dt="2020-07-29T19:12:26.650" v="1"/>
          <ac:picMkLst>
            <pc:docMk/>
            <pc:sldMk cId="4264249663" sldId="260"/>
            <ac:picMk id="3" creationId="{6ED4233B-84A8-467F-BEBF-B39635878E7C}"/>
          </ac:picMkLst>
        </pc:picChg>
        <pc:cxnChg chg="mod">
          <ac:chgData name="Regan, Lily" userId="S::lily.regan@marquette.edu::3b9f51f6-e420-451e-aaca-9004b6c8435b" providerId="AD" clId="Web-{A3629286-374A-75E7-2F93-B3A53F3F2267}" dt="2020-07-29T19:12:32.978" v="2" actId="1076"/>
          <ac:cxnSpMkLst>
            <pc:docMk/>
            <pc:sldMk cId="4264249663" sldId="260"/>
            <ac:cxnSpMk id="5" creationId="{BDDB1F26-A6F9-4400-A575-ACAE3FD17CB0}"/>
          </ac:cxnSpMkLst>
        </pc:cxnChg>
      </pc:sldChg>
      <pc:sldChg chg="addSp modSp mod setBg modNotes">
        <pc:chgData name="Regan, Lily" userId="S::lily.regan@marquette.edu::3b9f51f6-e420-451e-aaca-9004b6c8435b" providerId="AD" clId="Web-{A3629286-374A-75E7-2F93-B3A53F3F2267}" dt="2020-07-29T19:16:04.993" v="125"/>
        <pc:sldMkLst>
          <pc:docMk/>
          <pc:sldMk cId="612704291" sldId="262"/>
        </pc:sldMkLst>
        <pc:spChg chg="add mod">
          <ac:chgData name="Regan, Lily" userId="S::lily.regan@marquette.edu::3b9f51f6-e420-451e-aaca-9004b6c8435b" providerId="AD" clId="Web-{A3629286-374A-75E7-2F93-B3A53F3F2267}" dt="2020-07-29T19:14:36.181" v="43" actId="1076"/>
          <ac:spMkLst>
            <pc:docMk/>
            <pc:sldMk cId="612704291" sldId="262"/>
            <ac:spMk id="3" creationId="{3206FCDA-45CA-4BAB-911D-D87E28FCCEB9}"/>
          </ac:spMkLst>
        </pc:spChg>
        <pc:spChg chg="add">
          <ac:chgData name="Regan, Lily" userId="S::lily.regan@marquette.edu::3b9f51f6-e420-451e-aaca-9004b6c8435b" providerId="AD" clId="Web-{A3629286-374A-75E7-2F93-B3A53F3F2267}" dt="2020-07-29T19:13:36.900" v="9"/>
          <ac:spMkLst>
            <pc:docMk/>
            <pc:sldMk cId="612704291" sldId="262"/>
            <ac:spMk id="7" creationId="{F3060C83-F051-4F0E-ABAD-AA0DFC48B218}"/>
          </ac:spMkLst>
        </pc:spChg>
        <pc:spChg chg="add">
          <ac:chgData name="Regan, Lily" userId="S::lily.regan@marquette.edu::3b9f51f6-e420-451e-aaca-9004b6c8435b" providerId="AD" clId="Web-{A3629286-374A-75E7-2F93-B3A53F3F2267}" dt="2020-07-29T19:13:36.900" v="9"/>
          <ac:spMkLst>
            <pc:docMk/>
            <pc:sldMk cId="612704291" sldId="262"/>
            <ac:spMk id="9" creationId="{83C98ABE-055B-441F-B07E-44F97F083C39}"/>
          </ac:spMkLst>
        </pc:spChg>
        <pc:spChg chg="add">
          <ac:chgData name="Regan, Lily" userId="S::lily.regan@marquette.edu::3b9f51f6-e420-451e-aaca-9004b6c8435b" providerId="AD" clId="Web-{A3629286-374A-75E7-2F93-B3A53F3F2267}" dt="2020-07-29T19:13:36.900" v="9"/>
          <ac:spMkLst>
            <pc:docMk/>
            <pc:sldMk cId="612704291" sldId="262"/>
            <ac:spMk id="11" creationId="{29FDB030-9B49-4CED-8CCD-4D99382388AC}"/>
          </ac:spMkLst>
        </pc:spChg>
        <pc:spChg chg="add">
          <ac:chgData name="Regan, Lily" userId="S::lily.regan@marquette.edu::3b9f51f6-e420-451e-aaca-9004b6c8435b" providerId="AD" clId="Web-{A3629286-374A-75E7-2F93-B3A53F3F2267}" dt="2020-07-29T19:13:36.900" v="9"/>
          <ac:spMkLst>
            <pc:docMk/>
            <pc:sldMk cId="612704291" sldId="262"/>
            <ac:spMk id="13" creationId="{3783CA14-24A1-485C-8B30-D6A5D87987AD}"/>
          </ac:spMkLst>
        </pc:spChg>
        <pc:spChg chg="add">
          <ac:chgData name="Regan, Lily" userId="S::lily.regan@marquette.edu::3b9f51f6-e420-451e-aaca-9004b6c8435b" providerId="AD" clId="Web-{A3629286-374A-75E7-2F93-B3A53F3F2267}" dt="2020-07-29T19:13:36.900" v="9"/>
          <ac:spMkLst>
            <pc:docMk/>
            <pc:sldMk cId="612704291" sldId="262"/>
            <ac:spMk id="15" creationId="{9A97C86A-04D6-40F7-AE84-31AB43E6A846}"/>
          </ac:spMkLst>
        </pc:spChg>
        <pc:spChg chg="add">
          <ac:chgData name="Regan, Lily" userId="S::lily.regan@marquette.edu::3b9f51f6-e420-451e-aaca-9004b6c8435b" providerId="AD" clId="Web-{A3629286-374A-75E7-2F93-B3A53F3F2267}" dt="2020-07-29T19:13:36.900" v="9"/>
          <ac:spMkLst>
            <pc:docMk/>
            <pc:sldMk cId="612704291" sldId="262"/>
            <ac:spMk id="17" creationId="{FF9F2414-84E8-453E-B1F3-389FDE8192D9}"/>
          </ac:spMkLst>
        </pc:spChg>
        <pc:spChg chg="add">
          <ac:chgData name="Regan, Lily" userId="S::lily.regan@marquette.edu::3b9f51f6-e420-451e-aaca-9004b6c8435b" providerId="AD" clId="Web-{A3629286-374A-75E7-2F93-B3A53F3F2267}" dt="2020-07-29T19:13:36.900" v="9"/>
          <ac:spMkLst>
            <pc:docMk/>
            <pc:sldMk cId="612704291" sldId="262"/>
            <ac:spMk id="19" creationId="{3ECA69A1-7536-43AC-85EF-C7106179F5ED}"/>
          </ac:spMkLst>
        </pc:spChg>
        <pc:picChg chg="mod modCrop">
          <ac:chgData name="Regan, Lily" userId="S::lily.regan@marquette.edu::3b9f51f6-e420-451e-aaca-9004b6c8435b" providerId="AD" clId="Web-{A3629286-374A-75E7-2F93-B3A53F3F2267}" dt="2020-07-29T19:14:57.915" v="48" actId="1076"/>
          <ac:picMkLst>
            <pc:docMk/>
            <pc:sldMk cId="612704291" sldId="262"/>
            <ac:picMk id="2" creationId="{68C9243F-EE73-462E-B1BB-F2C7B09E7AE1}"/>
          </ac:picMkLst>
        </pc:picChg>
      </pc:sldChg>
      <pc:sldChg chg="addSp delSp modSp add">
        <pc:chgData name="Regan, Lily" userId="S::lily.regan@marquette.edu::3b9f51f6-e420-451e-aaca-9004b6c8435b" providerId="AD" clId="Web-{A3629286-374A-75E7-2F93-B3A53F3F2267}" dt="2020-07-29T19:13:03.353" v="5"/>
        <pc:sldMkLst>
          <pc:docMk/>
          <pc:sldMk cId="259392519" sldId="264"/>
        </pc:sldMkLst>
        <pc:picChg chg="add del mod">
          <ac:chgData name="Regan, Lily" userId="S::lily.regan@marquette.edu::3b9f51f6-e420-451e-aaca-9004b6c8435b" providerId="AD" clId="Web-{A3629286-374A-75E7-2F93-B3A53F3F2267}" dt="2020-07-29T19:13:03.353" v="5"/>
          <ac:picMkLst>
            <pc:docMk/>
            <pc:sldMk cId="259392519" sldId="264"/>
            <ac:picMk id="5" creationId="{334178DE-B285-4316-9B13-124B1C44C1BF}"/>
          </ac:picMkLst>
        </pc:picChg>
      </pc:sldChg>
      <pc:sldChg chg="add">
        <pc:chgData name="Regan, Lily" userId="S::lily.regan@marquette.edu::3b9f51f6-e420-451e-aaca-9004b6c8435b" providerId="AD" clId="Web-{A3629286-374A-75E7-2F93-B3A53F3F2267}" dt="2020-07-29T19:13:12.165" v="6"/>
        <pc:sldMkLst>
          <pc:docMk/>
          <pc:sldMk cId="348074185" sldId="265"/>
        </pc:sldMkLst>
      </pc:sldChg>
    </pc:docChg>
  </pc:docChgLst>
  <pc:docChgLst>
    <pc:chgData name="McLaurin, Tyanna" userId="S::tyanna.mclaurin@marquette.edu::b088bd69-ca62-4731-afc7-db1019d18674" providerId="AD" clId="Web-{A7131F0A-75D5-2130-27A5-EDA54F48D2A4}"/>
    <pc:docChg chg="modSld">
      <pc:chgData name="McLaurin, Tyanna" userId="S::tyanna.mclaurin@marquette.edu::b088bd69-ca62-4731-afc7-db1019d18674" providerId="AD" clId="Web-{A7131F0A-75D5-2130-27A5-EDA54F48D2A4}" dt="2020-07-29T20:14:20.363" v="693"/>
      <pc:docMkLst>
        <pc:docMk/>
      </pc:docMkLst>
      <pc:sldChg chg="modSp modNotes">
        <pc:chgData name="McLaurin, Tyanna" userId="S::tyanna.mclaurin@marquette.edu::b088bd69-ca62-4731-afc7-db1019d18674" providerId="AD" clId="Web-{A7131F0A-75D5-2130-27A5-EDA54F48D2A4}" dt="2020-07-29T20:14:20.363" v="693"/>
        <pc:sldMkLst>
          <pc:docMk/>
          <pc:sldMk cId="2359668620" sldId="257"/>
        </pc:sldMkLst>
        <pc:spChg chg="mod">
          <ac:chgData name="McLaurin, Tyanna" userId="S::tyanna.mclaurin@marquette.edu::b088bd69-ca62-4731-afc7-db1019d18674" providerId="AD" clId="Web-{A7131F0A-75D5-2130-27A5-EDA54F48D2A4}" dt="2020-07-29T20:11:32.267" v="599" actId="14100"/>
          <ac:spMkLst>
            <pc:docMk/>
            <pc:sldMk cId="2359668620" sldId="257"/>
            <ac:spMk id="2" creationId="{18FFACED-ED2E-4E88-AB93-02FDD11E0174}"/>
          </ac:spMkLst>
        </pc:spChg>
        <pc:spChg chg="mod">
          <ac:chgData name="McLaurin, Tyanna" userId="S::tyanna.mclaurin@marquette.edu::b088bd69-ca62-4731-afc7-db1019d18674" providerId="AD" clId="Web-{A7131F0A-75D5-2130-27A5-EDA54F48D2A4}" dt="2020-07-29T20:11:50.282" v="602" actId="14100"/>
          <ac:spMkLst>
            <pc:docMk/>
            <pc:sldMk cId="2359668620" sldId="257"/>
            <ac:spMk id="3" creationId="{3EB14B94-C6AE-4B35-8B15-83E20315DD1A}"/>
          </ac:spMkLst>
        </pc:spChg>
      </pc:sldChg>
    </pc:docChg>
  </pc:docChgLst>
  <pc:docChgLst>
    <pc:chgData name="Regan, Lily" userId="S::lily.regan@marquette.edu::3b9f51f6-e420-451e-aaca-9004b6c8435b" providerId="AD" clId="Web-{47C65809-35AD-14B5-94B3-FEFA73E4BCE3}"/>
    <pc:docChg chg="addSld delSld modSld">
      <pc:chgData name="Regan, Lily" userId="S::lily.regan@marquette.edu::3b9f51f6-e420-451e-aaca-9004b6c8435b" providerId="AD" clId="Web-{47C65809-35AD-14B5-94B3-FEFA73E4BCE3}" dt="2020-07-29T19:04:39.365" v="1309"/>
      <pc:docMkLst>
        <pc:docMk/>
      </pc:docMkLst>
      <pc:sldChg chg="delSp modSp">
        <pc:chgData name="Regan, Lily" userId="S::lily.regan@marquette.edu::3b9f51f6-e420-451e-aaca-9004b6c8435b" providerId="AD" clId="Web-{47C65809-35AD-14B5-94B3-FEFA73E4BCE3}" dt="2020-07-29T18:34:22.618" v="967" actId="1076"/>
        <pc:sldMkLst>
          <pc:docMk/>
          <pc:sldMk cId="2893516600" sldId="256"/>
        </pc:sldMkLst>
        <pc:spChg chg="mod">
          <ac:chgData name="Regan, Lily" userId="S::lily.regan@marquette.edu::3b9f51f6-e420-451e-aaca-9004b6c8435b" providerId="AD" clId="Web-{47C65809-35AD-14B5-94B3-FEFA73E4BCE3}" dt="2020-07-29T18:34:22.618" v="967" actId="1076"/>
          <ac:spMkLst>
            <pc:docMk/>
            <pc:sldMk cId="2893516600" sldId="256"/>
            <ac:spMk id="2" creationId="{53E34D68-2376-4A4A-BCFA-B65EE1F2C887}"/>
          </ac:spMkLst>
        </pc:spChg>
        <pc:spChg chg="del">
          <ac:chgData name="Regan, Lily" userId="S::lily.regan@marquette.edu::3b9f51f6-e420-451e-aaca-9004b6c8435b" providerId="AD" clId="Web-{47C65809-35AD-14B5-94B3-FEFA73E4BCE3}" dt="2020-07-29T18:34:15.774" v="965"/>
          <ac:spMkLst>
            <pc:docMk/>
            <pc:sldMk cId="2893516600" sldId="256"/>
            <ac:spMk id="3" creationId="{C3851DD1-A489-489D-8759-EC1D41B591F6}"/>
          </ac:spMkLst>
        </pc:spChg>
      </pc:sldChg>
      <pc:sldChg chg="modSp">
        <pc:chgData name="Regan, Lily" userId="S::lily.regan@marquette.edu::3b9f51f6-e420-451e-aaca-9004b6c8435b" providerId="AD" clId="Web-{47C65809-35AD-14B5-94B3-FEFA73E4BCE3}" dt="2020-07-29T18:35:04.853" v="981" actId="20577"/>
        <pc:sldMkLst>
          <pc:docMk/>
          <pc:sldMk cId="2359668620" sldId="257"/>
        </pc:sldMkLst>
        <pc:spChg chg="mod">
          <ac:chgData name="Regan, Lily" userId="S::lily.regan@marquette.edu::3b9f51f6-e420-451e-aaca-9004b6c8435b" providerId="AD" clId="Web-{47C65809-35AD-14B5-94B3-FEFA73E4BCE3}" dt="2020-07-29T18:35:04.853" v="981" actId="20577"/>
          <ac:spMkLst>
            <pc:docMk/>
            <pc:sldMk cId="2359668620" sldId="257"/>
            <ac:spMk id="2" creationId="{18FFACED-ED2E-4E88-AB93-02FDD11E0174}"/>
          </ac:spMkLst>
        </pc:spChg>
        <pc:spChg chg="mod">
          <ac:chgData name="Regan, Lily" userId="S::lily.regan@marquette.edu::3b9f51f6-e420-451e-aaca-9004b6c8435b" providerId="AD" clId="Web-{47C65809-35AD-14B5-94B3-FEFA73E4BCE3}" dt="2020-07-29T18:32:28.289" v="953" actId="20577"/>
          <ac:spMkLst>
            <pc:docMk/>
            <pc:sldMk cId="2359668620" sldId="257"/>
            <ac:spMk id="3" creationId="{3EB14B94-C6AE-4B35-8B15-83E20315DD1A}"/>
          </ac:spMkLst>
        </pc:spChg>
      </pc:sldChg>
      <pc:sldChg chg="addSp modSp addAnim modAnim modNotes">
        <pc:chgData name="Regan, Lily" userId="S::lily.regan@marquette.edu::3b9f51f6-e420-451e-aaca-9004b6c8435b" providerId="AD" clId="Web-{47C65809-35AD-14B5-94B3-FEFA73E4BCE3}" dt="2020-07-29T18:38:50.995" v="1043"/>
        <pc:sldMkLst>
          <pc:docMk/>
          <pc:sldMk cId="3171507640" sldId="258"/>
        </pc:sldMkLst>
        <pc:spChg chg="add mod">
          <ac:chgData name="Regan, Lily" userId="S::lily.regan@marquette.edu::3b9f51f6-e420-451e-aaca-9004b6c8435b" providerId="AD" clId="Web-{47C65809-35AD-14B5-94B3-FEFA73E4BCE3}" dt="2020-07-29T18:36:04.556" v="1016" actId="1076"/>
          <ac:spMkLst>
            <pc:docMk/>
            <pc:sldMk cId="3171507640" sldId="258"/>
            <ac:spMk id="3" creationId="{E48E2CB3-0C19-4482-B3FC-64F75D8ADCA6}"/>
          </ac:spMkLst>
        </pc:spChg>
        <pc:picChg chg="mod">
          <ac:chgData name="Regan, Lily" userId="S::lily.regan@marquette.edu::3b9f51f6-e420-451e-aaca-9004b6c8435b" providerId="AD" clId="Web-{47C65809-35AD-14B5-94B3-FEFA73E4BCE3}" dt="2020-07-29T18:37:11.025" v="1030" actId="1076"/>
          <ac:picMkLst>
            <pc:docMk/>
            <pc:sldMk cId="3171507640" sldId="258"/>
            <ac:picMk id="2" creationId="{77C773F1-EA30-4BA2-96A7-ACC3F3A7CA68}"/>
          </ac:picMkLst>
        </pc:picChg>
        <pc:cxnChg chg="add mod">
          <ac:chgData name="Regan, Lily" userId="S::lily.regan@marquette.edu::3b9f51f6-e420-451e-aaca-9004b6c8435b" providerId="AD" clId="Web-{47C65809-35AD-14B5-94B3-FEFA73E4BCE3}" dt="2020-07-29T18:37:30.526" v="1034"/>
          <ac:cxnSpMkLst>
            <pc:docMk/>
            <pc:sldMk cId="3171507640" sldId="258"/>
            <ac:cxnSpMk id="4" creationId="{94AC724F-5758-4AB8-8694-53913E00F13D}"/>
          </ac:cxnSpMkLst>
        </pc:cxnChg>
        <pc:cxnChg chg="add mod">
          <ac:chgData name="Regan, Lily" userId="S::lily.regan@marquette.edu::3b9f51f6-e420-451e-aaca-9004b6c8435b" providerId="AD" clId="Web-{47C65809-35AD-14B5-94B3-FEFA73E4BCE3}" dt="2020-07-29T18:37:51.729" v="1037" actId="14100"/>
          <ac:cxnSpMkLst>
            <pc:docMk/>
            <pc:sldMk cId="3171507640" sldId="258"/>
            <ac:cxnSpMk id="12" creationId="{26F99838-B3C5-46DE-8FEC-AF92B13F812C}"/>
          </ac:cxnSpMkLst>
        </pc:cxnChg>
      </pc:sldChg>
      <pc:sldChg chg="addSp delSp modSp del addAnim delAnim modAnim modNotes">
        <pc:chgData name="Regan, Lily" userId="S::lily.regan@marquette.edu::3b9f51f6-e420-451e-aaca-9004b6c8435b" providerId="AD" clId="Web-{47C65809-35AD-14B5-94B3-FEFA73E4BCE3}" dt="2020-07-29T18:56:47.768" v="1208"/>
        <pc:sldMkLst>
          <pc:docMk/>
          <pc:sldMk cId="642777765" sldId="259"/>
        </pc:sldMkLst>
        <pc:spChg chg="add del mod">
          <ac:chgData name="Regan, Lily" userId="S::lily.regan@marquette.edu::3b9f51f6-e420-451e-aaca-9004b6c8435b" providerId="AD" clId="Web-{47C65809-35AD-14B5-94B3-FEFA73E4BCE3}" dt="2020-07-29T18:54:29.736" v="1173"/>
          <ac:spMkLst>
            <pc:docMk/>
            <pc:sldMk cId="642777765" sldId="259"/>
            <ac:spMk id="5" creationId="{8C184787-42BD-4780-9426-7D29EEE79236}"/>
          </ac:spMkLst>
        </pc:spChg>
        <pc:spChg chg="add del mod">
          <ac:chgData name="Regan, Lily" userId="S::lily.regan@marquette.edu::3b9f51f6-e420-451e-aaca-9004b6c8435b" providerId="AD" clId="Web-{47C65809-35AD-14B5-94B3-FEFA73E4BCE3}" dt="2020-07-29T18:55:25.720" v="1184"/>
          <ac:spMkLst>
            <pc:docMk/>
            <pc:sldMk cId="642777765" sldId="259"/>
            <ac:spMk id="6" creationId="{EE53A12E-B26F-49C7-9E88-CB1C92016A63}"/>
          </ac:spMkLst>
        </pc:spChg>
        <pc:spChg chg="add del mod">
          <ac:chgData name="Regan, Lily" userId="S::lily.regan@marquette.edu::3b9f51f6-e420-451e-aaca-9004b6c8435b" providerId="AD" clId="Web-{47C65809-35AD-14B5-94B3-FEFA73E4BCE3}" dt="2020-07-29T18:55:42.346" v="1190"/>
          <ac:spMkLst>
            <pc:docMk/>
            <pc:sldMk cId="642777765" sldId="259"/>
            <ac:spMk id="7" creationId="{2A1E7A8D-2DC2-4AF6-B6E1-1E3FD9DBC427}"/>
          </ac:spMkLst>
        </pc:spChg>
        <pc:spChg chg="add del mod">
          <ac:chgData name="Regan, Lily" userId="S::lily.regan@marquette.edu::3b9f51f6-e420-451e-aaca-9004b6c8435b" providerId="AD" clId="Web-{47C65809-35AD-14B5-94B3-FEFA73E4BCE3}" dt="2020-07-29T18:56:08.955" v="1198"/>
          <ac:spMkLst>
            <pc:docMk/>
            <pc:sldMk cId="642777765" sldId="259"/>
            <ac:spMk id="8" creationId="{125ED255-245A-4F20-A972-F09CD4A46424}"/>
          </ac:spMkLst>
        </pc:spChg>
        <pc:spChg chg="add mod">
          <ac:chgData name="Regan, Lily" userId="S::lily.regan@marquette.edu::3b9f51f6-e420-451e-aaca-9004b6c8435b" providerId="AD" clId="Web-{47C65809-35AD-14B5-94B3-FEFA73E4BCE3}" dt="2020-07-29T18:48:00.905" v="1099" actId="20577"/>
          <ac:spMkLst>
            <pc:docMk/>
            <pc:sldMk cId="642777765" sldId="259"/>
            <ac:spMk id="9" creationId="{21C91811-FA96-4458-B2C4-EE71700FC59A}"/>
          </ac:spMkLst>
        </pc:spChg>
        <pc:picChg chg="del mod modCrop">
          <ac:chgData name="Regan, Lily" userId="S::lily.regan@marquette.edu::3b9f51f6-e420-451e-aaca-9004b6c8435b" providerId="AD" clId="Web-{47C65809-35AD-14B5-94B3-FEFA73E4BCE3}" dt="2020-07-29T18:56:23.877" v="1202"/>
          <ac:picMkLst>
            <pc:docMk/>
            <pc:sldMk cId="642777765" sldId="259"/>
            <ac:picMk id="2" creationId="{ADD42D03-3205-4298-925C-BD08DF5A149A}"/>
          </ac:picMkLst>
        </pc:picChg>
        <pc:picChg chg="del mod">
          <ac:chgData name="Regan, Lily" userId="S::lily.regan@marquette.edu::3b9f51f6-e420-451e-aaca-9004b6c8435b" providerId="AD" clId="Web-{47C65809-35AD-14B5-94B3-FEFA73E4BCE3}" dt="2020-07-29T18:48:24.468" v="1104"/>
          <ac:picMkLst>
            <pc:docMk/>
            <pc:sldMk cId="642777765" sldId="259"/>
            <ac:picMk id="3" creationId="{8FE3F188-9C4C-400F-8B7E-AA97C42BA55F}"/>
          </ac:picMkLst>
        </pc:picChg>
        <pc:picChg chg="del">
          <ac:chgData name="Regan, Lily" userId="S::lily.regan@marquette.edu::3b9f51f6-e420-451e-aaca-9004b6c8435b" providerId="AD" clId="Web-{47C65809-35AD-14B5-94B3-FEFA73E4BCE3}" dt="2020-07-29T18:44:45.294" v="1093"/>
          <ac:picMkLst>
            <pc:docMk/>
            <pc:sldMk cId="642777765" sldId="259"/>
            <ac:picMk id="4" creationId="{CAA07BFD-7E61-4BB6-8597-5A8E1F3BE851}"/>
          </ac:picMkLst>
        </pc:picChg>
      </pc:sldChg>
      <pc:sldChg chg="addSp delSp modSp new modNotes">
        <pc:chgData name="Regan, Lily" userId="S::lily.regan@marquette.edu::3b9f51f6-e420-451e-aaca-9004b6c8435b" providerId="AD" clId="Web-{47C65809-35AD-14B5-94B3-FEFA73E4BCE3}" dt="2020-07-29T18:54:15.486" v="1172"/>
        <pc:sldMkLst>
          <pc:docMk/>
          <pc:sldMk cId="4264249663" sldId="260"/>
        </pc:sldMkLst>
        <pc:picChg chg="add mod">
          <ac:chgData name="Regan, Lily" userId="S::lily.regan@marquette.edu::3b9f51f6-e420-451e-aaca-9004b6c8435b" providerId="AD" clId="Web-{47C65809-35AD-14B5-94B3-FEFA73E4BCE3}" dt="2020-07-29T18:52:08.250" v="1121" actId="1076"/>
          <ac:picMkLst>
            <pc:docMk/>
            <pc:sldMk cId="4264249663" sldId="260"/>
            <ac:picMk id="2" creationId="{89A02CED-7D2C-4A55-9C7B-A79028324A58}"/>
          </ac:picMkLst>
        </pc:picChg>
        <pc:picChg chg="add del mod">
          <ac:chgData name="Regan, Lily" userId="S::lily.regan@marquette.edu::3b9f51f6-e420-451e-aaca-9004b6c8435b" providerId="AD" clId="Web-{47C65809-35AD-14B5-94B3-FEFA73E4BCE3}" dt="2020-07-29T18:50:07.078" v="1118"/>
          <ac:picMkLst>
            <pc:docMk/>
            <pc:sldMk cId="4264249663" sldId="260"/>
            <ac:picMk id="3" creationId="{32E0F7AF-9708-4826-AE6F-DC7819B82A1C}"/>
          </ac:picMkLst>
        </pc:picChg>
        <pc:picChg chg="add del mod">
          <ac:chgData name="Regan, Lily" userId="S::lily.regan@marquette.edu::3b9f51f6-e420-451e-aaca-9004b6c8435b" providerId="AD" clId="Web-{47C65809-35AD-14B5-94B3-FEFA73E4BCE3}" dt="2020-07-29T18:54:15.486" v="1172"/>
          <ac:picMkLst>
            <pc:docMk/>
            <pc:sldMk cId="4264249663" sldId="260"/>
            <ac:picMk id="4" creationId="{060C391B-AD94-4716-96EA-899BBF3E43B1}"/>
          </ac:picMkLst>
        </pc:picChg>
      </pc:sldChg>
      <pc:sldChg chg="addSp modSp addAnim modAnim modNotes">
        <pc:chgData name="Regan, Lily" userId="S::lily.regan@marquette.edu::3b9f51f6-e420-451e-aaca-9004b6c8435b" providerId="AD" clId="Web-{47C65809-35AD-14B5-94B3-FEFA73E4BCE3}" dt="2020-07-29T19:04:39.365" v="1309"/>
        <pc:sldMkLst>
          <pc:docMk/>
          <pc:sldMk cId="78350402" sldId="261"/>
        </pc:sldMkLst>
        <pc:spChg chg="add mod">
          <ac:chgData name="Regan, Lily" userId="S::lily.regan@marquette.edu::3b9f51f6-e420-451e-aaca-9004b6c8435b" providerId="AD" clId="Web-{47C65809-35AD-14B5-94B3-FEFA73E4BCE3}" dt="2020-07-29T18:53:14.110" v="1161" actId="1076"/>
          <ac:spMkLst>
            <pc:docMk/>
            <pc:sldMk cId="78350402" sldId="261"/>
            <ac:spMk id="4" creationId="{48B56FE2-802E-40B6-AFDA-FF622075303F}"/>
          </ac:spMkLst>
        </pc:spChg>
        <pc:spChg chg="add mod">
          <ac:chgData name="Regan, Lily" userId="S::lily.regan@marquette.edu::3b9f51f6-e420-451e-aaca-9004b6c8435b" providerId="AD" clId="Web-{47C65809-35AD-14B5-94B3-FEFA73E4BCE3}" dt="2020-07-29T19:04:29.724" v="1307" actId="14100"/>
          <ac:spMkLst>
            <pc:docMk/>
            <pc:sldMk cId="78350402" sldId="261"/>
            <ac:spMk id="7" creationId="{FCB53FF7-98D4-4FE0-ADEC-8EDDE4805014}"/>
          </ac:spMkLst>
        </pc:spChg>
        <pc:spChg chg="add mod">
          <ac:chgData name="Regan, Lily" userId="S::lily.regan@marquette.edu::3b9f51f6-e420-451e-aaca-9004b6c8435b" providerId="AD" clId="Web-{47C65809-35AD-14B5-94B3-FEFA73E4BCE3}" dt="2020-07-29T18:54:41.517" v="1176" actId="14100"/>
          <ac:spMkLst>
            <pc:docMk/>
            <pc:sldMk cId="78350402" sldId="261"/>
            <ac:spMk id="13" creationId="{7817C76F-2BBF-48B3-9903-492471FA10B6}"/>
          </ac:spMkLst>
        </pc:spChg>
        <pc:spChg chg="add mod">
          <ac:chgData name="Regan, Lily" userId="S::lily.regan@marquette.edu::3b9f51f6-e420-451e-aaca-9004b6c8435b" providerId="AD" clId="Web-{47C65809-35AD-14B5-94B3-FEFA73E4BCE3}" dt="2020-07-29T18:55:35.924" v="1187" actId="14100"/>
          <ac:spMkLst>
            <pc:docMk/>
            <pc:sldMk cId="78350402" sldId="261"/>
            <ac:spMk id="15" creationId="{DE189D3D-E9EC-4EE9-82EE-922D938232D7}"/>
          </ac:spMkLst>
        </pc:spChg>
        <pc:spChg chg="add mod">
          <ac:chgData name="Regan, Lily" userId="S::lily.regan@marquette.edu::3b9f51f6-e420-451e-aaca-9004b6c8435b" providerId="AD" clId="Web-{47C65809-35AD-14B5-94B3-FEFA73E4BCE3}" dt="2020-07-29T18:56:02.830" v="1195" actId="14100"/>
          <ac:spMkLst>
            <pc:docMk/>
            <pc:sldMk cId="78350402" sldId="261"/>
            <ac:spMk id="17" creationId="{85115433-EE0F-4195-B813-A449B4C0F4A0}"/>
          </ac:spMkLst>
        </pc:spChg>
        <pc:spChg chg="add mod">
          <ac:chgData name="Regan, Lily" userId="S::lily.regan@marquette.edu::3b9f51f6-e420-451e-aaca-9004b6c8435b" providerId="AD" clId="Web-{47C65809-35AD-14B5-94B3-FEFA73E4BCE3}" dt="2020-07-29T18:56:20.768" v="1201" actId="14100"/>
          <ac:spMkLst>
            <pc:docMk/>
            <pc:sldMk cId="78350402" sldId="261"/>
            <ac:spMk id="19" creationId="{97C211F8-181C-401A-AD42-FB80D60C7951}"/>
          </ac:spMkLst>
        </pc:spChg>
        <pc:picChg chg="add mod">
          <ac:chgData name="Regan, Lily" userId="S::lily.regan@marquette.edu::3b9f51f6-e420-451e-aaca-9004b6c8435b" providerId="AD" clId="Web-{47C65809-35AD-14B5-94B3-FEFA73E4BCE3}" dt="2020-07-29T18:53:44.423" v="1171" actId="14100"/>
          <ac:picMkLst>
            <pc:docMk/>
            <pc:sldMk cId="78350402" sldId="261"/>
            <ac:picMk id="2" creationId="{A5891DBF-A8DE-4854-9666-260FABEF634C}"/>
          </ac:picMkLst>
        </pc:picChg>
        <pc:picChg chg="mod">
          <ac:chgData name="Regan, Lily" userId="S::lily.regan@marquette.edu::3b9f51f6-e420-451e-aaca-9004b6c8435b" providerId="AD" clId="Web-{47C65809-35AD-14B5-94B3-FEFA73E4BCE3}" dt="2020-07-29T18:53:35.767" v="1169" actId="1076"/>
          <ac:picMkLst>
            <pc:docMk/>
            <pc:sldMk cId="78350402" sldId="261"/>
            <ac:picMk id="3" creationId="{6D2F891C-78DD-4E6C-BA26-9F07AE7B9894}"/>
          </ac:picMkLst>
        </pc:picChg>
        <pc:picChg chg="mod modCrop">
          <ac:chgData name="Regan, Lily" userId="S::lily.regan@marquette.edu::3b9f51f6-e420-451e-aaca-9004b6c8435b" providerId="AD" clId="Web-{47C65809-35AD-14B5-94B3-FEFA73E4BCE3}" dt="2020-07-29T19:02:16.176" v="1221"/>
          <ac:picMkLst>
            <pc:docMk/>
            <pc:sldMk cId="78350402" sldId="261"/>
            <ac:picMk id="5" creationId="{DBEAC387-9AFB-4A4A-A858-B086DBFE133E}"/>
          </ac:picMkLst>
        </pc:picChg>
        <pc:cxnChg chg="add mod">
          <ac:chgData name="Regan, Lily" userId="S::lily.regan@marquette.edu::3b9f51f6-e420-451e-aaca-9004b6c8435b" providerId="AD" clId="Web-{47C65809-35AD-14B5-94B3-FEFA73E4BCE3}" dt="2020-07-29T19:02:03.770" v="1219" actId="14100"/>
          <ac:cxnSpMkLst>
            <pc:docMk/>
            <pc:sldMk cId="78350402" sldId="261"/>
            <ac:cxnSpMk id="6" creationId="{33FD6D3D-BDBF-46A1-8AF3-D04409E4AA7C}"/>
          </ac:cxnSpMkLst>
        </pc:cxnChg>
      </pc:sldChg>
    </pc:docChg>
  </pc:docChgLst>
  <pc:docChgLst>
    <pc:chgData name="Hernandez, Guiviny" userId="S::guiviny.hernandez@marquette.edu::bc154f91-14ea-4696-bae2-f70593d3e2df" providerId="AD" clId="Web-{B01B7277-EDD7-1771-3BC7-27CABCBF9CB3}"/>
    <pc:docChg chg="modSld">
      <pc:chgData name="Hernandez, Guiviny" userId="S::guiviny.hernandez@marquette.edu::bc154f91-14ea-4696-bae2-f70593d3e2df" providerId="AD" clId="Web-{B01B7277-EDD7-1771-3BC7-27CABCBF9CB3}" dt="2020-07-29T19:18:43.085" v="7"/>
      <pc:docMkLst>
        <pc:docMk/>
      </pc:docMkLst>
      <pc:sldChg chg="addSp delSp modSp">
        <pc:chgData name="Hernandez, Guiviny" userId="S::guiviny.hernandez@marquette.edu::bc154f91-14ea-4696-bae2-f70593d3e2df" providerId="AD" clId="Web-{B01B7277-EDD7-1771-3BC7-27CABCBF9CB3}" dt="2020-07-29T19:06:48.362" v="3" actId="14100"/>
        <pc:sldMkLst>
          <pc:docMk/>
          <pc:sldMk cId="4264249663" sldId="260"/>
        </pc:sldMkLst>
        <pc:picChg chg="del mod">
          <ac:chgData name="Hernandez, Guiviny" userId="S::guiviny.hernandez@marquette.edu::bc154f91-14ea-4696-bae2-f70593d3e2df" providerId="AD" clId="Web-{B01B7277-EDD7-1771-3BC7-27CABCBF9CB3}" dt="2020-07-29T19:06:29.003" v="1"/>
          <ac:picMkLst>
            <pc:docMk/>
            <pc:sldMk cId="4264249663" sldId="260"/>
            <ac:picMk id="2" creationId="{89A02CED-7D2C-4A55-9C7B-A79028324A58}"/>
          </ac:picMkLst>
        </pc:picChg>
        <pc:picChg chg="add mod">
          <ac:chgData name="Hernandez, Guiviny" userId="S::guiviny.hernandez@marquette.edu::bc154f91-14ea-4696-bae2-f70593d3e2df" providerId="AD" clId="Web-{B01B7277-EDD7-1771-3BC7-27CABCBF9CB3}" dt="2020-07-29T19:06:48.362" v="3" actId="14100"/>
          <ac:picMkLst>
            <pc:docMk/>
            <pc:sldMk cId="4264249663" sldId="260"/>
            <ac:picMk id="3" creationId="{6ED4233B-84A8-467F-BEBF-B39635878E7C}"/>
          </ac:picMkLst>
        </pc:picChg>
      </pc:sldChg>
      <pc:sldChg chg="addSp modSp modNotes">
        <pc:chgData name="Hernandez, Guiviny" userId="S::guiviny.hernandez@marquette.edu::bc154f91-14ea-4696-bae2-f70593d3e2df" providerId="AD" clId="Web-{B01B7277-EDD7-1771-3BC7-27CABCBF9CB3}" dt="2020-07-29T19:18:43.085" v="7"/>
        <pc:sldMkLst>
          <pc:docMk/>
          <pc:sldMk cId="612704291" sldId="262"/>
        </pc:sldMkLst>
        <pc:picChg chg="add mod">
          <ac:chgData name="Hernandez, Guiviny" userId="S::guiviny.hernandez@marquette.edu::bc154f91-14ea-4696-bae2-f70593d3e2df" providerId="AD" clId="Web-{B01B7277-EDD7-1771-3BC7-27CABCBF9CB3}" dt="2020-07-29T19:13:17.857" v="5" actId="14100"/>
          <ac:picMkLst>
            <pc:docMk/>
            <pc:sldMk cId="612704291" sldId="262"/>
            <ac:picMk id="2" creationId="{68C9243F-EE73-462E-B1BB-F2C7B09E7AE1}"/>
          </ac:picMkLst>
        </pc:picChg>
      </pc:sldChg>
    </pc:docChg>
  </pc:docChgLst>
  <pc:docChgLst>
    <pc:chgData name="Regan, Lily" userId="S::lily.regan@marquette.edu::3b9f51f6-e420-451e-aaca-9004b6c8435b" providerId="AD" clId="Web-{8E230C0D-65F0-3684-EF1E-712E76D07705}"/>
    <pc:docChg chg="modSld">
      <pc:chgData name="Regan, Lily" userId="S::lily.regan@marquette.edu::3b9f51f6-e420-451e-aaca-9004b6c8435b" providerId="AD" clId="Web-{8E230C0D-65F0-3684-EF1E-712E76D07705}" dt="2020-08-03T19:43:38.001" v="3" actId="20577"/>
      <pc:docMkLst>
        <pc:docMk/>
      </pc:docMkLst>
      <pc:sldChg chg="modSp">
        <pc:chgData name="Regan, Lily" userId="S::lily.regan@marquette.edu::3b9f51f6-e420-451e-aaca-9004b6c8435b" providerId="AD" clId="Web-{8E230C0D-65F0-3684-EF1E-712E76D07705}" dt="2020-08-03T19:43:38.001" v="2" actId="20577"/>
        <pc:sldMkLst>
          <pc:docMk/>
          <pc:sldMk cId="2359668620" sldId="257"/>
        </pc:sldMkLst>
        <pc:spChg chg="mod">
          <ac:chgData name="Regan, Lily" userId="S::lily.regan@marquette.edu::3b9f51f6-e420-451e-aaca-9004b6c8435b" providerId="AD" clId="Web-{8E230C0D-65F0-3684-EF1E-712E76D07705}" dt="2020-08-03T19:43:38.001" v="2" actId="20577"/>
          <ac:spMkLst>
            <pc:docMk/>
            <pc:sldMk cId="2359668620" sldId="257"/>
            <ac:spMk id="3" creationId="{3EB14B94-C6AE-4B35-8B15-83E20315DD1A}"/>
          </ac:spMkLst>
        </pc:spChg>
      </pc:sldChg>
    </pc:docChg>
  </pc:docChgLst>
  <pc:docChgLst>
    <pc:chgData name="Torres, Matthew" userId="S::matthew.m.torres@marquette.edu::c3524aef-62ea-4073-8dae-b619bdd0ff7a" providerId="AD" clId="Web-{2A5EAC60-93F7-4D29-E29A-C2B038115E48}"/>
    <pc:docChg chg="modSld">
      <pc:chgData name="Torres, Matthew" userId="S::matthew.m.torres@marquette.edu::c3524aef-62ea-4073-8dae-b619bdd0ff7a" providerId="AD" clId="Web-{2A5EAC60-93F7-4D29-E29A-C2B038115E48}" dt="2020-07-29T19:22:27.595" v="3" actId="14100"/>
      <pc:docMkLst>
        <pc:docMk/>
      </pc:docMkLst>
      <pc:sldChg chg="modSp">
        <pc:chgData name="Torres, Matthew" userId="S::matthew.m.torres@marquette.edu::c3524aef-62ea-4073-8dae-b619bdd0ff7a" providerId="AD" clId="Web-{2A5EAC60-93F7-4D29-E29A-C2B038115E48}" dt="2020-07-29T19:22:27.595" v="3" actId="14100"/>
        <pc:sldMkLst>
          <pc:docMk/>
          <pc:sldMk cId="2359668620" sldId="257"/>
        </pc:sldMkLst>
        <pc:spChg chg="mod">
          <ac:chgData name="Torres, Matthew" userId="S::matthew.m.torres@marquette.edu::c3524aef-62ea-4073-8dae-b619bdd0ff7a" providerId="AD" clId="Web-{2A5EAC60-93F7-4D29-E29A-C2B038115E48}" dt="2020-07-29T19:22:27.595" v="3" actId="14100"/>
          <ac:spMkLst>
            <pc:docMk/>
            <pc:sldMk cId="2359668620" sldId="257"/>
            <ac:spMk id="3" creationId="{3EB14B94-C6AE-4B35-8B15-83E20315DD1A}"/>
          </ac:spMkLst>
        </pc:spChg>
      </pc:sldChg>
      <pc:sldChg chg="addSp modSp mod setBg">
        <pc:chgData name="Torres, Matthew" userId="S::matthew.m.torres@marquette.edu::c3524aef-62ea-4073-8dae-b619bdd0ff7a" providerId="AD" clId="Web-{2A5EAC60-93F7-4D29-E29A-C2B038115E48}" dt="2020-07-29T19:07:17.808" v="2" actId="1076"/>
        <pc:sldMkLst>
          <pc:docMk/>
          <pc:sldMk cId="4264249663" sldId="260"/>
        </pc:sldMkLst>
        <pc:spChg chg="add">
          <ac:chgData name="Torres, Matthew" userId="S::matthew.m.torres@marquette.edu::c3524aef-62ea-4073-8dae-b619bdd0ff7a" providerId="AD" clId="Web-{2A5EAC60-93F7-4D29-E29A-C2B038115E48}" dt="2020-07-29T19:07:10.121" v="1"/>
          <ac:spMkLst>
            <pc:docMk/>
            <pc:sldMk cId="4264249663" sldId="260"/>
            <ac:spMk id="8" creationId="{F3060C83-F051-4F0E-ABAD-AA0DFC48B218}"/>
          </ac:spMkLst>
        </pc:spChg>
        <pc:spChg chg="add">
          <ac:chgData name="Torres, Matthew" userId="S::matthew.m.torres@marquette.edu::c3524aef-62ea-4073-8dae-b619bdd0ff7a" providerId="AD" clId="Web-{2A5EAC60-93F7-4D29-E29A-C2B038115E48}" dt="2020-07-29T19:07:10.121" v="1"/>
          <ac:spMkLst>
            <pc:docMk/>
            <pc:sldMk cId="4264249663" sldId="260"/>
            <ac:spMk id="10" creationId="{83C98ABE-055B-441F-B07E-44F97F083C39}"/>
          </ac:spMkLst>
        </pc:spChg>
        <pc:spChg chg="add">
          <ac:chgData name="Torres, Matthew" userId="S::matthew.m.torres@marquette.edu::c3524aef-62ea-4073-8dae-b619bdd0ff7a" providerId="AD" clId="Web-{2A5EAC60-93F7-4D29-E29A-C2B038115E48}" dt="2020-07-29T19:07:10.121" v="1"/>
          <ac:spMkLst>
            <pc:docMk/>
            <pc:sldMk cId="4264249663" sldId="260"/>
            <ac:spMk id="12" creationId="{29FDB030-9B49-4CED-8CCD-4D99382388AC}"/>
          </ac:spMkLst>
        </pc:spChg>
        <pc:spChg chg="add">
          <ac:chgData name="Torres, Matthew" userId="S::matthew.m.torres@marquette.edu::c3524aef-62ea-4073-8dae-b619bdd0ff7a" providerId="AD" clId="Web-{2A5EAC60-93F7-4D29-E29A-C2B038115E48}" dt="2020-07-29T19:07:10.121" v="1"/>
          <ac:spMkLst>
            <pc:docMk/>
            <pc:sldMk cId="4264249663" sldId="260"/>
            <ac:spMk id="14" creationId="{3783CA14-24A1-485C-8B30-D6A5D87987AD}"/>
          </ac:spMkLst>
        </pc:spChg>
        <pc:spChg chg="add">
          <ac:chgData name="Torres, Matthew" userId="S::matthew.m.torres@marquette.edu::c3524aef-62ea-4073-8dae-b619bdd0ff7a" providerId="AD" clId="Web-{2A5EAC60-93F7-4D29-E29A-C2B038115E48}" dt="2020-07-29T19:07:10.121" v="1"/>
          <ac:spMkLst>
            <pc:docMk/>
            <pc:sldMk cId="4264249663" sldId="260"/>
            <ac:spMk id="16" creationId="{9A97C86A-04D6-40F7-AE84-31AB43E6A846}"/>
          </ac:spMkLst>
        </pc:spChg>
        <pc:spChg chg="add">
          <ac:chgData name="Torres, Matthew" userId="S::matthew.m.torres@marquette.edu::c3524aef-62ea-4073-8dae-b619bdd0ff7a" providerId="AD" clId="Web-{2A5EAC60-93F7-4D29-E29A-C2B038115E48}" dt="2020-07-29T19:07:10.121" v="1"/>
          <ac:spMkLst>
            <pc:docMk/>
            <pc:sldMk cId="4264249663" sldId="260"/>
            <ac:spMk id="18" creationId="{FF9F2414-84E8-453E-B1F3-389FDE8192D9}"/>
          </ac:spMkLst>
        </pc:spChg>
        <pc:spChg chg="add">
          <ac:chgData name="Torres, Matthew" userId="S::matthew.m.torres@marquette.edu::c3524aef-62ea-4073-8dae-b619bdd0ff7a" providerId="AD" clId="Web-{2A5EAC60-93F7-4D29-E29A-C2B038115E48}" dt="2020-07-29T19:07:10.121" v="1"/>
          <ac:spMkLst>
            <pc:docMk/>
            <pc:sldMk cId="4264249663" sldId="260"/>
            <ac:spMk id="20" creationId="{3ECA69A1-7536-43AC-85EF-C7106179F5ED}"/>
          </ac:spMkLst>
        </pc:spChg>
        <pc:picChg chg="mod">
          <ac:chgData name="Torres, Matthew" userId="S::matthew.m.torres@marquette.edu::c3524aef-62ea-4073-8dae-b619bdd0ff7a" providerId="AD" clId="Web-{2A5EAC60-93F7-4D29-E29A-C2B038115E48}" dt="2020-07-29T19:07:17.808" v="2" actId="1076"/>
          <ac:picMkLst>
            <pc:docMk/>
            <pc:sldMk cId="4264249663" sldId="260"/>
            <ac:picMk id="3" creationId="{6ED4233B-84A8-467F-BEBF-B39635878E7C}"/>
          </ac:picMkLst>
        </pc:picChg>
      </pc:sldChg>
    </pc:docChg>
  </pc:docChgLst>
  <pc:docChgLst>
    <pc:chgData name="Lawlor, Kate" userId="S::kate.lawlor@marquette.edu::0debea40-e2f9-47ff-acd3-7e0215e272b4" providerId="AD" clId="Web-{F7C59A11-70FC-0F76-BA8F-BD764EED48FF}"/>
    <pc:docChg chg="addSld modSld">
      <pc:chgData name="Lawlor, Kate" userId="S::kate.lawlor@marquette.edu::0debea40-e2f9-47ff-acd3-7e0215e272b4" providerId="AD" clId="Web-{F7C59A11-70FC-0F76-BA8F-BD764EED48FF}" dt="2020-07-29T18:52:04.223" v="476" actId="1076"/>
      <pc:docMkLst>
        <pc:docMk/>
      </pc:docMkLst>
      <pc:sldChg chg="addSp modSp mod setBg">
        <pc:chgData name="Lawlor, Kate" userId="S::kate.lawlor@marquette.edu::0debea40-e2f9-47ff-acd3-7e0215e272b4" providerId="AD" clId="Web-{F7C59A11-70FC-0F76-BA8F-BD764EED48FF}" dt="2020-07-29T18:33:47.728" v="143"/>
        <pc:sldMkLst>
          <pc:docMk/>
          <pc:sldMk cId="2893516600" sldId="256"/>
        </pc:sldMkLst>
        <pc:spChg chg="mod">
          <ac:chgData name="Lawlor, Kate" userId="S::kate.lawlor@marquette.edu::0debea40-e2f9-47ff-acd3-7e0215e272b4" providerId="AD" clId="Web-{F7C59A11-70FC-0F76-BA8F-BD764EED48FF}" dt="2020-07-29T18:33:47.728" v="143"/>
          <ac:spMkLst>
            <pc:docMk/>
            <pc:sldMk cId="2893516600" sldId="256"/>
            <ac:spMk id="2" creationId="{53E34D68-2376-4A4A-BCFA-B65EE1F2C887}"/>
          </ac:spMkLst>
        </pc:spChg>
        <pc:spChg chg="mod">
          <ac:chgData name="Lawlor, Kate" userId="S::kate.lawlor@marquette.edu::0debea40-e2f9-47ff-acd3-7e0215e272b4" providerId="AD" clId="Web-{F7C59A11-70FC-0F76-BA8F-BD764EED48FF}" dt="2020-07-29T18:33:47.728" v="143"/>
          <ac:spMkLst>
            <pc:docMk/>
            <pc:sldMk cId="2893516600" sldId="256"/>
            <ac:spMk id="3" creationId="{C3851DD1-A489-489D-8759-EC1D41B591F6}"/>
          </ac:spMkLst>
        </pc:spChg>
        <pc:spChg chg="add">
          <ac:chgData name="Lawlor, Kate" userId="S::kate.lawlor@marquette.edu::0debea40-e2f9-47ff-acd3-7e0215e272b4" providerId="AD" clId="Web-{F7C59A11-70FC-0F76-BA8F-BD764EED48FF}" dt="2020-07-29T18:33:47.728" v="143"/>
          <ac:spMkLst>
            <pc:docMk/>
            <pc:sldMk cId="2893516600" sldId="256"/>
            <ac:spMk id="8" creationId="{EE39DFCF-9247-4DE5-BB93-074BFAF07A3F}"/>
          </ac:spMkLst>
        </pc:spChg>
        <pc:spChg chg="add">
          <ac:chgData name="Lawlor, Kate" userId="S::kate.lawlor@marquette.edu::0debea40-e2f9-47ff-acd3-7e0215e272b4" providerId="AD" clId="Web-{F7C59A11-70FC-0F76-BA8F-BD764EED48FF}" dt="2020-07-29T18:33:47.728" v="143"/>
          <ac:spMkLst>
            <pc:docMk/>
            <pc:sldMk cId="2893516600" sldId="256"/>
            <ac:spMk id="10" creationId="{442B652E-D499-4CDA-8F7A-60469EDBCBE3}"/>
          </ac:spMkLst>
        </pc:spChg>
        <pc:spChg chg="add">
          <ac:chgData name="Lawlor, Kate" userId="S::kate.lawlor@marquette.edu::0debea40-e2f9-47ff-acd3-7e0215e272b4" providerId="AD" clId="Web-{F7C59A11-70FC-0F76-BA8F-BD764EED48FF}" dt="2020-07-29T18:33:47.728" v="143"/>
          <ac:spMkLst>
            <pc:docMk/>
            <pc:sldMk cId="2893516600" sldId="256"/>
            <ac:spMk id="12" creationId="{484A22B8-F5B6-47C2-B88E-DADAF379130D}"/>
          </ac:spMkLst>
        </pc:spChg>
        <pc:spChg chg="add">
          <ac:chgData name="Lawlor, Kate" userId="S::kate.lawlor@marquette.edu::0debea40-e2f9-47ff-acd3-7e0215e272b4" providerId="AD" clId="Web-{F7C59A11-70FC-0F76-BA8F-BD764EED48FF}" dt="2020-07-29T18:33:47.728" v="143"/>
          <ac:spMkLst>
            <pc:docMk/>
            <pc:sldMk cId="2893516600" sldId="256"/>
            <ac:spMk id="14" creationId="{A987C18C-164D-4263-B486-4647A98E888E}"/>
          </ac:spMkLst>
        </pc:spChg>
        <pc:spChg chg="add">
          <ac:chgData name="Lawlor, Kate" userId="S::kate.lawlor@marquette.edu::0debea40-e2f9-47ff-acd3-7e0215e272b4" providerId="AD" clId="Web-{F7C59A11-70FC-0F76-BA8F-BD764EED48FF}" dt="2020-07-29T18:33:47.728" v="143"/>
          <ac:spMkLst>
            <pc:docMk/>
            <pc:sldMk cId="2893516600" sldId="256"/>
            <ac:spMk id="16" creationId="{E7E98B39-04C6-408B-92FD-76862874063D}"/>
          </ac:spMkLst>
        </pc:spChg>
        <pc:spChg chg="add">
          <ac:chgData name="Lawlor, Kate" userId="S::kate.lawlor@marquette.edu::0debea40-e2f9-47ff-acd3-7e0215e272b4" providerId="AD" clId="Web-{F7C59A11-70FC-0F76-BA8F-BD764EED48FF}" dt="2020-07-29T18:33:47.728" v="143"/>
          <ac:spMkLst>
            <pc:docMk/>
            <pc:sldMk cId="2893516600" sldId="256"/>
            <ac:spMk id="18" creationId="{981C8C27-2457-421F-BDC4-7B4EA3C78286}"/>
          </ac:spMkLst>
        </pc:spChg>
        <pc:spChg chg="add">
          <ac:chgData name="Lawlor, Kate" userId="S::kate.lawlor@marquette.edu::0debea40-e2f9-47ff-acd3-7e0215e272b4" providerId="AD" clId="Web-{F7C59A11-70FC-0F76-BA8F-BD764EED48FF}" dt="2020-07-29T18:33:47.728" v="143"/>
          <ac:spMkLst>
            <pc:docMk/>
            <pc:sldMk cId="2893516600" sldId="256"/>
            <ac:spMk id="20" creationId="{CEA13C66-82C1-44AF-972B-8F5CCA41B6D9}"/>
          </ac:spMkLst>
        </pc:spChg>
        <pc:spChg chg="add">
          <ac:chgData name="Lawlor, Kate" userId="S::kate.lawlor@marquette.edu::0debea40-e2f9-47ff-acd3-7e0215e272b4" providerId="AD" clId="Web-{F7C59A11-70FC-0F76-BA8F-BD764EED48FF}" dt="2020-07-29T18:33:47.728" v="143"/>
          <ac:spMkLst>
            <pc:docMk/>
            <pc:sldMk cId="2893516600" sldId="256"/>
            <ac:spMk id="22" creationId="{9DB36437-FE59-457E-91A7-396BBD3C9C6A}"/>
          </ac:spMkLst>
        </pc:spChg>
        <pc:spChg chg="add">
          <ac:chgData name="Lawlor, Kate" userId="S::kate.lawlor@marquette.edu::0debea40-e2f9-47ff-acd3-7e0215e272b4" providerId="AD" clId="Web-{F7C59A11-70FC-0F76-BA8F-BD764EED48FF}" dt="2020-07-29T18:33:47.728" v="143"/>
          <ac:spMkLst>
            <pc:docMk/>
            <pc:sldMk cId="2893516600" sldId="256"/>
            <ac:spMk id="24" creationId="{844D3693-2EFE-4667-89D5-47E2D5920912}"/>
          </ac:spMkLst>
        </pc:spChg>
        <pc:spChg chg="add">
          <ac:chgData name="Lawlor, Kate" userId="S::kate.lawlor@marquette.edu::0debea40-e2f9-47ff-acd3-7e0215e272b4" providerId="AD" clId="Web-{F7C59A11-70FC-0F76-BA8F-BD764EED48FF}" dt="2020-07-29T18:33:47.728" v="143"/>
          <ac:spMkLst>
            <pc:docMk/>
            <pc:sldMk cId="2893516600" sldId="256"/>
            <ac:spMk id="26" creationId="{C21FD796-9CD0-404D-8DF5-5274C0BCC754}"/>
          </ac:spMkLst>
        </pc:spChg>
      </pc:sldChg>
      <pc:sldChg chg="addSp delSp modSp new mod setBg modNotes">
        <pc:chgData name="Lawlor, Kate" userId="S::kate.lawlor@marquette.edu::0debea40-e2f9-47ff-acd3-7e0215e272b4" providerId="AD" clId="Web-{F7C59A11-70FC-0F76-BA8F-BD764EED48FF}" dt="2020-07-29T18:48:47.723" v="470"/>
        <pc:sldMkLst>
          <pc:docMk/>
          <pc:sldMk cId="2359668620" sldId="257"/>
        </pc:sldMkLst>
        <pc:spChg chg="mod">
          <ac:chgData name="Lawlor, Kate" userId="S::kate.lawlor@marquette.edu::0debea40-e2f9-47ff-acd3-7e0215e272b4" providerId="AD" clId="Web-{F7C59A11-70FC-0F76-BA8F-BD764EED48FF}" dt="2020-07-29T18:34:16.559" v="146"/>
          <ac:spMkLst>
            <pc:docMk/>
            <pc:sldMk cId="2359668620" sldId="257"/>
            <ac:spMk id="2" creationId="{18FFACED-ED2E-4E88-AB93-02FDD11E0174}"/>
          </ac:spMkLst>
        </pc:spChg>
        <pc:spChg chg="mod">
          <ac:chgData name="Lawlor, Kate" userId="S::kate.lawlor@marquette.edu::0debea40-e2f9-47ff-acd3-7e0215e272b4" providerId="AD" clId="Web-{F7C59A11-70FC-0F76-BA8F-BD764EED48FF}" dt="2020-07-29T18:34:27.294" v="148" actId="14100"/>
          <ac:spMkLst>
            <pc:docMk/>
            <pc:sldMk cId="2359668620" sldId="257"/>
            <ac:spMk id="3" creationId="{3EB14B94-C6AE-4B35-8B15-83E20315DD1A}"/>
          </ac:spMkLst>
        </pc:spChg>
        <pc:spChg chg="add">
          <ac:chgData name="Lawlor, Kate" userId="S::kate.lawlor@marquette.edu::0debea40-e2f9-47ff-acd3-7e0215e272b4" providerId="AD" clId="Web-{F7C59A11-70FC-0F76-BA8F-BD764EED48FF}" dt="2020-07-29T18:34:16.559" v="146"/>
          <ac:spMkLst>
            <pc:docMk/>
            <pc:sldMk cId="2359668620" sldId="257"/>
            <ac:spMk id="5" creationId="{46D6306C-ED4F-4AAE-B4A5-EEA6AFAD726E}"/>
          </ac:spMkLst>
        </pc:spChg>
        <pc:spChg chg="add">
          <ac:chgData name="Lawlor, Kate" userId="S::kate.lawlor@marquette.edu::0debea40-e2f9-47ff-acd3-7e0215e272b4" providerId="AD" clId="Web-{F7C59A11-70FC-0F76-BA8F-BD764EED48FF}" dt="2020-07-29T18:34:16.559" v="146"/>
          <ac:spMkLst>
            <pc:docMk/>
            <pc:sldMk cId="2359668620" sldId="257"/>
            <ac:spMk id="6" creationId="{0EC5361D-F897-4856-B945-0455A365EB24}"/>
          </ac:spMkLst>
        </pc:spChg>
        <pc:spChg chg="add">
          <ac:chgData name="Lawlor, Kate" userId="S::kate.lawlor@marquette.edu::0debea40-e2f9-47ff-acd3-7e0215e272b4" providerId="AD" clId="Web-{F7C59A11-70FC-0F76-BA8F-BD764EED48FF}" dt="2020-07-29T18:34:16.559" v="146"/>
          <ac:spMkLst>
            <pc:docMk/>
            <pc:sldMk cId="2359668620" sldId="257"/>
            <ac:spMk id="7" creationId="{4508C0C5-2268-42B5-B3C8-4D0899E05F8C}"/>
          </ac:spMkLst>
        </pc:spChg>
        <pc:spChg chg="add del">
          <ac:chgData name="Lawlor, Kate" userId="S::kate.lawlor@marquette.edu::0debea40-e2f9-47ff-acd3-7e0215e272b4" providerId="AD" clId="Web-{F7C59A11-70FC-0F76-BA8F-BD764EED48FF}" dt="2020-07-29T18:34:16.543" v="145"/>
          <ac:spMkLst>
            <pc:docMk/>
            <pc:sldMk cId="2359668620" sldId="257"/>
            <ac:spMk id="8" creationId="{F3060C83-F051-4F0E-ABAD-AA0DFC48B218}"/>
          </ac:spMkLst>
        </pc:spChg>
        <pc:spChg chg="add">
          <ac:chgData name="Lawlor, Kate" userId="S::kate.lawlor@marquette.edu::0debea40-e2f9-47ff-acd3-7e0215e272b4" providerId="AD" clId="Web-{F7C59A11-70FC-0F76-BA8F-BD764EED48FF}" dt="2020-07-29T18:34:16.559" v="146"/>
          <ac:spMkLst>
            <pc:docMk/>
            <pc:sldMk cId="2359668620" sldId="257"/>
            <ac:spMk id="9" creationId="{141ACBDB-38F8-4B34-8183-BD95B4E55A62}"/>
          </ac:spMkLst>
        </pc:spChg>
        <pc:spChg chg="add del">
          <ac:chgData name="Lawlor, Kate" userId="S::kate.lawlor@marquette.edu::0debea40-e2f9-47ff-acd3-7e0215e272b4" providerId="AD" clId="Web-{F7C59A11-70FC-0F76-BA8F-BD764EED48FF}" dt="2020-07-29T18:34:16.543" v="145"/>
          <ac:spMkLst>
            <pc:docMk/>
            <pc:sldMk cId="2359668620" sldId="257"/>
            <ac:spMk id="10" creationId="{83C98ABE-055B-441F-B07E-44F97F083C39}"/>
          </ac:spMkLst>
        </pc:spChg>
        <pc:spChg chg="add">
          <ac:chgData name="Lawlor, Kate" userId="S::kate.lawlor@marquette.edu::0debea40-e2f9-47ff-acd3-7e0215e272b4" providerId="AD" clId="Web-{F7C59A11-70FC-0F76-BA8F-BD764EED48FF}" dt="2020-07-29T18:34:16.559" v="146"/>
          <ac:spMkLst>
            <pc:docMk/>
            <pc:sldMk cId="2359668620" sldId="257"/>
            <ac:spMk id="11" creationId="{DE00DB52-3455-4E2F-867B-A6D0516E175B}"/>
          </ac:spMkLst>
        </pc:spChg>
        <pc:spChg chg="add del">
          <ac:chgData name="Lawlor, Kate" userId="S::kate.lawlor@marquette.edu::0debea40-e2f9-47ff-acd3-7e0215e272b4" providerId="AD" clId="Web-{F7C59A11-70FC-0F76-BA8F-BD764EED48FF}" dt="2020-07-29T18:34:16.543" v="145"/>
          <ac:spMkLst>
            <pc:docMk/>
            <pc:sldMk cId="2359668620" sldId="257"/>
            <ac:spMk id="12" creationId="{29FDB030-9B49-4CED-8CCD-4D99382388AC}"/>
          </ac:spMkLst>
        </pc:spChg>
        <pc:spChg chg="add">
          <ac:chgData name="Lawlor, Kate" userId="S::kate.lawlor@marquette.edu::0debea40-e2f9-47ff-acd3-7e0215e272b4" providerId="AD" clId="Web-{F7C59A11-70FC-0F76-BA8F-BD764EED48FF}" dt="2020-07-29T18:34:16.559" v="146"/>
          <ac:spMkLst>
            <pc:docMk/>
            <pc:sldMk cId="2359668620" sldId="257"/>
            <ac:spMk id="13" creationId="{9E914C83-E0D8-4953-92D5-169D28CB43AE}"/>
          </ac:spMkLst>
        </pc:spChg>
        <pc:spChg chg="add del">
          <ac:chgData name="Lawlor, Kate" userId="S::kate.lawlor@marquette.edu::0debea40-e2f9-47ff-acd3-7e0215e272b4" providerId="AD" clId="Web-{F7C59A11-70FC-0F76-BA8F-BD764EED48FF}" dt="2020-07-29T18:34:16.543" v="145"/>
          <ac:spMkLst>
            <pc:docMk/>
            <pc:sldMk cId="2359668620" sldId="257"/>
            <ac:spMk id="14" creationId="{3783CA14-24A1-485C-8B30-D6A5D87987AD}"/>
          </ac:spMkLst>
        </pc:spChg>
        <pc:spChg chg="add">
          <ac:chgData name="Lawlor, Kate" userId="S::kate.lawlor@marquette.edu::0debea40-e2f9-47ff-acd3-7e0215e272b4" providerId="AD" clId="Web-{F7C59A11-70FC-0F76-BA8F-BD764EED48FF}" dt="2020-07-29T18:34:16.559" v="146"/>
          <ac:spMkLst>
            <pc:docMk/>
            <pc:sldMk cId="2359668620" sldId="257"/>
            <ac:spMk id="15" creationId="{3512E083-F550-46AF-8490-767ECFD00CB7}"/>
          </ac:spMkLst>
        </pc:spChg>
        <pc:spChg chg="add del">
          <ac:chgData name="Lawlor, Kate" userId="S::kate.lawlor@marquette.edu::0debea40-e2f9-47ff-acd3-7e0215e272b4" providerId="AD" clId="Web-{F7C59A11-70FC-0F76-BA8F-BD764EED48FF}" dt="2020-07-29T18:34:16.543" v="145"/>
          <ac:spMkLst>
            <pc:docMk/>
            <pc:sldMk cId="2359668620" sldId="257"/>
            <ac:spMk id="16" creationId="{9A97C86A-04D6-40F7-AE84-31AB43E6A846}"/>
          </ac:spMkLst>
        </pc:spChg>
        <pc:spChg chg="add del">
          <ac:chgData name="Lawlor, Kate" userId="S::kate.lawlor@marquette.edu::0debea40-e2f9-47ff-acd3-7e0215e272b4" providerId="AD" clId="Web-{F7C59A11-70FC-0F76-BA8F-BD764EED48FF}" dt="2020-07-29T18:34:16.543" v="145"/>
          <ac:spMkLst>
            <pc:docMk/>
            <pc:sldMk cId="2359668620" sldId="257"/>
            <ac:spMk id="18" creationId="{FF9F2414-84E8-453E-B1F3-389FDE8192D9}"/>
          </ac:spMkLst>
        </pc:spChg>
        <pc:spChg chg="add del">
          <ac:chgData name="Lawlor, Kate" userId="S::kate.lawlor@marquette.edu::0debea40-e2f9-47ff-acd3-7e0215e272b4" providerId="AD" clId="Web-{F7C59A11-70FC-0F76-BA8F-BD764EED48FF}" dt="2020-07-29T18:34:16.543" v="145"/>
          <ac:spMkLst>
            <pc:docMk/>
            <pc:sldMk cId="2359668620" sldId="257"/>
            <ac:spMk id="20" creationId="{3ECA69A1-7536-43AC-85EF-C7106179F5ED}"/>
          </ac:spMkLst>
        </pc:spChg>
      </pc:sldChg>
      <pc:sldChg chg="addSp modSp mod setBg">
        <pc:chgData name="Lawlor, Kate" userId="S::kate.lawlor@marquette.edu::0debea40-e2f9-47ff-acd3-7e0215e272b4" providerId="AD" clId="Web-{F7C59A11-70FC-0F76-BA8F-BD764EED48FF}" dt="2020-07-29T18:34:34.607" v="149"/>
        <pc:sldMkLst>
          <pc:docMk/>
          <pc:sldMk cId="3171507640" sldId="258"/>
        </pc:sldMkLst>
        <pc:spChg chg="add">
          <ac:chgData name="Lawlor, Kate" userId="S::kate.lawlor@marquette.edu::0debea40-e2f9-47ff-acd3-7e0215e272b4" providerId="AD" clId="Web-{F7C59A11-70FC-0F76-BA8F-BD764EED48FF}" dt="2020-07-29T18:34:34.607" v="149"/>
          <ac:spMkLst>
            <pc:docMk/>
            <pc:sldMk cId="3171507640" sldId="258"/>
            <ac:spMk id="7" creationId="{F3060C83-F051-4F0E-ABAD-AA0DFC48B218}"/>
          </ac:spMkLst>
        </pc:spChg>
        <pc:spChg chg="add">
          <ac:chgData name="Lawlor, Kate" userId="S::kate.lawlor@marquette.edu::0debea40-e2f9-47ff-acd3-7e0215e272b4" providerId="AD" clId="Web-{F7C59A11-70FC-0F76-BA8F-BD764EED48FF}" dt="2020-07-29T18:34:34.607" v="149"/>
          <ac:spMkLst>
            <pc:docMk/>
            <pc:sldMk cId="3171507640" sldId="258"/>
            <ac:spMk id="9" creationId="{83C98ABE-055B-441F-B07E-44F97F083C39}"/>
          </ac:spMkLst>
        </pc:spChg>
        <pc:spChg chg="add">
          <ac:chgData name="Lawlor, Kate" userId="S::kate.lawlor@marquette.edu::0debea40-e2f9-47ff-acd3-7e0215e272b4" providerId="AD" clId="Web-{F7C59A11-70FC-0F76-BA8F-BD764EED48FF}" dt="2020-07-29T18:34:34.607" v="149"/>
          <ac:spMkLst>
            <pc:docMk/>
            <pc:sldMk cId="3171507640" sldId="258"/>
            <ac:spMk id="11" creationId="{29FDB030-9B49-4CED-8CCD-4D99382388AC}"/>
          </ac:spMkLst>
        </pc:spChg>
        <pc:spChg chg="add">
          <ac:chgData name="Lawlor, Kate" userId="S::kate.lawlor@marquette.edu::0debea40-e2f9-47ff-acd3-7e0215e272b4" providerId="AD" clId="Web-{F7C59A11-70FC-0F76-BA8F-BD764EED48FF}" dt="2020-07-29T18:34:34.607" v="149"/>
          <ac:spMkLst>
            <pc:docMk/>
            <pc:sldMk cId="3171507640" sldId="258"/>
            <ac:spMk id="13" creationId="{3783CA14-24A1-485C-8B30-D6A5D87987AD}"/>
          </ac:spMkLst>
        </pc:spChg>
        <pc:spChg chg="add">
          <ac:chgData name="Lawlor, Kate" userId="S::kate.lawlor@marquette.edu::0debea40-e2f9-47ff-acd3-7e0215e272b4" providerId="AD" clId="Web-{F7C59A11-70FC-0F76-BA8F-BD764EED48FF}" dt="2020-07-29T18:34:34.607" v="149"/>
          <ac:spMkLst>
            <pc:docMk/>
            <pc:sldMk cId="3171507640" sldId="258"/>
            <ac:spMk id="15" creationId="{9A97C86A-04D6-40F7-AE84-31AB43E6A846}"/>
          </ac:spMkLst>
        </pc:spChg>
        <pc:spChg chg="add">
          <ac:chgData name="Lawlor, Kate" userId="S::kate.lawlor@marquette.edu::0debea40-e2f9-47ff-acd3-7e0215e272b4" providerId="AD" clId="Web-{F7C59A11-70FC-0F76-BA8F-BD764EED48FF}" dt="2020-07-29T18:34:34.607" v="149"/>
          <ac:spMkLst>
            <pc:docMk/>
            <pc:sldMk cId="3171507640" sldId="258"/>
            <ac:spMk id="17" creationId="{FF9F2414-84E8-453E-B1F3-389FDE8192D9}"/>
          </ac:spMkLst>
        </pc:spChg>
        <pc:spChg chg="add">
          <ac:chgData name="Lawlor, Kate" userId="S::kate.lawlor@marquette.edu::0debea40-e2f9-47ff-acd3-7e0215e272b4" providerId="AD" clId="Web-{F7C59A11-70FC-0F76-BA8F-BD764EED48FF}" dt="2020-07-29T18:34:34.607" v="149"/>
          <ac:spMkLst>
            <pc:docMk/>
            <pc:sldMk cId="3171507640" sldId="258"/>
            <ac:spMk id="19" creationId="{3ECA69A1-7536-43AC-85EF-C7106179F5ED}"/>
          </ac:spMkLst>
        </pc:spChg>
        <pc:picChg chg="mod">
          <ac:chgData name="Lawlor, Kate" userId="S::kate.lawlor@marquette.edu::0debea40-e2f9-47ff-acd3-7e0215e272b4" providerId="AD" clId="Web-{F7C59A11-70FC-0F76-BA8F-BD764EED48FF}" dt="2020-07-29T18:34:34.607" v="149"/>
          <ac:picMkLst>
            <pc:docMk/>
            <pc:sldMk cId="3171507640" sldId="258"/>
            <ac:picMk id="2" creationId="{77C773F1-EA30-4BA2-96A7-ACC3F3A7CA68}"/>
          </ac:picMkLst>
        </pc:picChg>
      </pc:sldChg>
      <pc:sldChg chg="modSp">
        <pc:chgData name="Lawlor, Kate" userId="S::kate.lawlor@marquette.edu::0debea40-e2f9-47ff-acd3-7e0215e272b4" providerId="AD" clId="Web-{F7C59A11-70FC-0F76-BA8F-BD764EED48FF}" dt="2020-07-29T18:50:21.106" v="471" actId="14100"/>
        <pc:sldMkLst>
          <pc:docMk/>
          <pc:sldMk cId="642777765" sldId="259"/>
        </pc:sldMkLst>
        <pc:picChg chg="mod">
          <ac:chgData name="Lawlor, Kate" userId="S::kate.lawlor@marquette.edu::0debea40-e2f9-47ff-acd3-7e0215e272b4" providerId="AD" clId="Web-{F7C59A11-70FC-0F76-BA8F-BD764EED48FF}" dt="2020-07-29T18:50:21.106" v="471" actId="14100"/>
          <ac:picMkLst>
            <pc:docMk/>
            <pc:sldMk cId="642777765" sldId="259"/>
            <ac:picMk id="2" creationId="{ADD42D03-3205-4298-925C-BD08DF5A149A}"/>
          </ac:picMkLst>
        </pc:picChg>
      </pc:sldChg>
      <pc:sldChg chg="addSp modSp new mod setBg">
        <pc:chgData name="Lawlor, Kate" userId="S::kate.lawlor@marquette.edu::0debea40-e2f9-47ff-acd3-7e0215e272b4" providerId="AD" clId="Web-{F7C59A11-70FC-0F76-BA8F-BD764EED48FF}" dt="2020-07-29T18:52:04.223" v="476" actId="1076"/>
        <pc:sldMkLst>
          <pc:docMk/>
          <pc:sldMk cId="78350402" sldId="261"/>
        </pc:sldMkLst>
        <pc:spChg chg="add">
          <ac:chgData name="Lawlor, Kate" userId="S::kate.lawlor@marquette.edu::0debea40-e2f9-47ff-acd3-7e0215e272b4" providerId="AD" clId="Web-{F7C59A11-70FC-0F76-BA8F-BD764EED48FF}" dt="2020-07-29T18:51:52.691" v="474"/>
          <ac:spMkLst>
            <pc:docMk/>
            <pc:sldMk cId="78350402" sldId="261"/>
            <ac:spMk id="8" creationId="{F3060C83-F051-4F0E-ABAD-AA0DFC48B218}"/>
          </ac:spMkLst>
        </pc:spChg>
        <pc:spChg chg="add">
          <ac:chgData name="Lawlor, Kate" userId="S::kate.lawlor@marquette.edu::0debea40-e2f9-47ff-acd3-7e0215e272b4" providerId="AD" clId="Web-{F7C59A11-70FC-0F76-BA8F-BD764EED48FF}" dt="2020-07-29T18:51:52.691" v="474"/>
          <ac:spMkLst>
            <pc:docMk/>
            <pc:sldMk cId="78350402" sldId="261"/>
            <ac:spMk id="10" creationId="{83C98ABE-055B-441F-B07E-44F97F083C39}"/>
          </ac:spMkLst>
        </pc:spChg>
        <pc:spChg chg="add">
          <ac:chgData name="Lawlor, Kate" userId="S::kate.lawlor@marquette.edu::0debea40-e2f9-47ff-acd3-7e0215e272b4" providerId="AD" clId="Web-{F7C59A11-70FC-0F76-BA8F-BD764EED48FF}" dt="2020-07-29T18:51:52.691" v="474"/>
          <ac:spMkLst>
            <pc:docMk/>
            <pc:sldMk cId="78350402" sldId="261"/>
            <ac:spMk id="12" creationId="{29FDB030-9B49-4CED-8CCD-4D99382388AC}"/>
          </ac:spMkLst>
        </pc:spChg>
        <pc:spChg chg="add">
          <ac:chgData name="Lawlor, Kate" userId="S::kate.lawlor@marquette.edu::0debea40-e2f9-47ff-acd3-7e0215e272b4" providerId="AD" clId="Web-{F7C59A11-70FC-0F76-BA8F-BD764EED48FF}" dt="2020-07-29T18:51:52.691" v="474"/>
          <ac:spMkLst>
            <pc:docMk/>
            <pc:sldMk cId="78350402" sldId="261"/>
            <ac:spMk id="14" creationId="{3783CA14-24A1-485C-8B30-D6A5D87987AD}"/>
          </ac:spMkLst>
        </pc:spChg>
        <pc:spChg chg="add">
          <ac:chgData name="Lawlor, Kate" userId="S::kate.lawlor@marquette.edu::0debea40-e2f9-47ff-acd3-7e0215e272b4" providerId="AD" clId="Web-{F7C59A11-70FC-0F76-BA8F-BD764EED48FF}" dt="2020-07-29T18:51:52.691" v="474"/>
          <ac:spMkLst>
            <pc:docMk/>
            <pc:sldMk cId="78350402" sldId="261"/>
            <ac:spMk id="16" creationId="{9A97C86A-04D6-40F7-AE84-31AB43E6A846}"/>
          </ac:spMkLst>
        </pc:spChg>
        <pc:spChg chg="add">
          <ac:chgData name="Lawlor, Kate" userId="S::kate.lawlor@marquette.edu::0debea40-e2f9-47ff-acd3-7e0215e272b4" providerId="AD" clId="Web-{F7C59A11-70FC-0F76-BA8F-BD764EED48FF}" dt="2020-07-29T18:51:52.691" v="474"/>
          <ac:spMkLst>
            <pc:docMk/>
            <pc:sldMk cId="78350402" sldId="261"/>
            <ac:spMk id="18" creationId="{FF9F2414-84E8-453E-B1F3-389FDE8192D9}"/>
          </ac:spMkLst>
        </pc:spChg>
        <pc:spChg chg="add">
          <ac:chgData name="Lawlor, Kate" userId="S::kate.lawlor@marquette.edu::0debea40-e2f9-47ff-acd3-7e0215e272b4" providerId="AD" clId="Web-{F7C59A11-70FC-0F76-BA8F-BD764EED48FF}" dt="2020-07-29T18:51:52.691" v="474"/>
          <ac:spMkLst>
            <pc:docMk/>
            <pc:sldMk cId="78350402" sldId="261"/>
            <ac:spMk id="20" creationId="{3ECA69A1-7536-43AC-85EF-C7106179F5ED}"/>
          </ac:spMkLst>
        </pc:spChg>
        <pc:picChg chg="add mod">
          <ac:chgData name="Lawlor, Kate" userId="S::kate.lawlor@marquette.edu::0debea40-e2f9-47ff-acd3-7e0215e272b4" providerId="AD" clId="Web-{F7C59A11-70FC-0F76-BA8F-BD764EED48FF}" dt="2020-07-29T18:52:04.223" v="476" actId="1076"/>
          <ac:picMkLst>
            <pc:docMk/>
            <pc:sldMk cId="78350402" sldId="261"/>
            <ac:picMk id="3" creationId="{6D2F891C-78DD-4E6C-BA26-9F07AE7B9894}"/>
          </ac:picMkLst>
        </pc:picChg>
      </pc:sldChg>
    </pc:docChg>
  </pc:docChgLst>
  <pc:docChgLst>
    <pc:chgData name="Hernandez, Guiviny" userId="S::guiviny.hernandez@marquette.edu::bc154f91-14ea-4696-bae2-f70593d3e2df" providerId="AD" clId="Web-{D484D2A2-FE57-F5A4-6EE0-8E2DE3A077F5}"/>
    <pc:docChg chg="addSld modSld">
      <pc:chgData name="Hernandez, Guiviny" userId="S::guiviny.hernandez@marquette.edu::bc154f91-14ea-4696-bae2-f70593d3e2df" providerId="AD" clId="Web-{D484D2A2-FE57-F5A4-6EE0-8E2DE3A077F5}" dt="2020-07-29T18:54:37.111" v="23" actId="14100"/>
      <pc:docMkLst>
        <pc:docMk/>
      </pc:docMkLst>
      <pc:sldChg chg="addSp modSp new">
        <pc:chgData name="Hernandez, Guiviny" userId="S::guiviny.hernandez@marquette.edu::bc154f91-14ea-4696-bae2-f70593d3e2df" providerId="AD" clId="Web-{D484D2A2-FE57-F5A4-6EE0-8E2DE3A077F5}" dt="2020-07-29T18:24:54.639" v="3" actId="1076"/>
        <pc:sldMkLst>
          <pc:docMk/>
          <pc:sldMk cId="3171507640" sldId="258"/>
        </pc:sldMkLst>
        <pc:picChg chg="add mod">
          <ac:chgData name="Hernandez, Guiviny" userId="S::guiviny.hernandez@marquette.edu::bc154f91-14ea-4696-bae2-f70593d3e2df" providerId="AD" clId="Web-{D484D2A2-FE57-F5A4-6EE0-8E2DE3A077F5}" dt="2020-07-29T18:24:54.639" v="3" actId="1076"/>
          <ac:picMkLst>
            <pc:docMk/>
            <pc:sldMk cId="3171507640" sldId="258"/>
            <ac:picMk id="2" creationId="{77C773F1-EA30-4BA2-96A7-ACC3F3A7CA68}"/>
          </ac:picMkLst>
        </pc:picChg>
      </pc:sldChg>
      <pc:sldChg chg="addSp modSp new">
        <pc:chgData name="Hernandez, Guiviny" userId="S::guiviny.hernandez@marquette.edu::bc154f91-14ea-4696-bae2-f70593d3e2df" providerId="AD" clId="Web-{D484D2A2-FE57-F5A4-6EE0-8E2DE3A077F5}" dt="2020-07-29T18:28:25.342" v="19" actId="14100"/>
        <pc:sldMkLst>
          <pc:docMk/>
          <pc:sldMk cId="642777765" sldId="259"/>
        </pc:sldMkLst>
        <pc:picChg chg="add mod">
          <ac:chgData name="Hernandez, Guiviny" userId="S::guiviny.hernandez@marquette.edu::bc154f91-14ea-4696-bae2-f70593d3e2df" providerId="AD" clId="Web-{D484D2A2-FE57-F5A4-6EE0-8E2DE3A077F5}" dt="2020-07-29T18:28:21.998" v="17" actId="1076"/>
          <ac:picMkLst>
            <pc:docMk/>
            <pc:sldMk cId="642777765" sldId="259"/>
            <ac:picMk id="2" creationId="{ADD42D03-3205-4298-925C-BD08DF5A149A}"/>
          </ac:picMkLst>
        </pc:picChg>
        <pc:picChg chg="add mod">
          <ac:chgData name="Hernandez, Guiviny" userId="S::guiviny.hernandez@marquette.edu::bc154f91-14ea-4696-bae2-f70593d3e2df" providerId="AD" clId="Web-{D484D2A2-FE57-F5A4-6EE0-8E2DE3A077F5}" dt="2020-07-29T18:28:25.342" v="19" actId="14100"/>
          <ac:picMkLst>
            <pc:docMk/>
            <pc:sldMk cId="642777765" sldId="259"/>
            <ac:picMk id="3" creationId="{8FE3F188-9C4C-400F-8B7E-AA97C42BA55F}"/>
          </ac:picMkLst>
        </pc:picChg>
        <pc:picChg chg="add mod">
          <ac:chgData name="Hernandez, Guiviny" userId="S::guiviny.hernandez@marquette.edu::bc154f91-14ea-4696-bae2-f70593d3e2df" providerId="AD" clId="Web-{D484D2A2-FE57-F5A4-6EE0-8E2DE3A077F5}" dt="2020-07-29T18:28:23.155" v="18" actId="1076"/>
          <ac:picMkLst>
            <pc:docMk/>
            <pc:sldMk cId="642777765" sldId="259"/>
            <ac:picMk id="4" creationId="{CAA07BFD-7E61-4BB6-8597-5A8E1F3BE851}"/>
          </ac:picMkLst>
        </pc:picChg>
      </pc:sldChg>
      <pc:sldChg chg="addSp delSp modSp">
        <pc:chgData name="Hernandez, Guiviny" userId="S::guiviny.hernandez@marquette.edu::bc154f91-14ea-4696-bae2-f70593d3e2df" providerId="AD" clId="Web-{D484D2A2-FE57-F5A4-6EE0-8E2DE3A077F5}" dt="2020-07-29T18:54:37.111" v="23" actId="14100"/>
        <pc:sldMkLst>
          <pc:docMk/>
          <pc:sldMk cId="78350402" sldId="261"/>
        </pc:sldMkLst>
        <pc:picChg chg="del">
          <ac:chgData name="Hernandez, Guiviny" userId="S::guiviny.hernandez@marquette.edu::bc154f91-14ea-4696-bae2-f70593d3e2df" providerId="AD" clId="Web-{D484D2A2-FE57-F5A4-6EE0-8E2DE3A077F5}" dt="2020-07-29T18:54:24.611" v="20"/>
          <ac:picMkLst>
            <pc:docMk/>
            <pc:sldMk cId="78350402" sldId="261"/>
            <ac:picMk id="2" creationId="{A5891DBF-A8DE-4854-9666-260FABEF634C}"/>
          </ac:picMkLst>
        </pc:picChg>
        <pc:picChg chg="add mod">
          <ac:chgData name="Hernandez, Guiviny" userId="S::guiviny.hernandez@marquette.edu::bc154f91-14ea-4696-bae2-f70593d3e2df" providerId="AD" clId="Web-{D484D2A2-FE57-F5A4-6EE0-8E2DE3A077F5}" dt="2020-07-29T18:54:37.111" v="23" actId="14100"/>
          <ac:picMkLst>
            <pc:docMk/>
            <pc:sldMk cId="78350402" sldId="261"/>
            <ac:picMk id="5" creationId="{DBEAC387-9AFB-4A4A-A858-B086DBFE133E}"/>
          </ac:picMkLst>
        </pc:picChg>
      </pc:sldChg>
    </pc:docChg>
  </pc:docChgLst>
  <pc:docChgLst>
    <pc:chgData name="Regan, Lily" userId="S::lily.regan@marquette.edu::3b9f51f6-e420-451e-aaca-9004b6c8435b" providerId="AD" clId="Web-{3C540136-2474-E2EE-AAE6-B5F44AF5D6B7}"/>
    <pc:docChg chg="addSld modSld addMainMaster modMainMaster">
      <pc:chgData name="Regan, Lily" userId="S::lily.regan@marquette.edu::3b9f51f6-e420-451e-aaca-9004b6c8435b" providerId="AD" clId="Web-{3C540136-2474-E2EE-AAE6-B5F44AF5D6B7}" dt="2020-07-29T19:11:56.392" v="70"/>
      <pc:docMkLst>
        <pc:docMk/>
      </pc:docMkLst>
      <pc:sldChg chg="addSp delSp modSp">
        <pc:chgData name="Regan, Lily" userId="S::lily.regan@marquette.edu::3b9f51f6-e420-451e-aaca-9004b6c8435b" providerId="AD" clId="Web-{3C540136-2474-E2EE-AAE6-B5F44AF5D6B7}" dt="2020-07-29T19:11:56.392" v="70"/>
        <pc:sldMkLst>
          <pc:docMk/>
          <pc:sldMk cId="4264249663" sldId="260"/>
        </pc:sldMkLst>
        <pc:spChg chg="add mod">
          <ac:chgData name="Regan, Lily" userId="S::lily.regan@marquette.edu::3b9f51f6-e420-451e-aaca-9004b6c8435b" providerId="AD" clId="Web-{3C540136-2474-E2EE-AAE6-B5F44AF5D6B7}" dt="2020-07-29T19:08:00.594" v="43" actId="14100"/>
          <ac:spMkLst>
            <pc:docMk/>
            <pc:sldMk cId="4264249663" sldId="260"/>
            <ac:spMk id="4" creationId="{F98383F0-D7BF-493E-B6CE-D120A66F3E71}"/>
          </ac:spMkLst>
        </pc:spChg>
        <pc:spChg chg="add del">
          <ac:chgData name="Regan, Lily" userId="S::lily.regan@marquette.edu::3b9f51f6-e420-451e-aaca-9004b6c8435b" providerId="AD" clId="Web-{3C540136-2474-E2EE-AAE6-B5F44AF5D6B7}" dt="2020-07-29T19:09:04.016" v="54"/>
          <ac:spMkLst>
            <pc:docMk/>
            <pc:sldMk cId="4264249663" sldId="260"/>
            <ac:spMk id="6" creationId="{7BCC8466-31C9-496E-A5D0-743B3A781AA8}"/>
          </ac:spMkLst>
        </pc:spChg>
        <pc:spChg chg="add mod">
          <ac:chgData name="Regan, Lily" userId="S::lily.regan@marquette.edu::3b9f51f6-e420-451e-aaca-9004b6c8435b" providerId="AD" clId="Web-{3C540136-2474-E2EE-AAE6-B5F44AF5D6B7}" dt="2020-07-29T19:09:50.594" v="64" actId="14100"/>
          <ac:spMkLst>
            <pc:docMk/>
            <pc:sldMk cId="4264249663" sldId="260"/>
            <ac:spMk id="7" creationId="{74CB07E4-988D-4B6B-BF98-DB6534389870}"/>
          </ac:spMkLst>
        </pc:spChg>
        <pc:picChg chg="mod modCrop">
          <ac:chgData name="Regan, Lily" userId="S::lily.regan@marquette.edu::3b9f51f6-e420-451e-aaca-9004b6c8435b" providerId="AD" clId="Web-{3C540136-2474-E2EE-AAE6-B5F44AF5D6B7}" dt="2020-07-29T19:11:56.392" v="70"/>
          <ac:picMkLst>
            <pc:docMk/>
            <pc:sldMk cId="4264249663" sldId="260"/>
            <ac:picMk id="3" creationId="{6ED4233B-84A8-467F-BEBF-B39635878E7C}"/>
          </ac:picMkLst>
        </pc:picChg>
        <pc:cxnChg chg="add mod">
          <ac:chgData name="Regan, Lily" userId="S::lily.regan@marquette.edu::3b9f51f6-e420-451e-aaca-9004b6c8435b" providerId="AD" clId="Web-{3C540136-2474-E2EE-AAE6-B5F44AF5D6B7}" dt="2020-07-29T19:08:53.156" v="52"/>
          <ac:cxnSpMkLst>
            <pc:docMk/>
            <pc:sldMk cId="4264249663" sldId="260"/>
            <ac:cxnSpMk id="5" creationId="{BDDB1F26-A6F9-4400-A575-ACAE3FD17CB0}"/>
          </ac:cxnSpMkLst>
        </pc:cxnChg>
      </pc:sldChg>
      <pc:sldChg chg="new">
        <pc:chgData name="Regan, Lily" userId="S::lily.regan@marquette.edu::3b9f51f6-e420-451e-aaca-9004b6c8435b" providerId="AD" clId="Web-{3C540136-2474-E2EE-AAE6-B5F44AF5D6B7}" dt="2020-07-29T19:10:30.641" v="65"/>
        <pc:sldMkLst>
          <pc:docMk/>
          <pc:sldMk cId="612704291" sldId="262"/>
        </pc:sldMkLst>
      </pc:sldChg>
      <pc:sldChg chg="add">
        <pc:chgData name="Regan, Lily" userId="S::lily.regan@marquette.edu::3b9f51f6-e420-451e-aaca-9004b6c8435b" providerId="AD" clId="Web-{3C540136-2474-E2EE-AAE6-B5F44AF5D6B7}" dt="2020-07-29T19:10:52.891" v="66"/>
        <pc:sldMkLst>
          <pc:docMk/>
          <pc:sldMk cId="3126579640" sldId="263"/>
        </pc:sldMkLst>
      </pc:sldChg>
      <pc:sldMasterChg chg="add addSldLayout">
        <pc:chgData name="Regan, Lily" userId="S::lily.regan@marquette.edu::3b9f51f6-e420-451e-aaca-9004b6c8435b" providerId="AD" clId="Web-{3C540136-2474-E2EE-AAE6-B5F44AF5D6B7}" dt="2020-07-29T19:10:52.891" v="66"/>
        <pc:sldMasterMkLst>
          <pc:docMk/>
          <pc:sldMasterMk cId="3976307429" sldId="2147483648"/>
        </pc:sldMasterMkLst>
        <pc:sldLayoutChg chg="add">
          <pc:chgData name="Regan, Lily" userId="S::lily.regan@marquette.edu::3b9f51f6-e420-451e-aaca-9004b6c8435b" providerId="AD" clId="Web-{3C540136-2474-E2EE-AAE6-B5F44AF5D6B7}" dt="2020-07-29T19:10:52.891" v="66"/>
          <pc:sldLayoutMkLst>
            <pc:docMk/>
            <pc:sldMasterMk cId="3976307429" sldId="2147483648"/>
            <pc:sldLayoutMk cId="3784407185" sldId="2147483649"/>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3810978003" sldId="2147483650"/>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1384024583" sldId="2147483651"/>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4218861295" sldId="2147483652"/>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1973104603" sldId="2147483653"/>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3684625484" sldId="2147483654"/>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2615308977" sldId="2147483655"/>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533840241" sldId="2147483656"/>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678187381" sldId="2147483657"/>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4170026296" sldId="2147483658"/>
          </pc:sldLayoutMkLst>
        </pc:sldLayoutChg>
        <pc:sldLayoutChg chg="add">
          <pc:chgData name="Regan, Lily" userId="S::lily.regan@marquette.edu::3b9f51f6-e420-451e-aaca-9004b6c8435b" providerId="AD" clId="Web-{3C540136-2474-E2EE-AAE6-B5F44AF5D6B7}" dt="2020-07-29T19:10:52.891" v="66"/>
          <pc:sldLayoutMkLst>
            <pc:docMk/>
            <pc:sldMasterMk cId="3976307429" sldId="2147483648"/>
            <pc:sldLayoutMk cId="3976829867" sldId="2147483659"/>
          </pc:sldLayoutMkLst>
        </pc:sldLayoutChg>
      </pc:sldMasterChg>
      <pc:sldMasterChg chg="replId modSldLayout">
        <pc:chgData name="Regan, Lily" userId="S::lily.regan@marquette.edu::3b9f51f6-e420-451e-aaca-9004b6c8435b" providerId="AD" clId="Web-{3C540136-2474-E2EE-AAE6-B5F44AF5D6B7}" dt="2020-07-29T19:10:52.891" v="66"/>
        <pc:sldMasterMkLst>
          <pc:docMk/>
          <pc:sldMasterMk cId="2901368416" sldId="2147483660"/>
        </pc:sldMasterMkLst>
        <pc:sldLayoutChg chg="replId">
          <pc:chgData name="Regan, Lily" userId="S::lily.regan@marquette.edu::3b9f51f6-e420-451e-aaca-9004b6c8435b" providerId="AD" clId="Web-{3C540136-2474-E2EE-AAE6-B5F44AF5D6B7}" dt="2020-07-29T19:10:52.891" v="66"/>
          <pc:sldLayoutMkLst>
            <pc:docMk/>
            <pc:sldMasterMk cId="2901368416" sldId="2147483660"/>
            <pc:sldLayoutMk cId="1608354311" sldId="2147483661"/>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273027088" sldId="2147483662"/>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3167298451" sldId="2147483663"/>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209814844" sldId="2147483664"/>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3019948806" sldId="2147483665"/>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2561300285" sldId="2147483666"/>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1377327389" sldId="2147483667"/>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628388092" sldId="2147483668"/>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2207605377" sldId="2147483669"/>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1152981633" sldId="2147483670"/>
          </pc:sldLayoutMkLst>
        </pc:sldLayoutChg>
        <pc:sldLayoutChg chg="replId">
          <pc:chgData name="Regan, Lily" userId="S::lily.regan@marquette.edu::3b9f51f6-e420-451e-aaca-9004b6c8435b" providerId="AD" clId="Web-{3C540136-2474-E2EE-AAE6-B5F44AF5D6B7}" dt="2020-07-29T19:10:52.891" v="66"/>
          <pc:sldLayoutMkLst>
            <pc:docMk/>
            <pc:sldMasterMk cId="2901368416" sldId="2147483660"/>
            <pc:sldLayoutMk cId="2944952543"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3C347-B774-46B1-981A-0E74BDD5E440}" type="datetimeFigureOut">
              <a:rPr lang="en-US"/>
              <a:t>8/13/20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F7C46-436F-422F-8B74-976583CF1806}" type="slidenum">
              <a:rPr lang="en-US"/>
              <a:t>‹#›</a:t>
            </a:fld>
            <a:endParaRPr lang="en-US"/>
          </a:p>
        </p:txBody>
      </p:sp>
    </p:spTree>
    <p:extLst>
      <p:ext uri="{BB962C8B-B14F-4D97-AF65-F5344CB8AC3E}">
        <p14:creationId xmlns:p14="http://schemas.microsoft.com/office/powerpoint/2010/main" val="64019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Independent placement is a site that does not partner with the Marquette University Service Learning Program. Not sure if a particular site partners with the Service Learning Program? Check the link on this slide for a list of the Service Learning Program partner sites. For your independent placement to count for your class, you need to have that site approved by your professor. Be sure to fill out the form on our website and return it to us ASAP! You can email the forms to </a:t>
            </a:r>
            <a:r>
              <a:rPr lang="en-US" dirty="0" err="1">
                <a:cs typeface="Calibri"/>
              </a:rPr>
              <a:t>servicelearning@marquette.edu</a:t>
            </a:r>
            <a:r>
              <a:rPr lang="en-US" dirty="0">
                <a:cs typeface="Calibri"/>
              </a:rPr>
              <a:t>.</a:t>
            </a:r>
          </a:p>
        </p:txBody>
      </p:sp>
      <p:sp>
        <p:nvSpPr>
          <p:cNvPr id="4" name="Slide Number Placeholder 3"/>
          <p:cNvSpPr>
            <a:spLocks noGrp="1"/>
          </p:cNvSpPr>
          <p:nvPr>
            <p:ph type="sldNum" sz="quarter" idx="5"/>
          </p:nvPr>
        </p:nvSpPr>
        <p:spPr/>
        <p:txBody>
          <a:bodyPr/>
          <a:lstStyle/>
          <a:p>
            <a:fld id="{DB5F7C46-436F-422F-8B74-976583CF1806}" type="slidenum">
              <a:rPr lang="en-US"/>
              <a:t>2</a:t>
            </a:fld>
            <a:endParaRPr lang="en-US"/>
          </a:p>
        </p:txBody>
      </p:sp>
    </p:spTree>
    <p:extLst>
      <p:ext uri="{BB962C8B-B14F-4D97-AF65-F5344CB8AC3E}">
        <p14:creationId xmlns:p14="http://schemas.microsoft.com/office/powerpoint/2010/main" val="10760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First , go to MY DASHBOARD and click the DOWN ARROW next to your name. Click ADD IMPACT, then Click on the blue, CAN’T FIND IT?</a:t>
            </a:r>
            <a:endParaRPr lang="en-US"/>
          </a:p>
        </p:txBody>
      </p:sp>
      <p:sp>
        <p:nvSpPr>
          <p:cNvPr id="4" name="Slide Number Placeholder 3"/>
          <p:cNvSpPr>
            <a:spLocks noGrp="1"/>
          </p:cNvSpPr>
          <p:nvPr>
            <p:ph type="sldNum" sz="quarter" idx="5"/>
          </p:nvPr>
        </p:nvSpPr>
        <p:spPr/>
        <p:txBody>
          <a:bodyPr/>
          <a:lstStyle/>
          <a:p>
            <a:fld id="{DB5F7C46-436F-422F-8B74-976583CF1806}" type="slidenum">
              <a:rPr lang="en-US"/>
              <a:t>3</a:t>
            </a:fld>
            <a:endParaRPr lang="en-US"/>
          </a:p>
        </p:txBody>
      </p:sp>
    </p:spTree>
    <p:extLst>
      <p:ext uri="{BB962C8B-B14F-4D97-AF65-F5344CB8AC3E}">
        <p14:creationId xmlns:p14="http://schemas.microsoft.com/office/powerpoint/2010/main" val="3721775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Type in the Group (i.e. Organization’s Name) Name that you are attending for your service learning. Under Verification, type in the Name, Email, and Phone Number of your site supervisor (a person who can verify you completed your service learning hours). All information is verified by the Service Learning Staff.</a:t>
            </a:r>
            <a:endParaRPr lang="en-US" dirty="0"/>
          </a:p>
          <a:p>
            <a:endParaRPr lang="en" dirty="0"/>
          </a:p>
          <a:p>
            <a:r>
              <a:rPr lang="en" dirty="0"/>
              <a:t>Under DATE, enter the date for service. Click TIME and enter the time of service. You will need to do this EVERY TIME you are completing service at the organization. Under IMPACT TYPE AND MEASUREMENT, select TIME, then add the number of hours you completed on that specific day of service. Next, Under Requested Information, you can choose to answer the questions. Under ABOUT YOUR EXPERIENCE, you can choose to rate the experience and add any personal notes. That additional information is optional to fill out.</a:t>
            </a:r>
            <a:endParaRPr lang="en-US" dirty="0"/>
          </a:p>
        </p:txBody>
      </p:sp>
      <p:sp>
        <p:nvSpPr>
          <p:cNvPr id="4" name="Slide Number Placeholder 3"/>
          <p:cNvSpPr>
            <a:spLocks noGrp="1"/>
          </p:cNvSpPr>
          <p:nvPr>
            <p:ph type="sldNum" sz="quarter" idx="5"/>
          </p:nvPr>
        </p:nvSpPr>
        <p:spPr/>
        <p:txBody>
          <a:bodyPr/>
          <a:lstStyle/>
          <a:p>
            <a:fld id="{DB5F7C46-436F-422F-8B74-976583CF1806}" type="slidenum">
              <a:rPr lang="en-US"/>
              <a:t>4</a:t>
            </a:fld>
            <a:endParaRPr lang="en-US"/>
          </a:p>
        </p:txBody>
      </p:sp>
    </p:spTree>
    <p:extLst>
      <p:ext uri="{BB962C8B-B14F-4D97-AF65-F5344CB8AC3E}">
        <p14:creationId xmlns:p14="http://schemas.microsoft.com/office/powerpoint/2010/main" val="924642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Under SHARING AND PRIVACY SETTINGS, make sure you select the groups (i.e. your service learning courses) to share your service hours. If you do not share the hours with your service learning course, your professor will not see your service learning hours. Finally, Click ADD IMPACT!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DB5F7C46-436F-422F-8B74-976583CF1806}" type="slidenum">
              <a:rPr lang="en-US"/>
              <a:t>5</a:t>
            </a:fld>
            <a:endParaRPr lang="en-US"/>
          </a:p>
        </p:txBody>
      </p:sp>
    </p:spTree>
    <p:extLst>
      <p:ext uri="{BB962C8B-B14F-4D97-AF65-F5344CB8AC3E}">
        <p14:creationId xmlns:p14="http://schemas.microsoft.com/office/powerpoint/2010/main" val="3646324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Once you have added your impact, you will be taken to a confirmation screen. The Student Coordinator in charge of verifying your hours will confirm your attendance with your site then verify the Impact.</a:t>
            </a:r>
            <a:endParaRPr lang="en-US"/>
          </a:p>
        </p:txBody>
      </p:sp>
      <p:sp>
        <p:nvSpPr>
          <p:cNvPr id="4" name="Slide Number Placeholder 3"/>
          <p:cNvSpPr>
            <a:spLocks noGrp="1"/>
          </p:cNvSpPr>
          <p:nvPr>
            <p:ph type="sldNum" sz="quarter" idx="5"/>
          </p:nvPr>
        </p:nvSpPr>
        <p:spPr/>
        <p:txBody>
          <a:bodyPr/>
          <a:lstStyle/>
          <a:p>
            <a:fld id="{DB5F7C46-436F-422F-8B74-976583CF1806}" type="slidenum">
              <a:rPr lang="en-US"/>
              <a:t>6</a:t>
            </a:fld>
            <a:endParaRPr lang="en-US"/>
          </a:p>
        </p:txBody>
      </p:sp>
    </p:spTree>
    <p:extLst>
      <p:ext uri="{BB962C8B-B14F-4D97-AF65-F5344CB8AC3E}">
        <p14:creationId xmlns:p14="http://schemas.microsoft.com/office/powerpoint/2010/main" val="1516991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If you mistakenly entered the wrong amount of impact hours or need to update your impacts, you can edit this change yourself. Go to the impacts on the dropdown under your name. </a:t>
            </a:r>
            <a:endParaRPr lang="en-US"/>
          </a:p>
        </p:txBody>
      </p:sp>
      <p:sp>
        <p:nvSpPr>
          <p:cNvPr id="4" name="Slide Number Placeholder 3"/>
          <p:cNvSpPr>
            <a:spLocks noGrp="1"/>
          </p:cNvSpPr>
          <p:nvPr>
            <p:ph type="sldNum" sz="quarter" idx="5"/>
          </p:nvPr>
        </p:nvSpPr>
        <p:spPr/>
        <p:txBody>
          <a:bodyPr/>
          <a:lstStyle/>
          <a:p>
            <a:fld id="{9B6D0AC7-A462-452D-B2DA-5F7CBB556230}" type="slidenum">
              <a:rPr lang="en-US"/>
              <a:t>7</a:t>
            </a:fld>
            <a:endParaRPr lang="en-US"/>
          </a:p>
        </p:txBody>
      </p:sp>
    </p:spTree>
    <p:extLst>
      <p:ext uri="{BB962C8B-B14F-4D97-AF65-F5344CB8AC3E}">
        <p14:creationId xmlns:p14="http://schemas.microsoft.com/office/powerpoint/2010/main" val="223103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Find the impact that you need to change, and on the right side, there will be a dropdown arrow. Go to the tab that says “Update.” From there, you can make any changes you need, or you can scroll to the bottom of the page to delete the impact, using the red “delete” button. </a:t>
            </a:r>
            <a:endParaRPr lang="en-US"/>
          </a:p>
        </p:txBody>
      </p:sp>
      <p:sp>
        <p:nvSpPr>
          <p:cNvPr id="4" name="Slide Number Placeholder 3"/>
          <p:cNvSpPr>
            <a:spLocks noGrp="1"/>
          </p:cNvSpPr>
          <p:nvPr>
            <p:ph type="sldNum" sz="quarter" idx="5"/>
          </p:nvPr>
        </p:nvSpPr>
        <p:spPr/>
        <p:txBody>
          <a:bodyPr/>
          <a:lstStyle/>
          <a:p>
            <a:fld id="{9B6D0AC7-A462-452D-B2DA-5F7CBB556230}" type="slidenum">
              <a:rPr lang="en-US"/>
              <a:t>8</a:t>
            </a:fld>
            <a:endParaRPr lang="en-US"/>
          </a:p>
        </p:txBody>
      </p:sp>
    </p:spTree>
    <p:extLst>
      <p:ext uri="{BB962C8B-B14F-4D97-AF65-F5344CB8AC3E}">
        <p14:creationId xmlns:p14="http://schemas.microsoft.com/office/powerpoint/2010/main" val="358027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You can also find all this information in the student </a:t>
            </a:r>
            <a:r>
              <a:rPr lang="en" err="1"/>
              <a:t>MUEngage</a:t>
            </a:r>
            <a:r>
              <a:rPr lang="en"/>
              <a:t> guide that is on our website. It is linked below in the description, and if you find yourself struggling with anything, please consult the guide before reaching out to our office. If you still do have questions, however, after watching this video and reading through the guide, please feel free to reach out to us at servicelearning@marquette.edu.</a:t>
            </a:r>
            <a:endParaRPr lang="en-US"/>
          </a:p>
        </p:txBody>
      </p:sp>
      <p:sp>
        <p:nvSpPr>
          <p:cNvPr id="4" name="Slide Number Placeholder 3"/>
          <p:cNvSpPr>
            <a:spLocks noGrp="1"/>
          </p:cNvSpPr>
          <p:nvPr>
            <p:ph type="sldNum" sz="quarter" idx="5"/>
          </p:nvPr>
        </p:nvSpPr>
        <p:spPr/>
        <p:txBody>
          <a:bodyPr/>
          <a:lstStyle/>
          <a:p>
            <a:fld id="{E6736ED7-EB3B-4FBF-BEED-0A0CA223E47E}" type="slidenum">
              <a:rPr lang="en-US"/>
              <a:t>9</a:t>
            </a:fld>
            <a:endParaRPr lang="en-US"/>
          </a:p>
        </p:txBody>
      </p:sp>
    </p:spTree>
    <p:extLst>
      <p:ext uri="{BB962C8B-B14F-4D97-AF65-F5344CB8AC3E}">
        <p14:creationId xmlns:p14="http://schemas.microsoft.com/office/powerpoint/2010/main" val="27534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0493A-5449-4A5F-B9E4-8B76B2EBC1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225FFA-2951-4B95-869A-125951F337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F2377A6-9B71-4DC1-A21B-CD1CEFEFFBF7}"/>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C294714D-30A3-419C-9653-3CD28631D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5931E5-0635-4D3B-B267-7581337A0EB2}"/>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160835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C333C-5BF9-4D26-A181-04BEFE1394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8A44FBD-703F-443A-8A79-145F162130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3433D13-2F72-4149-931E-A5346EC296A9}"/>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2C31F145-ABC3-4E0A-A2ED-27E244638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9E7753B-66A0-4134-8CC8-0982C13594B4}"/>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115298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812DE67-6E65-43D3-9D00-E3484C09C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7A194C0-59FC-484A-80EB-55005878E7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BAFEB4-49EE-46BF-979B-7FF7ABE4EE33}"/>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8CB55ECF-1B2E-4E05-A1F2-3784336C2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B8D582-4A49-4BB3-9E5F-60F504F0D058}"/>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294495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38D474-AF28-4DAC-B4B8-8682A3764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7AF1530-9678-44A6-BD4E-1CD9DA179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E7CCD08-FDB4-40B4-B6A7-8B769F49A1E8}"/>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037696D8-4C51-49B9-8E51-BCBFADF18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2AB6F6-2A7C-4310-A126-708730F3F615}"/>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7844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C8F5D-C614-490C-9BF7-03B743183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675915E-F866-4EEA-B19F-4B84F5AEE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B053A3-6145-4A54-96EE-3A46E6A11490}"/>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53F8891D-8750-40CC-A09F-74DDB0DBA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F907CF-8D31-4F25-BAC3-C32DADD72C1B}"/>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81097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2D9A4-61F7-4842-9C86-BF563C449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6AAB5F3-C544-42DF-897A-7134BFB9D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A6E5D4-5E73-488F-A238-9EF50D71689B}"/>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77A8734A-B52A-48C8-BA8E-CBCEEAA5D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16665A-E84C-4F0D-AD12-4B247C850741}"/>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138402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8233E-33E8-450A-BABD-2C72742C6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333733-FC07-4691-835A-05A4D3316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6BCBD72-46A6-4DED-AB38-AA5A1AA0C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A461BDB-F11E-4BB3-A9DA-5E34F9A79A1F}"/>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6" name="Footer Placeholder 5">
            <a:extLst>
              <a:ext uri="{FF2B5EF4-FFF2-40B4-BE49-F238E27FC236}">
                <a16:creationId xmlns:a16="http://schemas.microsoft.com/office/drawing/2014/main" xmlns="" id="{80A266B7-953B-40AA-BEED-AA656969A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51521AD-A8FD-41A8-AEE6-6F7C2667C853}"/>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421886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AFDF68-32A2-46E9-8FFC-AEF2E714A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74736F6-1983-468A-9380-F91EA5531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B2F0FE7-96E5-44B6-A3D2-F67BB88F5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5DBEA72-F2B5-45FB-9EFE-DA65799AE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DA54A1-2152-4DFC-8143-4F95958D1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E4851C3-2F44-4E4D-ACDF-CCED9EC77D89}"/>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8" name="Footer Placeholder 7">
            <a:extLst>
              <a:ext uri="{FF2B5EF4-FFF2-40B4-BE49-F238E27FC236}">
                <a16:creationId xmlns:a16="http://schemas.microsoft.com/office/drawing/2014/main" xmlns="" id="{6289BA10-4E4D-4D25-B4D9-ADC758105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DB7C0C8-BACE-48AC-A1D5-2BF28D9548D8}"/>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197310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97F14-6299-4E91-94C3-8A8D883E1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20B8ABC-1A18-4047-9324-7556AC7E6152}"/>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4" name="Footer Placeholder 3">
            <a:extLst>
              <a:ext uri="{FF2B5EF4-FFF2-40B4-BE49-F238E27FC236}">
                <a16:creationId xmlns:a16="http://schemas.microsoft.com/office/drawing/2014/main" xmlns="" id="{A424A2CA-9DF5-48A4-A865-9D60972F4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CD5DF9F-CE03-4BEA-BBD1-B4F9C0B5BB0D}"/>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68462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0084F-0E9F-4CFC-87D1-5F6FE4F1B8ED}"/>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3" name="Footer Placeholder 2">
            <a:extLst>
              <a:ext uri="{FF2B5EF4-FFF2-40B4-BE49-F238E27FC236}">
                <a16:creationId xmlns:a16="http://schemas.microsoft.com/office/drawing/2014/main" xmlns="" id="{D271C3D6-6A39-488E-8AAA-264C7B761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660A1D9-81FA-437B-B8A9-C3F7BEA7505D}"/>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261530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BB8AD1-79A0-4D41-BBD7-425AE7510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B7F4254-C3EF-46E6-9ABA-21E244461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B945FDB-7172-4421-A711-AA3212AFC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C8ECA24-0E12-4DAD-945D-555F3D92DBCC}"/>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6" name="Footer Placeholder 5">
            <a:extLst>
              <a:ext uri="{FF2B5EF4-FFF2-40B4-BE49-F238E27FC236}">
                <a16:creationId xmlns:a16="http://schemas.microsoft.com/office/drawing/2014/main" xmlns="" id="{B03E933F-D5CD-4F28-9747-6CBE2DF64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54B186-2321-4A0F-855F-6946EBC4DEFC}"/>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5338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FC1F32-11BC-4A84-B312-52B4965EE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C4F814E-799D-418A-92C4-BF141BA7B3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F02CB9-AEC8-4F7C-B4CD-513A88A37177}"/>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9682F4DF-3BEC-4567-A698-576B2DD74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CFCD72-EE98-4E87-8BC8-204CB3745BA0}"/>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273027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595A1-4DD6-4F5B-8F0F-1367A2A16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6E4E892-D582-4476-A915-949FED298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08DCC85-6F91-4B37-8F9A-4378E49CD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9406A0-C473-45CA-8D88-4968607A081E}"/>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6" name="Footer Placeholder 5">
            <a:extLst>
              <a:ext uri="{FF2B5EF4-FFF2-40B4-BE49-F238E27FC236}">
                <a16:creationId xmlns:a16="http://schemas.microsoft.com/office/drawing/2014/main" xmlns="" id="{D78877B1-5987-40E6-9E7D-DDAE7B5AF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D7B281-A90D-465F-A647-A506DC29FF10}"/>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67818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52B80-C303-4B01-B659-6B2317696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F62EEC-53AB-41F6-81AD-BF1EA235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94FD68-D72F-40FC-B65D-33F419F3F88A}"/>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2BE99F13-E7E7-491E-862B-822FA452A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575997-2263-4224-8547-00F5B1543766}"/>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4170026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D6A35EC-1E51-4A15-9481-7159E031DF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217DF3C-987F-4168-ABAD-CF1D425A8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A0AF2E-C335-4861-9E25-647C68CB7C21}"/>
              </a:ext>
            </a:extLst>
          </p:cNvPr>
          <p:cNvSpPr>
            <a:spLocks noGrp="1"/>
          </p:cNvSpPr>
          <p:nvPr>
            <p:ph type="dt" sz="half" idx="10"/>
          </p:nvPr>
        </p:nvSpPr>
        <p:spPr/>
        <p:txBody>
          <a:body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8CF59E8D-0E29-439D-A5D8-9B659AAA0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D83492-3C4E-45C0-95F6-12841B727D75}"/>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97682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0AAD1-B260-4D42-91B2-3F10ABE6E0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4B7C6EE3-1A5F-4AA2-85DC-F4D1F270B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613D04-812B-4836-828C-2BB49BFCD7D7}"/>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AEADEE4F-A3EC-4D8D-A33A-FBF102FEB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E2B7FF-333F-422E-A079-6D5072526D38}"/>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316729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14880-A097-42D0-BC9C-1690172EA8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A0C59DD-60D0-48A2-AFC5-6828ACF537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270DE88-7649-4696-8B99-A02223DBCD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7CBAC1A-3915-45A6-AEE3-130C68F0F30D}"/>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6" name="Footer Placeholder 5">
            <a:extLst>
              <a:ext uri="{FF2B5EF4-FFF2-40B4-BE49-F238E27FC236}">
                <a16:creationId xmlns:a16="http://schemas.microsoft.com/office/drawing/2014/main" xmlns="" id="{C85F1B80-622F-445E-B074-0CBFEEB77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F7B945-CC0C-41C4-AA7A-CEB26E727680}"/>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20981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81714E-0756-4674-AB0A-C8E148D54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34940F-3F82-4104-A53F-492712175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604749-5421-4108-8618-512A4E38D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C41F013-10F0-43AF-BA8D-3AAAC6B30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3F85D6-E5E9-4700-9093-7D44D96D88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732A5D1-18B9-4DE6-A01A-3D3AEC78393B}"/>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8" name="Footer Placeholder 7">
            <a:extLst>
              <a:ext uri="{FF2B5EF4-FFF2-40B4-BE49-F238E27FC236}">
                <a16:creationId xmlns:a16="http://schemas.microsoft.com/office/drawing/2014/main" xmlns="" id="{C7F51579-C6A3-4207-90E0-450A7BB762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9F68236-106F-47E2-8270-24141397F0F2}"/>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301994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0A8405-047E-4054-84CE-9ECA45520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4BBBA7-C0B1-4237-8254-A313F06F0104}"/>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4" name="Footer Placeholder 3">
            <a:extLst>
              <a:ext uri="{FF2B5EF4-FFF2-40B4-BE49-F238E27FC236}">
                <a16:creationId xmlns:a16="http://schemas.microsoft.com/office/drawing/2014/main" xmlns="" id="{3574123F-7264-470F-998B-DCD65FC7B9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AA8439-9FF9-4556-98C7-DF0C881D73A2}"/>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2561300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5BD2B2F-2251-43FF-8954-93C993325841}"/>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3" name="Footer Placeholder 2">
            <a:extLst>
              <a:ext uri="{FF2B5EF4-FFF2-40B4-BE49-F238E27FC236}">
                <a16:creationId xmlns:a16="http://schemas.microsoft.com/office/drawing/2014/main" xmlns="" id="{D9E5DA6D-960B-43EE-8420-0FBE258D4C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DAE2139-9280-4EB7-AADF-C0356E00399C}"/>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137732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2C846-CC66-44EE-AD46-28186CDE3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E5041E-E854-4A3D-A782-C27CCC5CC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88F8A5-5D31-4A46-A5D0-C6A16F9B0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3C8F605-2466-4791-B541-ABFDB1744245}"/>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6" name="Footer Placeholder 5">
            <a:extLst>
              <a:ext uri="{FF2B5EF4-FFF2-40B4-BE49-F238E27FC236}">
                <a16:creationId xmlns:a16="http://schemas.microsoft.com/office/drawing/2014/main" xmlns="" id="{A6A8F1B0-D878-48BC-96BD-E7B4FD480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865E64E-B074-49D6-AFC3-7A3191DD4043}"/>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628388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12FB66-0B0A-4283-9203-1002F944C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8A1AB60-484D-4817-8AF7-631B35FBD9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BD7A67F-F78C-448B-8DA4-19DC76255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83992D-6F3F-48BC-AF5B-C6822E523261}"/>
              </a:ext>
            </a:extLst>
          </p:cNvPr>
          <p:cNvSpPr>
            <a:spLocks noGrp="1"/>
          </p:cNvSpPr>
          <p:nvPr>
            <p:ph type="dt" sz="half" idx="10"/>
          </p:nvPr>
        </p:nvSpPr>
        <p:spPr/>
        <p:txBody>
          <a:bodyPr/>
          <a:lstStyle/>
          <a:p>
            <a:fld id="{827F2106-8276-4DDF-8BB2-6CB5C1DCF3EC}" type="datetimeFigureOut">
              <a:rPr lang="en-US" smtClean="0"/>
              <a:t>8/13/20</a:t>
            </a:fld>
            <a:endParaRPr lang="en-US"/>
          </a:p>
        </p:txBody>
      </p:sp>
      <p:sp>
        <p:nvSpPr>
          <p:cNvPr id="6" name="Footer Placeholder 5">
            <a:extLst>
              <a:ext uri="{FF2B5EF4-FFF2-40B4-BE49-F238E27FC236}">
                <a16:creationId xmlns:a16="http://schemas.microsoft.com/office/drawing/2014/main" xmlns="" id="{120A448D-E258-4CB7-B448-0FD928AE9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FA6427-BB4D-440B-BF81-59C32DCD05A7}"/>
              </a:ext>
            </a:extLst>
          </p:cNvPr>
          <p:cNvSpPr>
            <a:spLocks noGrp="1"/>
          </p:cNvSpPr>
          <p:nvPr>
            <p:ph type="sldNum" sz="quarter" idx="12"/>
          </p:nvPr>
        </p:nvSpPr>
        <p:spPr/>
        <p:txBody>
          <a:bodyPr/>
          <a:lstStyle/>
          <a:p>
            <a:fld id="{7B3DF141-CDA4-41A5-ACD9-803131A9887A}" type="slidenum">
              <a:rPr lang="en-US" smtClean="0"/>
              <a:t>‹#›</a:t>
            </a:fld>
            <a:endParaRPr lang="en-US"/>
          </a:p>
        </p:txBody>
      </p:sp>
    </p:spTree>
    <p:extLst>
      <p:ext uri="{BB962C8B-B14F-4D97-AF65-F5344CB8AC3E}">
        <p14:creationId xmlns:p14="http://schemas.microsoft.com/office/powerpoint/2010/main" val="2207605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D7F63A-F784-4EC6-8BBA-2CA76CE1E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904AFA-7A33-45BC-9FCC-AB935F1C8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6EDAE6-1E11-4FE9-86B1-65BDFBE22F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F2106-8276-4DDF-8BB2-6CB5C1DCF3EC}" type="datetimeFigureOut">
              <a:rPr lang="en-US" smtClean="0"/>
              <a:t>8/13/20</a:t>
            </a:fld>
            <a:endParaRPr lang="en-US"/>
          </a:p>
        </p:txBody>
      </p:sp>
      <p:sp>
        <p:nvSpPr>
          <p:cNvPr id="5" name="Footer Placeholder 4">
            <a:extLst>
              <a:ext uri="{FF2B5EF4-FFF2-40B4-BE49-F238E27FC236}">
                <a16:creationId xmlns:a16="http://schemas.microsoft.com/office/drawing/2014/main" xmlns="" id="{B2E377B2-CB41-4EA9-9F43-5E49EBBD5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847F32-BD0B-4AAA-88D3-89CC8088A1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DF141-CDA4-41A5-ACD9-803131A9887A}" type="slidenum">
              <a:rPr lang="en-US" smtClean="0"/>
              <a:t>‹#›</a:t>
            </a:fld>
            <a:endParaRPr lang="en-US"/>
          </a:p>
        </p:txBody>
      </p:sp>
    </p:spTree>
    <p:extLst>
      <p:ext uri="{BB962C8B-B14F-4D97-AF65-F5344CB8AC3E}">
        <p14:creationId xmlns:p14="http://schemas.microsoft.com/office/powerpoint/2010/main" val="2901368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5900D4-176C-4896-AE06-2F57CE84B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4BE4239-B7A3-48F6-870B-09D34993A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171BB5-BAD5-4ED3-8751-F7D29016B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919C9-0410-49FD-BFE1-40E19DB705CE}" type="datetimeFigureOut">
              <a:rPr lang="en-US" smtClean="0"/>
              <a:t>8/13/20</a:t>
            </a:fld>
            <a:endParaRPr lang="en-US"/>
          </a:p>
        </p:txBody>
      </p:sp>
      <p:sp>
        <p:nvSpPr>
          <p:cNvPr id="5" name="Footer Placeholder 4">
            <a:extLst>
              <a:ext uri="{FF2B5EF4-FFF2-40B4-BE49-F238E27FC236}">
                <a16:creationId xmlns:a16="http://schemas.microsoft.com/office/drawing/2014/main" xmlns="" id="{75C1F8CC-AF85-41A2-BF2D-DC2CB4A11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01F56F7-3321-462B-8C0D-7418A8257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FFBFA-4944-409B-961D-1EE5ADDAB6BA}" type="slidenum">
              <a:rPr lang="en-US" smtClean="0"/>
              <a:t>‹#›</a:t>
            </a:fld>
            <a:endParaRPr lang="en-US"/>
          </a:p>
        </p:txBody>
      </p:sp>
    </p:spTree>
    <p:extLst>
      <p:ext uri="{BB962C8B-B14F-4D97-AF65-F5344CB8AC3E}">
        <p14:creationId xmlns:p14="http://schemas.microsoft.com/office/powerpoint/2010/main" val="397630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1" Type="http://schemas.microsoft.com/office/2007/relationships/media" Target="../media/media1.m4a"/><Relationship Id="rId2" Type="http://schemas.openxmlformats.org/officeDocument/2006/relationships/audio" Target="../media/media1.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hyperlink" Target="https://www.marquette.edu/service-learning/muengage.php" TargetMode="External"/><Relationship Id="rId6" Type="http://schemas.openxmlformats.org/officeDocument/2006/relationships/image" Target="../media/image1.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4" Type="http://schemas.openxmlformats.org/officeDocument/2006/relationships/slideLayout" Target="../slideLayouts/slideLayout7.xml"/><Relationship Id="rId5" Type="http://schemas.openxmlformats.org/officeDocument/2006/relationships/notesSlide" Target="../notesSlides/notesSlide2.xml"/><Relationship Id="rId6" Type="http://schemas.openxmlformats.org/officeDocument/2006/relationships/image" Target="../media/image2.png"/><Relationship Id="rId7" Type="http://schemas.openxmlformats.org/officeDocument/2006/relationships/image" Target="../media/image1.png"/><Relationship Id="rId1" Type="http://schemas.openxmlformats.org/officeDocument/2006/relationships/tags" Target="../tags/tag1.xml"/><Relationship Id="rId2" Type="http://schemas.microsoft.com/office/2007/relationships/media" Target="../media/media3.m4a"/></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4" Type="http://schemas.openxmlformats.org/officeDocument/2006/relationships/slideLayout" Target="../slideLayouts/slideLayout7.xml"/><Relationship Id="rId5" Type="http://schemas.openxmlformats.org/officeDocument/2006/relationships/notesSlide" Target="../notesSlides/notesSlide3.xml"/><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png"/><Relationship Id="rId1" Type="http://schemas.openxmlformats.org/officeDocument/2006/relationships/tags" Target="../tags/tag2.xml"/><Relationship Id="rId2" Type="http://schemas.microsoft.com/office/2007/relationships/media"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5.png"/><Relationship Id="rId6" Type="http://schemas.openxmlformats.org/officeDocument/2006/relationships/image" Target="../media/image1.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6.png"/><Relationship Id="rId6" Type="http://schemas.openxmlformats.org/officeDocument/2006/relationships/image" Target="../media/image1.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6.xml"/><Relationship Id="rId5" Type="http://schemas.openxmlformats.org/officeDocument/2006/relationships/image" Target="../media/image7.png"/><Relationship Id="rId6" Type="http://schemas.openxmlformats.org/officeDocument/2006/relationships/image" Target="../media/image1.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8.xml"/><Relationship Id="rId5" Type="http://schemas.openxmlformats.org/officeDocument/2006/relationships/hyperlink" Target="https://www.marquette.edu/service-learning/muengage.php" TargetMode="External"/><Relationship Id="rId6" Type="http://schemas.openxmlformats.org/officeDocument/2006/relationships/image" Target="../media/image1.png"/><Relationship Id="rId1" Type="http://schemas.microsoft.com/office/2007/relationships/media" Target="../media/media8.m4a"/><Relationship Id="rId2" Type="http://schemas.openxmlformats.org/officeDocument/2006/relationships/audio" Target="../media/media8.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E39DFCF-9247-4DE5-BB93-074BFAF07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442B652E-D499-4CDA-8F7A-60469EDBCB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xmlns="" id="{484A22B8-F5B6-47C2-B88E-DADAF37913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Isosceles Triangle 13">
            <a:extLst>
              <a:ext uri="{FF2B5EF4-FFF2-40B4-BE49-F238E27FC236}">
                <a16:creationId xmlns:a16="http://schemas.microsoft.com/office/drawing/2014/main" xmlns="" id="{A987C18C-164D-4263-B486-4647A98E8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E7E98B39-04C6-408B-92FD-768628740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81C8C27-2457-421F-BDC4-7B4EA3C782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CEA13C66-82C1-44AF-972B-8F5CCA41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xmlns="" id="{9DB36437-FE59-457E-91A7-396BBD3C9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53E34D68-2376-4A4A-BCFA-B65EE1F2C887}"/>
              </a:ext>
            </a:extLst>
          </p:cNvPr>
          <p:cNvSpPr>
            <a:spLocks noGrp="1"/>
          </p:cNvSpPr>
          <p:nvPr>
            <p:ph type="ctrTitle"/>
          </p:nvPr>
        </p:nvSpPr>
        <p:spPr>
          <a:xfrm>
            <a:off x="3114995" y="2353641"/>
            <a:ext cx="6208539" cy="2150719"/>
          </a:xfrm>
          <a:noFill/>
        </p:spPr>
        <p:txBody>
          <a:bodyPr anchor="ctr">
            <a:normAutofit/>
          </a:bodyPr>
          <a:lstStyle/>
          <a:p>
            <a:r>
              <a:rPr lang="en-US" sz="3600" b="1">
                <a:solidFill>
                  <a:srgbClr val="080808"/>
                </a:solidFill>
                <a:latin typeface="Tahoma"/>
                <a:ea typeface="Tahoma"/>
                <a:cs typeface="Calibri Light"/>
              </a:rPr>
              <a:t>Independent Placements</a:t>
            </a:r>
          </a:p>
        </p:txBody>
      </p:sp>
      <p:sp>
        <p:nvSpPr>
          <p:cNvPr id="24" name="Rectangle 23">
            <a:extLst>
              <a:ext uri="{FF2B5EF4-FFF2-40B4-BE49-F238E27FC236}">
                <a16:creationId xmlns:a16="http://schemas.microsoft.com/office/drawing/2014/main" xmlns="" id="{844D3693-2EFE-4667-89D5-47E2D59209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C21FD796-9CD0-404D-8DF5-5274C0BCC7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93516600"/>
      </p:ext>
    </p:extLst>
  </p:cSld>
  <p:clrMapOvr>
    <a:masterClrMapping/>
  </p:clrMapOvr>
  <mc:AlternateContent xmlns:mc="http://schemas.openxmlformats.org/markup-compatibility/2006">
    <mc:Choice xmlns:p14="http://schemas.microsoft.com/office/powerpoint/2010/main" Requires="p14">
      <p:transition spd="slow" p14:dur="2000" advTm="7666"/>
    </mc:Choice>
    <mc:Fallback>
      <p:transition spd="slow" advTm="76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8FFACED-ED2E-4E88-AB93-02FDD11E0174}"/>
              </a:ext>
            </a:extLst>
          </p:cNvPr>
          <p:cNvSpPr>
            <a:spLocks noGrp="1"/>
          </p:cNvSpPr>
          <p:nvPr>
            <p:ph type="title"/>
          </p:nvPr>
        </p:nvSpPr>
        <p:spPr>
          <a:xfrm>
            <a:off x="269656" y="1712548"/>
            <a:ext cx="3257571" cy="3049870"/>
          </a:xfrm>
        </p:spPr>
        <p:txBody>
          <a:bodyPr anchor="t">
            <a:normAutofit/>
          </a:bodyPr>
          <a:lstStyle/>
          <a:p>
            <a:r>
              <a:rPr lang="en-US" sz="3600" b="1">
                <a:solidFill>
                  <a:schemeClr val="accent4"/>
                </a:solidFill>
                <a:latin typeface="Tahoma"/>
                <a:ea typeface="Tahoma"/>
                <a:cs typeface="Calibri Light"/>
              </a:rPr>
              <a:t/>
            </a:r>
            <a:br>
              <a:rPr lang="en-US" sz="3600" b="1">
                <a:solidFill>
                  <a:schemeClr val="accent4"/>
                </a:solidFill>
                <a:latin typeface="Tahoma"/>
                <a:ea typeface="Tahoma"/>
                <a:cs typeface="Calibri Light"/>
              </a:rPr>
            </a:br>
            <a:r>
              <a:rPr lang="en-US" sz="3600" b="1">
                <a:latin typeface="Tahoma"/>
                <a:ea typeface="Tahoma"/>
                <a:cs typeface="Calibri Light"/>
              </a:rPr>
              <a:t/>
            </a:r>
            <a:br>
              <a:rPr lang="en-US" sz="3600" b="1">
                <a:latin typeface="Tahoma"/>
                <a:ea typeface="Tahoma"/>
                <a:cs typeface="Calibri Light"/>
              </a:rPr>
            </a:br>
            <a:r>
              <a:rPr lang="en-US" sz="3600" b="1">
                <a:solidFill>
                  <a:schemeClr val="accent4"/>
                </a:solidFill>
                <a:latin typeface="Tahoma"/>
                <a:ea typeface="Tahoma"/>
                <a:cs typeface="Calibri Light"/>
              </a:rPr>
              <a:t>What is an Independent Placement?</a:t>
            </a:r>
            <a:endParaRPr lang="en-US" sz="3600" b="1">
              <a:solidFill>
                <a:schemeClr val="accent4"/>
              </a:solidFill>
              <a:latin typeface="Tahoma"/>
              <a:ea typeface="Tahoma"/>
              <a:cs typeface="Tahoma"/>
            </a:endParaRPr>
          </a:p>
        </p:txBody>
      </p:sp>
      <p:sp>
        <p:nvSpPr>
          <p:cNvPr id="6" name="Rectangle 9">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11">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5">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3EB14B94-C6AE-4B35-8B15-83E20315DD1A}"/>
              </a:ext>
            </a:extLst>
          </p:cNvPr>
          <p:cNvSpPr>
            <a:spLocks noGrp="1"/>
          </p:cNvSpPr>
          <p:nvPr>
            <p:ph idx="1"/>
          </p:nvPr>
        </p:nvSpPr>
        <p:spPr>
          <a:xfrm>
            <a:off x="3517266" y="301851"/>
            <a:ext cx="7127411" cy="6412860"/>
          </a:xfrm>
        </p:spPr>
        <p:txBody>
          <a:bodyPr vert="horz" lIns="91440" tIns="45720" rIns="91440" bIns="45720" rtlCol="0" anchor="t">
            <a:normAutofit/>
          </a:bodyPr>
          <a:lstStyle/>
          <a:p>
            <a:pPr marL="0" indent="0">
              <a:buNone/>
            </a:pPr>
            <a:endParaRPr lang="en-US" sz="2400">
              <a:cs typeface="Calibri"/>
            </a:endParaRPr>
          </a:p>
          <a:p>
            <a:r>
              <a:rPr lang="en-US" sz="2400">
                <a:cs typeface="Calibri"/>
              </a:rPr>
              <a:t>Sites that are not partnered with the Marquette's Service Learning Program. Not sure if a site is partnered with the Service Learning Program?</a:t>
            </a:r>
          </a:p>
          <a:p>
            <a:pPr lvl="1"/>
            <a:r>
              <a:rPr lang="en-US">
                <a:cs typeface="Calibri"/>
              </a:rPr>
              <a:t>We have a list of sites that we partner with on our website: </a:t>
            </a:r>
            <a:r>
              <a:rPr lang="en-US">
                <a:ea typeface="+mn-lt"/>
                <a:cs typeface="+mn-lt"/>
                <a:hlinkClick r:id="rId5"/>
              </a:rPr>
              <a:t>https://www.marquette.edu/service-learning/muengage.php</a:t>
            </a:r>
            <a:endParaRPr lang="en-US">
              <a:cs typeface="Calibri"/>
            </a:endParaRPr>
          </a:p>
          <a:p>
            <a:pPr marL="457200" lvl="1" indent="0">
              <a:buNone/>
            </a:pPr>
            <a:endParaRPr lang="en-US">
              <a:cs typeface="Calibri"/>
            </a:endParaRPr>
          </a:p>
          <a:p>
            <a:r>
              <a:rPr lang="en-US" sz="2400">
                <a:cs typeface="Calibri"/>
              </a:rPr>
              <a:t>To complete service learning hours with a site not partnered with the Service Learning Program, you must get approval from your professor. Have you filled out the form?</a:t>
            </a:r>
          </a:p>
          <a:p>
            <a:pPr lvl="1"/>
            <a:r>
              <a:rPr lang="en-US">
                <a:cs typeface="Calibri"/>
              </a:rPr>
              <a:t>We have the form on our website: </a:t>
            </a:r>
            <a:r>
              <a:rPr lang="en-US">
                <a:ea typeface="+mn-lt"/>
                <a:cs typeface="+mn-lt"/>
                <a:hlinkClick r:id="rId5"/>
              </a:rPr>
              <a:t>https://www.marquette.edu/service-learning/muengage.php</a:t>
            </a:r>
          </a:p>
          <a:p>
            <a:pPr lvl="1"/>
            <a:r>
              <a:rPr lang="en-US">
                <a:cs typeface="Calibri"/>
              </a:rPr>
              <a:t>Send the completed form to servicelearning@marquette.edu</a:t>
            </a:r>
          </a:p>
        </p:txBody>
      </p:sp>
      <p:sp>
        <p:nvSpPr>
          <p:cNvPr id="13" name="Isosceles Triangle 17">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Isosceles Triangle 19">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59668620"/>
      </p:ext>
    </p:extLst>
  </p:cSld>
  <p:clrMapOvr>
    <a:masterClrMapping/>
  </p:clrMapOvr>
  <mc:AlternateContent xmlns:mc="http://schemas.openxmlformats.org/markup-compatibility/2006">
    <mc:Choice xmlns:p14="http://schemas.microsoft.com/office/powerpoint/2010/main" Requires="p14">
      <p:transition spd="slow" p14:dur="2000" advTm="27313"/>
    </mc:Choice>
    <mc:Fallback>
      <p:transition spd="slow" advTm="273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xmlns="" id="{77C773F1-EA30-4BA2-96A7-ACC3F3A7CA68}"/>
              </a:ext>
            </a:extLst>
          </p:cNvPr>
          <p:cNvPicPr>
            <a:picLocks noChangeAspect="1"/>
          </p:cNvPicPr>
          <p:nvPr/>
        </p:nvPicPr>
        <p:blipFill>
          <a:blip r:embed="rId6"/>
          <a:stretch>
            <a:fillRect/>
          </a:stretch>
        </p:blipFill>
        <p:spPr>
          <a:xfrm>
            <a:off x="1332312" y="1349437"/>
            <a:ext cx="9516169" cy="5178859"/>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48E2CB3-0C19-4482-B3FC-64F75D8ADCA6}"/>
              </a:ext>
            </a:extLst>
          </p:cNvPr>
          <p:cNvSpPr txBox="1"/>
          <p:nvPr/>
        </p:nvSpPr>
        <p:spPr>
          <a:xfrm>
            <a:off x="3357282" y="432547"/>
            <a:ext cx="54774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accent4"/>
                </a:solidFill>
                <a:latin typeface="Tahoma"/>
                <a:ea typeface="Tahoma"/>
                <a:cs typeface="Tahoma"/>
              </a:rPr>
              <a:t>How to Add Impacts</a:t>
            </a:r>
          </a:p>
        </p:txBody>
      </p:sp>
      <p:cxnSp>
        <p:nvCxnSpPr>
          <p:cNvPr id="4" name="Straight Arrow Connector 3">
            <a:extLst>
              <a:ext uri="{FF2B5EF4-FFF2-40B4-BE49-F238E27FC236}">
                <a16:creationId xmlns:a16="http://schemas.microsoft.com/office/drawing/2014/main" xmlns="" id="{94AC724F-5758-4AB8-8694-53913E00F13D}"/>
              </a:ext>
            </a:extLst>
          </p:cNvPr>
          <p:cNvCxnSpPr/>
          <p:nvPr/>
        </p:nvCxnSpPr>
        <p:spPr>
          <a:xfrm flipH="1">
            <a:off x="10046634" y="2823321"/>
            <a:ext cx="1371600" cy="28687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26F99838-B3C5-46DE-8FEC-AF92B13F812C}"/>
              </a:ext>
            </a:extLst>
          </p:cNvPr>
          <p:cNvCxnSpPr>
            <a:cxnSpLocks/>
          </p:cNvCxnSpPr>
          <p:nvPr/>
        </p:nvCxnSpPr>
        <p:spPr>
          <a:xfrm flipH="1">
            <a:off x="7021045" y="2991409"/>
            <a:ext cx="699248" cy="634254"/>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5" name="Sound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3171507640"/>
      </p:ext>
    </p:extLst>
  </p:cSld>
  <p:clrMapOvr>
    <a:masterClrMapping/>
  </p:clrMapOvr>
  <mc:AlternateContent xmlns:mc="http://schemas.openxmlformats.org/markup-compatibility/2006">
    <mc:Choice xmlns:p14="http://schemas.microsoft.com/office/powerpoint/2010/main" Requires="p14">
      <p:transition spd="slow" p14:dur="2000" advTm="9288"/>
    </mc:Choice>
    <mc:Fallback>
      <p:transition spd="slow" advTm="9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social media post&#10;&#10;Description automatically generated">
            <a:extLst>
              <a:ext uri="{FF2B5EF4-FFF2-40B4-BE49-F238E27FC236}">
                <a16:creationId xmlns:a16="http://schemas.microsoft.com/office/drawing/2014/main" xmlns="" id="{6D2F891C-78DD-4E6C-BA26-9F07AE7B9894}"/>
              </a:ext>
            </a:extLst>
          </p:cNvPr>
          <p:cNvPicPr>
            <a:picLocks noChangeAspect="1"/>
          </p:cNvPicPr>
          <p:nvPr/>
        </p:nvPicPr>
        <p:blipFill rotWithShape="1">
          <a:blip r:embed="rId6"/>
          <a:srcRect r="2362"/>
          <a:stretch/>
        </p:blipFill>
        <p:spPr>
          <a:xfrm>
            <a:off x="28545" y="945181"/>
            <a:ext cx="6069358" cy="5707227"/>
          </a:xfrm>
          <a:prstGeom prst="rect">
            <a:avLst/>
          </a:prstGeom>
          <a:ln>
            <a:noFill/>
          </a:ln>
        </p:spPr>
      </p:pic>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48B56FE2-802E-40B6-AFDA-FF622075303F}"/>
              </a:ext>
            </a:extLst>
          </p:cNvPr>
          <p:cNvSpPr txBox="1"/>
          <p:nvPr/>
        </p:nvSpPr>
        <p:spPr>
          <a:xfrm>
            <a:off x="3021106" y="286871"/>
            <a:ext cx="54326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4"/>
                </a:solidFill>
                <a:latin typeface="Tahoma"/>
                <a:ea typeface="Tahoma"/>
                <a:cs typeface="Tahoma"/>
              </a:rPr>
              <a:t>How to Add Impacts</a:t>
            </a:r>
            <a:endParaRPr lang="en-US"/>
          </a:p>
        </p:txBody>
      </p:sp>
      <p:sp>
        <p:nvSpPr>
          <p:cNvPr id="13" name="Rectangle 12">
            <a:extLst>
              <a:ext uri="{FF2B5EF4-FFF2-40B4-BE49-F238E27FC236}">
                <a16:creationId xmlns:a16="http://schemas.microsoft.com/office/drawing/2014/main" xmlns="" id="{7817C76F-2BBF-48B3-9903-492471FA10B6}"/>
              </a:ext>
            </a:extLst>
          </p:cNvPr>
          <p:cNvSpPr/>
          <p:nvPr/>
        </p:nvSpPr>
        <p:spPr>
          <a:xfrm>
            <a:off x="428064" y="1761564"/>
            <a:ext cx="3485028" cy="29135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screenshot of a cell phone&#10;&#10;Description automatically generated">
            <a:extLst>
              <a:ext uri="{FF2B5EF4-FFF2-40B4-BE49-F238E27FC236}">
                <a16:creationId xmlns:a16="http://schemas.microsoft.com/office/drawing/2014/main" xmlns="" id="{DBEAC387-9AFB-4A4A-A858-B086DBFE133E}"/>
              </a:ext>
            </a:extLst>
          </p:cNvPr>
          <p:cNvPicPr>
            <a:picLocks noChangeAspect="1"/>
          </p:cNvPicPr>
          <p:nvPr/>
        </p:nvPicPr>
        <p:blipFill rotWithShape="1">
          <a:blip r:embed="rId7"/>
          <a:srcRect l="3374" t="58" r="3762" b="194"/>
          <a:stretch/>
        </p:blipFill>
        <p:spPr>
          <a:xfrm>
            <a:off x="6091752" y="941544"/>
            <a:ext cx="6077961" cy="5767958"/>
          </a:xfrm>
          <a:prstGeom prst="rect">
            <a:avLst/>
          </a:prstGeom>
        </p:spPr>
      </p:pic>
      <p:sp>
        <p:nvSpPr>
          <p:cNvPr id="15" name="Rectangle 14">
            <a:extLst>
              <a:ext uri="{FF2B5EF4-FFF2-40B4-BE49-F238E27FC236}">
                <a16:creationId xmlns:a16="http://schemas.microsoft.com/office/drawing/2014/main" xmlns="" id="{DE189D3D-E9EC-4EE9-82EE-922D938232D7}"/>
              </a:ext>
            </a:extLst>
          </p:cNvPr>
          <p:cNvSpPr/>
          <p:nvPr/>
        </p:nvSpPr>
        <p:spPr>
          <a:xfrm>
            <a:off x="425263" y="3159498"/>
            <a:ext cx="4549589" cy="28014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85115433-EE0F-4195-B813-A449B4C0F4A0}"/>
              </a:ext>
            </a:extLst>
          </p:cNvPr>
          <p:cNvSpPr/>
          <p:nvPr/>
        </p:nvSpPr>
        <p:spPr>
          <a:xfrm>
            <a:off x="355226" y="4254874"/>
            <a:ext cx="5658970" cy="118782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xmlns="" id="{97C211F8-181C-401A-AD42-FB80D60C7951}"/>
              </a:ext>
            </a:extLst>
          </p:cNvPr>
          <p:cNvSpPr/>
          <p:nvPr/>
        </p:nvSpPr>
        <p:spPr>
          <a:xfrm>
            <a:off x="355225" y="5543550"/>
            <a:ext cx="5658970" cy="101973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6" name="Straight Arrow Connector 5">
            <a:extLst>
              <a:ext uri="{FF2B5EF4-FFF2-40B4-BE49-F238E27FC236}">
                <a16:creationId xmlns:a16="http://schemas.microsoft.com/office/drawing/2014/main" xmlns="" id="{33FD6D3D-BDBF-46A1-8AF3-D04409E4AA7C}"/>
              </a:ext>
            </a:extLst>
          </p:cNvPr>
          <p:cNvCxnSpPr/>
          <p:nvPr/>
        </p:nvCxnSpPr>
        <p:spPr>
          <a:xfrm flipH="1">
            <a:off x="5074023" y="3610538"/>
            <a:ext cx="665630" cy="858368"/>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FCB53FF7-98D4-4FE0-ADEC-8EDDE4805014}"/>
              </a:ext>
            </a:extLst>
          </p:cNvPr>
          <p:cNvSpPr/>
          <p:nvPr/>
        </p:nvSpPr>
        <p:spPr>
          <a:xfrm>
            <a:off x="6140263" y="951940"/>
            <a:ext cx="5950323" cy="5658968"/>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ound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78350402"/>
      </p:ext>
    </p:extLst>
  </p:cSld>
  <p:clrMapOvr>
    <a:masterClrMapping/>
  </p:clrMapOvr>
  <mc:AlternateContent xmlns:mc="http://schemas.openxmlformats.org/markup-compatibility/2006">
    <mc:Choice xmlns:p14="http://schemas.microsoft.com/office/powerpoint/2010/main" Requires="p14">
      <p:transition spd="slow" p14:dur="2000" advTm="50246"/>
    </mc:Choice>
    <mc:Fallback>
      <p:transition spd="slow" advTm="50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2"/>
                </p:tgtEl>
              </p:cMediaNode>
            </p:audio>
          </p:childTnLst>
        </p:cTn>
      </p:par>
    </p:tnLst>
    <p:bldLst>
      <p:bldP spid="13" grpId="0" animBg="1"/>
      <p:bldP spid="15" grpId="0" animBg="1"/>
      <p:bldP spid="17" grpId="0" animBg="1"/>
      <p:bldP spid="19"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cell phone&#10;&#10;Description automatically generated">
            <a:extLst>
              <a:ext uri="{FF2B5EF4-FFF2-40B4-BE49-F238E27FC236}">
                <a16:creationId xmlns:a16="http://schemas.microsoft.com/office/drawing/2014/main" xmlns="" id="{6ED4233B-84A8-467F-BEBF-B39635878E7C}"/>
              </a:ext>
            </a:extLst>
          </p:cNvPr>
          <p:cNvPicPr>
            <a:picLocks noChangeAspect="1"/>
          </p:cNvPicPr>
          <p:nvPr/>
        </p:nvPicPr>
        <p:blipFill rotWithShape="1">
          <a:blip r:embed="rId5"/>
          <a:srcRect l="3575" t="89" r="3359" b="5413"/>
          <a:stretch/>
        </p:blipFill>
        <p:spPr>
          <a:xfrm>
            <a:off x="2014628" y="798685"/>
            <a:ext cx="8526036" cy="5991017"/>
          </a:xfrm>
          <a:prstGeom prst="rect">
            <a:avLst/>
          </a:prstGeom>
          <a:ln>
            <a:noFill/>
          </a:ln>
        </p:spPr>
      </p:pic>
      <p:sp>
        <p:nvSpPr>
          <p:cNvPr id="20" name="Isosceles Triangle 19">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F98383F0-D7BF-493E-B6CE-D120A66F3E71}"/>
              </a:ext>
            </a:extLst>
          </p:cNvPr>
          <p:cNvSpPr txBox="1"/>
          <p:nvPr/>
        </p:nvSpPr>
        <p:spPr>
          <a:xfrm>
            <a:off x="3443357" y="152399"/>
            <a:ext cx="520589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4"/>
                </a:solidFill>
                <a:latin typeface="Tahoma"/>
                <a:ea typeface="Tahoma"/>
                <a:cs typeface="Tahoma"/>
              </a:rPr>
              <a:t>How to Add Impacts</a:t>
            </a:r>
            <a:endParaRPr lang="en-US" b="1">
              <a:solidFill>
                <a:schemeClr val="accent4"/>
              </a:solidFill>
              <a:latin typeface="Tahoma"/>
              <a:ea typeface="Tahoma"/>
              <a:cs typeface="Tahoma"/>
            </a:endParaRPr>
          </a:p>
        </p:txBody>
      </p:sp>
      <p:cxnSp>
        <p:nvCxnSpPr>
          <p:cNvPr id="5" name="Straight Arrow Connector 4">
            <a:extLst>
              <a:ext uri="{FF2B5EF4-FFF2-40B4-BE49-F238E27FC236}">
                <a16:creationId xmlns:a16="http://schemas.microsoft.com/office/drawing/2014/main" xmlns="" id="{BDDB1F26-A6F9-4400-A575-ACAE3FD17CB0}"/>
              </a:ext>
            </a:extLst>
          </p:cNvPr>
          <p:cNvCxnSpPr/>
          <p:nvPr/>
        </p:nvCxnSpPr>
        <p:spPr>
          <a:xfrm>
            <a:off x="858217" y="6006546"/>
            <a:ext cx="1234660" cy="47266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74CB07E4-988D-4B6B-BF98-DB6534389870}"/>
              </a:ext>
            </a:extLst>
          </p:cNvPr>
          <p:cNvSpPr/>
          <p:nvPr/>
        </p:nvSpPr>
        <p:spPr>
          <a:xfrm>
            <a:off x="2069686" y="2174598"/>
            <a:ext cx="8061738" cy="194365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64249663"/>
      </p:ext>
    </p:extLst>
  </p:cSld>
  <p:clrMapOvr>
    <a:masterClrMapping/>
  </p:clrMapOvr>
  <mc:AlternateContent xmlns:mc="http://schemas.openxmlformats.org/markup-compatibility/2006">
    <mc:Choice xmlns:p14="http://schemas.microsoft.com/office/powerpoint/2010/main" Requires="p14">
      <p:transition spd="slow" p14:dur="2000" advTm="16287"/>
    </mc:Choice>
    <mc:Fallback>
      <p:transition spd="slow" advTm="1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xmlns="" id="{68C9243F-EE73-462E-B1BB-F2C7B09E7AE1}"/>
              </a:ext>
            </a:extLst>
          </p:cNvPr>
          <p:cNvPicPr>
            <a:picLocks noChangeAspect="1"/>
          </p:cNvPicPr>
          <p:nvPr/>
        </p:nvPicPr>
        <p:blipFill rotWithShape="1">
          <a:blip r:embed="rId5"/>
          <a:srcRect l="2662" t="-623" r="3328" b="734"/>
          <a:stretch/>
        </p:blipFill>
        <p:spPr>
          <a:xfrm>
            <a:off x="2791899" y="893098"/>
            <a:ext cx="6596813" cy="5724070"/>
          </a:xfrm>
          <a:prstGeom prst="rect">
            <a:avLst/>
          </a:prstGeom>
          <a:ln>
            <a:noFill/>
          </a:ln>
        </p:spPr>
      </p:pic>
      <p:sp>
        <p:nvSpPr>
          <p:cNvPr id="19" name="Isosceles Triangle 18">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206FCDA-45CA-4BAB-911D-D87E28FCCEB9}"/>
              </a:ext>
            </a:extLst>
          </p:cNvPr>
          <p:cNvSpPr txBox="1"/>
          <p:nvPr/>
        </p:nvSpPr>
        <p:spPr>
          <a:xfrm>
            <a:off x="4474191" y="243384"/>
            <a:ext cx="32436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4"/>
                </a:solidFill>
                <a:latin typeface="Tahoma"/>
                <a:ea typeface="Tahoma"/>
                <a:cs typeface="Tahoma"/>
              </a:rPr>
              <a:t>Confirmation</a:t>
            </a:r>
            <a:endParaRPr lang="en-US" b="1">
              <a:solidFill>
                <a:schemeClr val="accent4"/>
              </a:solidFill>
            </a:endParaRP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12704291"/>
      </p:ext>
    </p:extLst>
  </p:cSld>
  <p:clrMapOvr>
    <a:masterClrMapping/>
  </p:clrMapOvr>
  <mc:AlternateContent xmlns:mc="http://schemas.openxmlformats.org/markup-compatibility/2006">
    <mc:Choice xmlns:p14="http://schemas.microsoft.com/office/powerpoint/2010/main" Requires="p14">
      <p:transition spd="slow" p14:dur="2000" advTm="11656"/>
    </mc:Choice>
    <mc:Fallback>
      <p:transition spd="slow" advTm="11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2999DA7E-77AB-4DC3-86D4-F79170A9DC7B}"/>
              </a:ext>
            </a:extLst>
          </p:cNvPr>
          <p:cNvPicPr>
            <a:picLocks noChangeAspect="1"/>
          </p:cNvPicPr>
          <p:nvPr/>
        </p:nvPicPr>
        <p:blipFill>
          <a:blip r:embed="rId5"/>
          <a:stretch>
            <a:fillRect/>
          </a:stretch>
        </p:blipFill>
        <p:spPr>
          <a:xfrm>
            <a:off x="643031" y="1273200"/>
            <a:ext cx="10905066" cy="5179905"/>
          </a:xfrm>
          <a:prstGeom prst="rect">
            <a:avLst/>
          </a:prstGeom>
          <a:ln>
            <a:noFill/>
          </a:ln>
        </p:spPr>
      </p:pic>
      <p:sp>
        <p:nvSpPr>
          <p:cNvPr id="2" name="TextBox 1">
            <a:extLst>
              <a:ext uri="{FF2B5EF4-FFF2-40B4-BE49-F238E27FC236}">
                <a16:creationId xmlns:a16="http://schemas.microsoft.com/office/drawing/2014/main" xmlns="" id="{62241342-B433-439F-B263-9B1237876D80}"/>
              </a:ext>
            </a:extLst>
          </p:cNvPr>
          <p:cNvSpPr txBox="1"/>
          <p:nvPr/>
        </p:nvSpPr>
        <p:spPr>
          <a:xfrm>
            <a:off x="4258225" y="349979"/>
            <a:ext cx="4163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accent4"/>
                </a:solidFill>
                <a:latin typeface="Tahoma"/>
                <a:ea typeface="Tahoma"/>
                <a:cs typeface="Tahoma"/>
              </a:rPr>
              <a:t>Editing Impacts</a:t>
            </a:r>
          </a:p>
        </p:txBody>
      </p:sp>
      <p:cxnSp>
        <p:nvCxnSpPr>
          <p:cNvPr id="4" name="Straight Arrow Connector 3">
            <a:extLst>
              <a:ext uri="{FF2B5EF4-FFF2-40B4-BE49-F238E27FC236}">
                <a16:creationId xmlns:a16="http://schemas.microsoft.com/office/drawing/2014/main" xmlns="" id="{1D9424F1-30C6-4DC7-813E-23B7BC8A5862}"/>
              </a:ext>
            </a:extLst>
          </p:cNvPr>
          <p:cNvCxnSpPr/>
          <p:nvPr/>
        </p:nvCxnSpPr>
        <p:spPr>
          <a:xfrm flipH="1">
            <a:off x="9889837" y="2394527"/>
            <a:ext cx="1013690" cy="614219"/>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9392519"/>
      </p:ext>
    </p:extLst>
  </p:cSld>
  <p:clrMapOvr>
    <a:masterClrMapping/>
  </p:clrMapOvr>
  <mc:AlternateContent xmlns:mc="http://schemas.openxmlformats.org/markup-compatibility/2006">
    <mc:Choice xmlns:p14="http://schemas.microsoft.com/office/powerpoint/2010/main" Requires="p14">
      <p:transition spd="slow" p14:dur="2000" advTm="11013"/>
    </mc:Choice>
    <mc:Fallback>
      <p:transition spd="slow" advTm="11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4" descr="A screenshot of a cell phone&#10;&#10;Description automatically generated">
            <a:extLst>
              <a:ext uri="{FF2B5EF4-FFF2-40B4-BE49-F238E27FC236}">
                <a16:creationId xmlns:a16="http://schemas.microsoft.com/office/drawing/2014/main" xmlns="" id="{F0F83309-21C9-48A1-B52D-10842CDC997A}"/>
              </a:ext>
            </a:extLst>
          </p:cNvPr>
          <p:cNvPicPr>
            <a:picLocks noChangeAspect="1"/>
          </p:cNvPicPr>
          <p:nvPr/>
        </p:nvPicPr>
        <p:blipFill>
          <a:blip r:embed="rId3"/>
          <a:stretch>
            <a:fillRect/>
          </a:stretch>
        </p:blipFill>
        <p:spPr>
          <a:xfrm>
            <a:off x="588383" y="1197642"/>
            <a:ext cx="10905066" cy="4770965"/>
          </a:xfrm>
          <a:prstGeom prst="rect">
            <a:avLst/>
          </a:prstGeom>
          <a:ln>
            <a:noFill/>
          </a:ln>
        </p:spPr>
      </p:pic>
      <p:sp>
        <p:nvSpPr>
          <p:cNvPr id="2" name="TextBox 1">
            <a:extLst>
              <a:ext uri="{FF2B5EF4-FFF2-40B4-BE49-F238E27FC236}">
                <a16:creationId xmlns:a16="http://schemas.microsoft.com/office/drawing/2014/main" xmlns="" id="{D1DEAAF0-A114-4A5E-8C6B-D58FE42A1964}"/>
              </a:ext>
            </a:extLst>
          </p:cNvPr>
          <p:cNvSpPr txBox="1"/>
          <p:nvPr/>
        </p:nvSpPr>
        <p:spPr>
          <a:xfrm>
            <a:off x="4008582" y="187036"/>
            <a:ext cx="4163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accent4"/>
                </a:solidFill>
                <a:latin typeface="Tahoma"/>
                <a:ea typeface="Tahoma"/>
                <a:cs typeface="Calibri"/>
              </a:rPr>
              <a:t>Editing Impacts</a:t>
            </a:r>
            <a:endParaRPr lang="en-US"/>
          </a:p>
        </p:txBody>
      </p:sp>
      <p:cxnSp>
        <p:nvCxnSpPr>
          <p:cNvPr id="4" name="Straight Arrow Connector 3">
            <a:extLst>
              <a:ext uri="{FF2B5EF4-FFF2-40B4-BE49-F238E27FC236}">
                <a16:creationId xmlns:a16="http://schemas.microsoft.com/office/drawing/2014/main" xmlns="" id="{E8C50F73-51AA-481C-80F6-1215398D93E9}"/>
              </a:ext>
            </a:extLst>
          </p:cNvPr>
          <p:cNvCxnSpPr/>
          <p:nvPr/>
        </p:nvCxnSpPr>
        <p:spPr>
          <a:xfrm flipH="1">
            <a:off x="8743376" y="3469106"/>
            <a:ext cx="1383145" cy="752764"/>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8074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BCD54D-6E4D-402D-97C6-FA59FEAEB527}"/>
              </a:ext>
            </a:extLst>
          </p:cNvPr>
          <p:cNvSpPr>
            <a:spLocks noGrp="1"/>
          </p:cNvSpPr>
          <p:nvPr>
            <p:ph type="title"/>
          </p:nvPr>
        </p:nvSpPr>
        <p:spPr>
          <a:xfrm>
            <a:off x="553980" y="2324594"/>
            <a:ext cx="4558807" cy="3200329"/>
          </a:xfrm>
        </p:spPr>
        <p:txBody>
          <a:bodyPr anchor="t">
            <a:normAutofit/>
          </a:bodyPr>
          <a:lstStyle/>
          <a:p>
            <a:pPr algn="ctr"/>
            <a:r>
              <a:rPr lang="en-US" sz="3600" b="1">
                <a:solidFill>
                  <a:schemeClr val="accent4"/>
                </a:solidFill>
                <a:latin typeface="Tahoma" panose="020B0604030504040204" pitchFamily="34" charset="0"/>
                <a:ea typeface="Tahoma" panose="020B0604030504040204" pitchFamily="34" charset="0"/>
                <a:cs typeface="Tahoma" panose="020B0604030504040204" pitchFamily="34" charset="0"/>
              </a:rPr>
              <a:t>Need more help? Check out more resources on our website! </a:t>
            </a:r>
          </a:p>
        </p:txBody>
      </p:sp>
      <p:sp>
        <p:nvSpPr>
          <p:cNvPr id="44" name="Rectangle 43">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359662FD-3D1C-4C4F-AA44-78F178020B5F}"/>
              </a:ext>
            </a:extLst>
          </p:cNvPr>
          <p:cNvSpPr>
            <a:spLocks noGrp="1"/>
          </p:cNvSpPr>
          <p:nvPr>
            <p:ph idx="1"/>
          </p:nvPr>
        </p:nvSpPr>
        <p:spPr>
          <a:xfrm>
            <a:off x="5114764" y="2056465"/>
            <a:ext cx="6753934" cy="2943268"/>
          </a:xfrm>
        </p:spPr>
        <p:txBody>
          <a:bodyPr vert="horz" lIns="91440" tIns="45720" rIns="91440" bIns="45720" rtlCol="0" anchor="t">
            <a:normAutofit/>
          </a:bodyPr>
          <a:lstStyle/>
          <a:p>
            <a:pPr marL="0" indent="0">
              <a:spcBef>
                <a:spcPts val="0"/>
              </a:spcBef>
              <a:spcAft>
                <a:spcPts val="600"/>
              </a:spcAft>
              <a:buNone/>
            </a:pPr>
            <a:endParaRPr lang="en-US" sz="2000">
              <a:ea typeface="+mn-lt"/>
              <a:cs typeface="+mn-lt"/>
            </a:endParaRPr>
          </a:p>
          <a:p>
            <a:pPr marL="0" indent="0">
              <a:spcBef>
                <a:spcPts val="0"/>
              </a:spcBef>
              <a:spcAft>
                <a:spcPts val="600"/>
              </a:spcAft>
              <a:buNone/>
            </a:pPr>
            <a:r>
              <a:rPr lang="en-US">
                <a:ea typeface="+mn-lt"/>
                <a:cs typeface="+mn-lt"/>
                <a:hlinkClick r:id="rId5"/>
              </a:rPr>
              <a:t>https://www.marquette.edu/service-learning/muengage.php</a:t>
            </a:r>
            <a:endParaRPr lang="en-US">
              <a:ea typeface="+mn-lt"/>
              <a:cs typeface="+mn-lt"/>
            </a:endParaRPr>
          </a:p>
          <a:p>
            <a:pPr>
              <a:spcBef>
                <a:spcPts val="0"/>
              </a:spcBef>
              <a:spcAft>
                <a:spcPts val="600"/>
              </a:spcAft>
            </a:pPr>
            <a:endParaRPr lang="en-US">
              <a:ea typeface="+mn-lt"/>
              <a:cs typeface="+mn-lt"/>
            </a:endParaRPr>
          </a:p>
          <a:p>
            <a:pPr marL="0" indent="0">
              <a:spcBef>
                <a:spcPts val="0"/>
              </a:spcBef>
              <a:spcAft>
                <a:spcPts val="600"/>
              </a:spcAft>
              <a:buNone/>
            </a:pPr>
            <a:r>
              <a:rPr lang="en-US">
                <a:ea typeface="+mn-lt"/>
                <a:cs typeface="+mn-lt"/>
              </a:rPr>
              <a:t>Email us: servicelearning@marquette.edu</a:t>
            </a:r>
            <a:endParaRPr lang="en-US"/>
          </a:p>
        </p:txBody>
      </p:sp>
      <p:sp>
        <p:nvSpPr>
          <p:cNvPr id="52" name="Isosceles Triangle 51">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Isosceles Triangle 53">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126579640"/>
      </p:ext>
    </p:extLst>
  </p:cSld>
  <p:clrMapOvr>
    <a:masterClrMapping/>
  </p:clrMapOvr>
  <mc:AlternateContent xmlns:mc="http://schemas.openxmlformats.org/markup-compatibility/2006">
    <mc:Choice xmlns:p14="http://schemas.microsoft.com/office/powerpoint/2010/main" Requires="p14">
      <p:transition spd="slow" p14:dur="2000" advTm="22809"/>
    </mc:Choice>
    <mc:Fallback>
      <p:transition spd="slow" advTm="22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2|1.8"/>
</p:tagLst>
</file>

<file path=ppt/tags/tag2.xml><?xml version="1.0" encoding="utf-8"?>
<p:tagLst xmlns:a="http://schemas.openxmlformats.org/drawingml/2006/main" xmlns:r="http://schemas.openxmlformats.org/officeDocument/2006/relationships" xmlns:p="http://schemas.openxmlformats.org/presentationml/2006/main">
  <p:tag name="TIMING" val="|2.3|5.6|11.1|4|5.7|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088671DAA50840804685450CE8C8EF" ma:contentTypeVersion="12" ma:contentTypeDescription="Create a new document." ma:contentTypeScope="" ma:versionID="5b18d4196df9cf42346f7599b3ddf7f7">
  <xsd:schema xmlns:xsd="http://www.w3.org/2001/XMLSchema" xmlns:xs="http://www.w3.org/2001/XMLSchema" xmlns:p="http://schemas.microsoft.com/office/2006/metadata/properties" xmlns:ns2="ce4d549b-33da-49e3-b019-29e65941c378" xmlns:ns3="57d1be24-da37-4e73-852a-12fb3f76b644" targetNamespace="http://schemas.microsoft.com/office/2006/metadata/properties" ma:root="true" ma:fieldsID="3e1a81774ce78260b7d26f4331a225e1" ns2:_="" ns3:_="">
    <xsd:import namespace="ce4d549b-33da-49e3-b019-29e65941c378"/>
    <xsd:import namespace="57d1be24-da37-4e73-852a-12fb3f76b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d549b-33da-49e3-b019-29e65941c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1be24-da37-4e73-852a-12fb3f76b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E26D5-E1D6-4F25-8C70-F11AC4ECB3DF}">
  <ds:schemaRefs>
    <ds:schemaRef ds:uri="http://schemas.microsoft.com/sharepoint/v3/contenttype/forms"/>
  </ds:schemaRefs>
</ds:datastoreItem>
</file>

<file path=customXml/itemProps2.xml><?xml version="1.0" encoding="utf-8"?>
<ds:datastoreItem xmlns:ds="http://schemas.openxmlformats.org/officeDocument/2006/customXml" ds:itemID="{CEDAC643-247F-40EE-A9CE-56520AEBC065}">
  <ds:schemaRefs>
    <ds:schemaRef ds:uri="57d1be24-da37-4e73-852a-12fb3f76b644"/>
    <ds:schemaRef ds:uri="ce4d549b-33da-49e3-b019-29e65941c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280E2C-46BF-4E83-8D71-289D0135374E}">
  <ds:schemaRefs>
    <ds:schemaRef ds:uri="57d1be24-da37-4e73-852a-12fb3f76b644"/>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ce4d549b-33da-49e3-b019-29e65941c37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406</Words>
  <Application>Microsoft Macintosh PowerPoint</Application>
  <PresentationFormat>Widescreen</PresentationFormat>
  <Paragraphs>38</Paragraphs>
  <Slides>9</Slides>
  <Notes>8</Notes>
  <HiddenSlides>0</HiddenSlides>
  <MMClips>8</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Tahoma</vt:lpstr>
      <vt:lpstr>Office Theme</vt:lpstr>
      <vt:lpstr>Office Theme</vt:lpstr>
      <vt:lpstr>Independent Placements</vt:lpstr>
      <vt:lpstr>  What is an Independent Placement?</vt:lpstr>
      <vt:lpstr>PowerPoint Presentation</vt:lpstr>
      <vt:lpstr>PowerPoint Presentation</vt:lpstr>
      <vt:lpstr>PowerPoint Presentation</vt:lpstr>
      <vt:lpstr>PowerPoint Presentation</vt:lpstr>
      <vt:lpstr>PowerPoint Presentation</vt:lpstr>
      <vt:lpstr>PowerPoint Presentation</vt:lpstr>
      <vt:lpstr>Need more help? Check out more resources on our website! </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Regan</dc:creator>
  <cp:lastModifiedBy>Hernandez, Guiviny</cp:lastModifiedBy>
  <cp:revision>2</cp:revision>
  <dcterms:created xsi:type="dcterms:W3CDTF">2020-07-29T18:12:07Z</dcterms:created>
  <dcterms:modified xsi:type="dcterms:W3CDTF">2020-08-13T18:35:37Z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0x010100A2088671DAA50840804685450CE8C8EF</vt:lpwstr>
  </property>
</Properties>
</file>