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4"/>
  </p:notesMasterIdLst>
  <p:sldIdLst>
    <p:sldId id="256" r:id="rId6"/>
    <p:sldId id="257" r:id="rId7"/>
    <p:sldId id="259"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0D89A-0E45-404F-BEE4-C94DC4B5D0C1}" v="46" dt="2020-08-03T18:56:23.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lor, Kate" userId="S::kate.lawlor@marquette.edu::0debea40-e2f9-47ff-acd3-7e0215e272b4" providerId="AD" clId="Web-{C5E72060-2188-116A-A9AE-4AE2FC6C9001}"/>
    <pc:docChg chg="addSld delSld modSld">
      <pc:chgData name="Lawlor, Kate" userId="S::kate.lawlor@marquette.edu::0debea40-e2f9-47ff-acd3-7e0215e272b4" providerId="AD" clId="Web-{C5E72060-2188-116A-A9AE-4AE2FC6C9001}" dt="2020-07-28T20:26:22.413" v="577"/>
      <pc:docMkLst>
        <pc:docMk/>
      </pc:docMkLst>
      <pc:sldChg chg="addSp modSp mod setBg modNotes">
        <pc:chgData name="Lawlor, Kate" userId="S::kate.lawlor@marquette.edu::0debea40-e2f9-47ff-acd3-7e0215e272b4" providerId="AD" clId="Web-{C5E72060-2188-116A-A9AE-4AE2FC6C9001}" dt="2020-07-28T19:47:12.008" v="60"/>
        <pc:sldMkLst>
          <pc:docMk/>
          <pc:sldMk cId="676637673" sldId="256"/>
        </pc:sldMkLst>
        <pc:spChg chg="mod ord">
          <ac:chgData name="Lawlor, Kate" userId="S::kate.lawlor@marquette.edu::0debea40-e2f9-47ff-acd3-7e0215e272b4" providerId="AD" clId="Web-{C5E72060-2188-116A-A9AE-4AE2FC6C9001}" dt="2020-07-28T19:36:15.645" v="53"/>
          <ac:spMkLst>
            <pc:docMk/>
            <pc:sldMk cId="676637673" sldId="256"/>
            <ac:spMk id="2" creationId="{5354B261-BE24-4CD2-AB6B-1CF427328384}"/>
          </ac:spMkLst>
        </pc:spChg>
        <pc:spChg chg="mod">
          <ac:chgData name="Lawlor, Kate" userId="S::kate.lawlor@marquette.edu::0debea40-e2f9-47ff-acd3-7e0215e272b4" providerId="AD" clId="Web-{C5E72060-2188-116A-A9AE-4AE2FC6C9001}" dt="2020-07-28T19:36:15.645" v="53"/>
          <ac:spMkLst>
            <pc:docMk/>
            <pc:sldMk cId="676637673" sldId="256"/>
            <ac:spMk id="3" creationId="{82E6CB3E-5414-4D23-8EBE-D133781A25E4}"/>
          </ac:spMkLst>
        </pc:spChg>
        <pc:spChg chg="add">
          <ac:chgData name="Lawlor, Kate" userId="S::kate.lawlor@marquette.edu::0debea40-e2f9-47ff-acd3-7e0215e272b4" providerId="AD" clId="Web-{C5E72060-2188-116A-A9AE-4AE2FC6C9001}" dt="2020-07-28T19:36:15.645" v="53"/>
          <ac:spMkLst>
            <pc:docMk/>
            <pc:sldMk cId="676637673" sldId="256"/>
            <ac:spMk id="8" creationId="{88294908-8B00-4F58-BBBA-20F71A40AA9E}"/>
          </ac:spMkLst>
        </pc:spChg>
        <pc:spChg chg="add">
          <ac:chgData name="Lawlor, Kate" userId="S::kate.lawlor@marquette.edu::0debea40-e2f9-47ff-acd3-7e0215e272b4" providerId="AD" clId="Web-{C5E72060-2188-116A-A9AE-4AE2FC6C9001}" dt="2020-07-28T19:36:15.645" v="53"/>
          <ac:spMkLst>
            <pc:docMk/>
            <pc:sldMk cId="676637673" sldId="256"/>
            <ac:spMk id="10" creationId="{4364C879-1404-4203-8E9D-CC5DE0A621A2}"/>
          </ac:spMkLst>
        </pc:spChg>
        <pc:spChg chg="add">
          <ac:chgData name="Lawlor, Kate" userId="S::kate.lawlor@marquette.edu::0debea40-e2f9-47ff-acd3-7e0215e272b4" providerId="AD" clId="Web-{C5E72060-2188-116A-A9AE-4AE2FC6C9001}" dt="2020-07-28T19:36:15.645" v="53"/>
          <ac:spMkLst>
            <pc:docMk/>
            <pc:sldMk cId="676637673" sldId="256"/>
            <ac:spMk id="12" creationId="{84617302-4B0D-4351-A6BB-6F0930D943AC}"/>
          </ac:spMkLst>
        </pc:spChg>
        <pc:spChg chg="add">
          <ac:chgData name="Lawlor, Kate" userId="S::kate.lawlor@marquette.edu::0debea40-e2f9-47ff-acd3-7e0215e272b4" providerId="AD" clId="Web-{C5E72060-2188-116A-A9AE-4AE2FC6C9001}" dt="2020-07-28T19:36:15.645" v="53"/>
          <ac:spMkLst>
            <pc:docMk/>
            <pc:sldMk cId="676637673" sldId="256"/>
            <ac:spMk id="14" creationId="{DA2C7802-C2E0-4218-8F89-8DD7CCD2CD1C}"/>
          </ac:spMkLst>
        </pc:spChg>
        <pc:spChg chg="add">
          <ac:chgData name="Lawlor, Kate" userId="S::kate.lawlor@marquette.edu::0debea40-e2f9-47ff-acd3-7e0215e272b4" providerId="AD" clId="Web-{C5E72060-2188-116A-A9AE-4AE2FC6C9001}" dt="2020-07-28T19:36:15.645" v="53"/>
          <ac:spMkLst>
            <pc:docMk/>
            <pc:sldMk cId="676637673" sldId="256"/>
            <ac:spMk id="16" creationId="{A6D7111A-21E5-4EE9-8A78-10E5530F0116}"/>
          </ac:spMkLst>
        </pc:spChg>
        <pc:spChg chg="add">
          <ac:chgData name="Lawlor, Kate" userId="S::kate.lawlor@marquette.edu::0debea40-e2f9-47ff-acd3-7e0215e272b4" providerId="AD" clId="Web-{C5E72060-2188-116A-A9AE-4AE2FC6C9001}" dt="2020-07-28T19:36:15.645" v="53"/>
          <ac:spMkLst>
            <pc:docMk/>
            <pc:sldMk cId="676637673" sldId="256"/>
            <ac:spMk id="18" creationId="{A3969E80-A77B-49FC-9122-D89AFD5EE118}"/>
          </ac:spMkLst>
        </pc:spChg>
        <pc:spChg chg="add">
          <ac:chgData name="Lawlor, Kate" userId="S::kate.lawlor@marquette.edu::0debea40-e2f9-47ff-acd3-7e0215e272b4" providerId="AD" clId="Web-{C5E72060-2188-116A-A9AE-4AE2FC6C9001}" dt="2020-07-28T19:36:15.645" v="53"/>
          <ac:spMkLst>
            <pc:docMk/>
            <pc:sldMk cId="676637673" sldId="256"/>
            <ac:spMk id="20" creationId="{1849CA57-76BD-4CF2-80BA-D7A46A01B7B1}"/>
          </ac:spMkLst>
        </pc:spChg>
        <pc:spChg chg="add">
          <ac:chgData name="Lawlor, Kate" userId="S::kate.lawlor@marquette.edu::0debea40-e2f9-47ff-acd3-7e0215e272b4" providerId="AD" clId="Web-{C5E72060-2188-116A-A9AE-4AE2FC6C9001}" dt="2020-07-28T19:36:15.645" v="53"/>
          <ac:spMkLst>
            <pc:docMk/>
            <pc:sldMk cId="676637673" sldId="256"/>
            <ac:spMk id="22" creationId="{35E9085E-E730-4768-83D4-6CB7E9897153}"/>
          </ac:spMkLst>
        </pc:spChg>
        <pc:spChg chg="add">
          <ac:chgData name="Lawlor, Kate" userId="S::kate.lawlor@marquette.edu::0debea40-e2f9-47ff-acd3-7e0215e272b4" providerId="AD" clId="Web-{C5E72060-2188-116A-A9AE-4AE2FC6C9001}" dt="2020-07-28T19:36:15.645" v="53"/>
          <ac:spMkLst>
            <pc:docMk/>
            <pc:sldMk cId="676637673" sldId="256"/>
            <ac:spMk id="24" creationId="{973272FE-A474-4CAE-8CA2-BCC8B476C3F4}"/>
          </ac:spMkLst>
        </pc:spChg>
        <pc:spChg chg="add">
          <ac:chgData name="Lawlor, Kate" userId="S::kate.lawlor@marquette.edu::0debea40-e2f9-47ff-acd3-7e0215e272b4" providerId="AD" clId="Web-{C5E72060-2188-116A-A9AE-4AE2FC6C9001}" dt="2020-07-28T19:36:15.645" v="53"/>
          <ac:spMkLst>
            <pc:docMk/>
            <pc:sldMk cId="676637673" sldId="256"/>
            <ac:spMk id="26" creationId="{E07981EA-05A6-437C-88D7-B377B92B031D}"/>
          </ac:spMkLst>
        </pc:spChg>
        <pc:spChg chg="add">
          <ac:chgData name="Lawlor, Kate" userId="S::kate.lawlor@marquette.edu::0debea40-e2f9-47ff-acd3-7e0215e272b4" providerId="AD" clId="Web-{C5E72060-2188-116A-A9AE-4AE2FC6C9001}" dt="2020-07-28T19:36:15.645" v="53"/>
          <ac:spMkLst>
            <pc:docMk/>
            <pc:sldMk cId="676637673" sldId="256"/>
            <ac:spMk id="28" creationId="{15E3C750-986E-4769-B1AE-49289FBEE757}"/>
          </ac:spMkLst>
        </pc:spChg>
      </pc:sldChg>
      <pc:sldChg chg="addSp modSp new mod setBg modNotes">
        <pc:chgData name="Lawlor, Kate" userId="S::kate.lawlor@marquette.edu::0debea40-e2f9-47ff-acd3-7e0215e272b4" providerId="AD" clId="Web-{C5E72060-2188-116A-A9AE-4AE2FC6C9001}" dt="2020-07-28T19:47:17.915" v="62"/>
        <pc:sldMkLst>
          <pc:docMk/>
          <pc:sldMk cId="1505071111" sldId="257"/>
        </pc:sldMkLst>
        <pc:spChg chg="add">
          <ac:chgData name="Lawlor, Kate" userId="S::kate.lawlor@marquette.edu::0debea40-e2f9-47ff-acd3-7e0215e272b4" providerId="AD" clId="Web-{C5E72060-2188-116A-A9AE-4AE2FC6C9001}" dt="2020-07-28T19:45:31.570" v="54"/>
          <ac:spMkLst>
            <pc:docMk/>
            <pc:sldMk cId="1505071111" sldId="257"/>
            <ac:spMk id="7" creationId="{F3060C83-F051-4F0E-ABAD-AA0DFC48B218}"/>
          </ac:spMkLst>
        </pc:spChg>
        <pc:spChg chg="add">
          <ac:chgData name="Lawlor, Kate" userId="S::kate.lawlor@marquette.edu::0debea40-e2f9-47ff-acd3-7e0215e272b4" providerId="AD" clId="Web-{C5E72060-2188-116A-A9AE-4AE2FC6C9001}" dt="2020-07-28T19:45:31.570" v="54"/>
          <ac:spMkLst>
            <pc:docMk/>
            <pc:sldMk cId="1505071111" sldId="257"/>
            <ac:spMk id="9" creationId="{83C98ABE-055B-441F-B07E-44F97F083C39}"/>
          </ac:spMkLst>
        </pc:spChg>
        <pc:spChg chg="add">
          <ac:chgData name="Lawlor, Kate" userId="S::kate.lawlor@marquette.edu::0debea40-e2f9-47ff-acd3-7e0215e272b4" providerId="AD" clId="Web-{C5E72060-2188-116A-A9AE-4AE2FC6C9001}" dt="2020-07-28T19:45:31.570" v="54"/>
          <ac:spMkLst>
            <pc:docMk/>
            <pc:sldMk cId="1505071111" sldId="257"/>
            <ac:spMk id="11" creationId="{29FDB030-9B49-4CED-8CCD-4D99382388AC}"/>
          </ac:spMkLst>
        </pc:spChg>
        <pc:spChg chg="add">
          <ac:chgData name="Lawlor, Kate" userId="S::kate.lawlor@marquette.edu::0debea40-e2f9-47ff-acd3-7e0215e272b4" providerId="AD" clId="Web-{C5E72060-2188-116A-A9AE-4AE2FC6C9001}" dt="2020-07-28T19:45:31.570" v="54"/>
          <ac:spMkLst>
            <pc:docMk/>
            <pc:sldMk cId="1505071111" sldId="257"/>
            <ac:spMk id="13" creationId="{3783CA14-24A1-485C-8B30-D6A5D87987AD}"/>
          </ac:spMkLst>
        </pc:spChg>
        <pc:spChg chg="add">
          <ac:chgData name="Lawlor, Kate" userId="S::kate.lawlor@marquette.edu::0debea40-e2f9-47ff-acd3-7e0215e272b4" providerId="AD" clId="Web-{C5E72060-2188-116A-A9AE-4AE2FC6C9001}" dt="2020-07-28T19:45:31.570" v="54"/>
          <ac:spMkLst>
            <pc:docMk/>
            <pc:sldMk cId="1505071111" sldId="257"/>
            <ac:spMk id="15" creationId="{9A97C86A-04D6-40F7-AE84-31AB43E6A846}"/>
          </ac:spMkLst>
        </pc:spChg>
        <pc:spChg chg="add">
          <ac:chgData name="Lawlor, Kate" userId="S::kate.lawlor@marquette.edu::0debea40-e2f9-47ff-acd3-7e0215e272b4" providerId="AD" clId="Web-{C5E72060-2188-116A-A9AE-4AE2FC6C9001}" dt="2020-07-28T19:45:31.570" v="54"/>
          <ac:spMkLst>
            <pc:docMk/>
            <pc:sldMk cId="1505071111" sldId="257"/>
            <ac:spMk id="17" creationId="{FF9F2414-84E8-453E-B1F3-389FDE8192D9}"/>
          </ac:spMkLst>
        </pc:spChg>
        <pc:spChg chg="add">
          <ac:chgData name="Lawlor, Kate" userId="S::kate.lawlor@marquette.edu::0debea40-e2f9-47ff-acd3-7e0215e272b4" providerId="AD" clId="Web-{C5E72060-2188-116A-A9AE-4AE2FC6C9001}" dt="2020-07-28T19:45:31.570" v="54"/>
          <ac:spMkLst>
            <pc:docMk/>
            <pc:sldMk cId="1505071111" sldId="257"/>
            <ac:spMk id="19" creationId="{3ECA69A1-7536-43AC-85EF-C7106179F5ED}"/>
          </ac:spMkLst>
        </pc:spChg>
        <pc:picChg chg="mod">
          <ac:chgData name="Lawlor, Kate" userId="S::kate.lawlor@marquette.edu::0debea40-e2f9-47ff-acd3-7e0215e272b4" providerId="AD" clId="Web-{C5E72060-2188-116A-A9AE-4AE2FC6C9001}" dt="2020-07-28T19:45:31.570" v="54"/>
          <ac:picMkLst>
            <pc:docMk/>
            <pc:sldMk cId="1505071111" sldId="257"/>
            <ac:picMk id="2" creationId="{D5FC2ADE-74E5-4032-A0FE-E28A4B1E3F3F}"/>
          </ac:picMkLst>
        </pc:picChg>
      </pc:sldChg>
      <pc:sldChg chg="addSp modSp new mod setBg modNotes">
        <pc:chgData name="Lawlor, Kate" userId="S::kate.lawlor@marquette.edu::0debea40-e2f9-47ff-acd3-7e0215e272b4" providerId="AD" clId="Web-{C5E72060-2188-116A-A9AE-4AE2FC6C9001}" dt="2020-07-28T20:26:22.413" v="577"/>
        <pc:sldMkLst>
          <pc:docMk/>
          <pc:sldMk cId="4289327387" sldId="258"/>
        </pc:sldMkLst>
        <pc:spChg chg="add">
          <ac:chgData name="Lawlor, Kate" userId="S::kate.lawlor@marquette.edu::0debea40-e2f9-47ff-acd3-7e0215e272b4" providerId="AD" clId="Web-{C5E72060-2188-116A-A9AE-4AE2FC6C9001}" dt="2020-07-28T19:45:48.195" v="55"/>
          <ac:spMkLst>
            <pc:docMk/>
            <pc:sldMk cId="4289327387" sldId="258"/>
            <ac:spMk id="7" creationId="{F3060C83-F051-4F0E-ABAD-AA0DFC48B218}"/>
          </ac:spMkLst>
        </pc:spChg>
        <pc:spChg chg="add">
          <ac:chgData name="Lawlor, Kate" userId="S::kate.lawlor@marquette.edu::0debea40-e2f9-47ff-acd3-7e0215e272b4" providerId="AD" clId="Web-{C5E72060-2188-116A-A9AE-4AE2FC6C9001}" dt="2020-07-28T19:45:48.195" v="55"/>
          <ac:spMkLst>
            <pc:docMk/>
            <pc:sldMk cId="4289327387" sldId="258"/>
            <ac:spMk id="9" creationId="{83C98ABE-055B-441F-B07E-44F97F083C39}"/>
          </ac:spMkLst>
        </pc:spChg>
        <pc:spChg chg="add">
          <ac:chgData name="Lawlor, Kate" userId="S::kate.lawlor@marquette.edu::0debea40-e2f9-47ff-acd3-7e0215e272b4" providerId="AD" clId="Web-{C5E72060-2188-116A-A9AE-4AE2FC6C9001}" dt="2020-07-28T19:45:48.195" v="55"/>
          <ac:spMkLst>
            <pc:docMk/>
            <pc:sldMk cId="4289327387" sldId="258"/>
            <ac:spMk id="11" creationId="{29FDB030-9B49-4CED-8CCD-4D99382388AC}"/>
          </ac:spMkLst>
        </pc:spChg>
        <pc:spChg chg="add">
          <ac:chgData name="Lawlor, Kate" userId="S::kate.lawlor@marquette.edu::0debea40-e2f9-47ff-acd3-7e0215e272b4" providerId="AD" clId="Web-{C5E72060-2188-116A-A9AE-4AE2FC6C9001}" dt="2020-07-28T19:45:48.195" v="55"/>
          <ac:spMkLst>
            <pc:docMk/>
            <pc:sldMk cId="4289327387" sldId="258"/>
            <ac:spMk id="13" creationId="{3783CA14-24A1-485C-8B30-D6A5D87987AD}"/>
          </ac:spMkLst>
        </pc:spChg>
        <pc:spChg chg="add">
          <ac:chgData name="Lawlor, Kate" userId="S::kate.lawlor@marquette.edu::0debea40-e2f9-47ff-acd3-7e0215e272b4" providerId="AD" clId="Web-{C5E72060-2188-116A-A9AE-4AE2FC6C9001}" dt="2020-07-28T19:45:48.195" v="55"/>
          <ac:spMkLst>
            <pc:docMk/>
            <pc:sldMk cId="4289327387" sldId="258"/>
            <ac:spMk id="15" creationId="{9A97C86A-04D6-40F7-AE84-31AB43E6A846}"/>
          </ac:spMkLst>
        </pc:spChg>
        <pc:spChg chg="add">
          <ac:chgData name="Lawlor, Kate" userId="S::kate.lawlor@marquette.edu::0debea40-e2f9-47ff-acd3-7e0215e272b4" providerId="AD" clId="Web-{C5E72060-2188-116A-A9AE-4AE2FC6C9001}" dt="2020-07-28T19:45:48.195" v="55"/>
          <ac:spMkLst>
            <pc:docMk/>
            <pc:sldMk cId="4289327387" sldId="258"/>
            <ac:spMk id="17" creationId="{FF9F2414-84E8-453E-B1F3-389FDE8192D9}"/>
          </ac:spMkLst>
        </pc:spChg>
        <pc:spChg chg="add">
          <ac:chgData name="Lawlor, Kate" userId="S::kate.lawlor@marquette.edu::0debea40-e2f9-47ff-acd3-7e0215e272b4" providerId="AD" clId="Web-{C5E72060-2188-116A-A9AE-4AE2FC6C9001}" dt="2020-07-28T19:45:48.195" v="55"/>
          <ac:spMkLst>
            <pc:docMk/>
            <pc:sldMk cId="4289327387" sldId="258"/>
            <ac:spMk id="19" creationId="{3ECA69A1-7536-43AC-85EF-C7106179F5ED}"/>
          </ac:spMkLst>
        </pc:spChg>
        <pc:picChg chg="mod">
          <ac:chgData name="Lawlor, Kate" userId="S::kate.lawlor@marquette.edu::0debea40-e2f9-47ff-acd3-7e0215e272b4" providerId="AD" clId="Web-{C5E72060-2188-116A-A9AE-4AE2FC6C9001}" dt="2020-07-28T19:45:48.195" v="55"/>
          <ac:picMkLst>
            <pc:docMk/>
            <pc:sldMk cId="4289327387" sldId="258"/>
            <ac:picMk id="2" creationId="{4A5DF9A8-CA5B-4693-8B0D-3A34C446EB46}"/>
          </ac:picMkLst>
        </pc:picChg>
      </pc:sldChg>
      <pc:sldChg chg="addSp modSp new mod setBg modNotes">
        <pc:chgData name="Lawlor, Kate" userId="S::kate.lawlor@marquette.edu::0debea40-e2f9-47ff-acd3-7e0215e272b4" providerId="AD" clId="Web-{C5E72060-2188-116A-A9AE-4AE2FC6C9001}" dt="2020-07-28T19:51:48.448" v="73"/>
        <pc:sldMkLst>
          <pc:docMk/>
          <pc:sldMk cId="744401831" sldId="259"/>
        </pc:sldMkLst>
        <pc:spChg chg="add">
          <ac:chgData name="Lawlor, Kate" userId="S::kate.lawlor@marquette.edu::0debea40-e2f9-47ff-acd3-7e0215e272b4" providerId="AD" clId="Web-{C5E72060-2188-116A-A9AE-4AE2FC6C9001}" dt="2020-07-28T19:45:52.961" v="56"/>
          <ac:spMkLst>
            <pc:docMk/>
            <pc:sldMk cId="744401831" sldId="259"/>
            <ac:spMk id="7" creationId="{F3060C83-F051-4F0E-ABAD-AA0DFC48B218}"/>
          </ac:spMkLst>
        </pc:spChg>
        <pc:spChg chg="add">
          <ac:chgData name="Lawlor, Kate" userId="S::kate.lawlor@marquette.edu::0debea40-e2f9-47ff-acd3-7e0215e272b4" providerId="AD" clId="Web-{C5E72060-2188-116A-A9AE-4AE2FC6C9001}" dt="2020-07-28T19:45:52.961" v="56"/>
          <ac:spMkLst>
            <pc:docMk/>
            <pc:sldMk cId="744401831" sldId="259"/>
            <ac:spMk id="9" creationId="{83C98ABE-055B-441F-B07E-44F97F083C39}"/>
          </ac:spMkLst>
        </pc:spChg>
        <pc:spChg chg="add">
          <ac:chgData name="Lawlor, Kate" userId="S::kate.lawlor@marquette.edu::0debea40-e2f9-47ff-acd3-7e0215e272b4" providerId="AD" clId="Web-{C5E72060-2188-116A-A9AE-4AE2FC6C9001}" dt="2020-07-28T19:45:52.961" v="56"/>
          <ac:spMkLst>
            <pc:docMk/>
            <pc:sldMk cId="744401831" sldId="259"/>
            <ac:spMk id="11" creationId="{29FDB030-9B49-4CED-8CCD-4D99382388AC}"/>
          </ac:spMkLst>
        </pc:spChg>
        <pc:spChg chg="add">
          <ac:chgData name="Lawlor, Kate" userId="S::kate.lawlor@marquette.edu::0debea40-e2f9-47ff-acd3-7e0215e272b4" providerId="AD" clId="Web-{C5E72060-2188-116A-A9AE-4AE2FC6C9001}" dt="2020-07-28T19:45:52.961" v="56"/>
          <ac:spMkLst>
            <pc:docMk/>
            <pc:sldMk cId="744401831" sldId="259"/>
            <ac:spMk id="13" creationId="{3783CA14-24A1-485C-8B30-D6A5D87987AD}"/>
          </ac:spMkLst>
        </pc:spChg>
        <pc:spChg chg="add">
          <ac:chgData name="Lawlor, Kate" userId="S::kate.lawlor@marquette.edu::0debea40-e2f9-47ff-acd3-7e0215e272b4" providerId="AD" clId="Web-{C5E72060-2188-116A-A9AE-4AE2FC6C9001}" dt="2020-07-28T19:45:52.961" v="56"/>
          <ac:spMkLst>
            <pc:docMk/>
            <pc:sldMk cId="744401831" sldId="259"/>
            <ac:spMk id="15" creationId="{9A97C86A-04D6-40F7-AE84-31AB43E6A846}"/>
          </ac:spMkLst>
        </pc:spChg>
        <pc:spChg chg="add">
          <ac:chgData name="Lawlor, Kate" userId="S::kate.lawlor@marquette.edu::0debea40-e2f9-47ff-acd3-7e0215e272b4" providerId="AD" clId="Web-{C5E72060-2188-116A-A9AE-4AE2FC6C9001}" dt="2020-07-28T19:45:52.961" v="56"/>
          <ac:spMkLst>
            <pc:docMk/>
            <pc:sldMk cId="744401831" sldId="259"/>
            <ac:spMk id="17" creationId="{FF9F2414-84E8-453E-B1F3-389FDE8192D9}"/>
          </ac:spMkLst>
        </pc:spChg>
        <pc:spChg chg="add">
          <ac:chgData name="Lawlor, Kate" userId="S::kate.lawlor@marquette.edu::0debea40-e2f9-47ff-acd3-7e0215e272b4" providerId="AD" clId="Web-{C5E72060-2188-116A-A9AE-4AE2FC6C9001}" dt="2020-07-28T19:45:52.961" v="56"/>
          <ac:spMkLst>
            <pc:docMk/>
            <pc:sldMk cId="744401831" sldId="259"/>
            <ac:spMk id="19" creationId="{3ECA69A1-7536-43AC-85EF-C7106179F5ED}"/>
          </ac:spMkLst>
        </pc:spChg>
        <pc:picChg chg="mod">
          <ac:chgData name="Lawlor, Kate" userId="S::kate.lawlor@marquette.edu::0debea40-e2f9-47ff-acd3-7e0215e272b4" providerId="AD" clId="Web-{C5E72060-2188-116A-A9AE-4AE2FC6C9001}" dt="2020-07-28T19:45:52.961" v="56"/>
          <ac:picMkLst>
            <pc:docMk/>
            <pc:sldMk cId="744401831" sldId="259"/>
            <ac:picMk id="2" creationId="{088A9574-EC3E-4286-9809-31515956132F}"/>
          </ac:picMkLst>
        </pc:picChg>
      </pc:sldChg>
      <pc:sldChg chg="addSp modSp del mod setBg">
        <pc:chgData name="Lawlor, Kate" userId="S::kate.lawlor@marquette.edu::0debea40-e2f9-47ff-acd3-7e0215e272b4" providerId="AD" clId="Web-{C5E72060-2188-116A-A9AE-4AE2FC6C9001}" dt="2020-07-28T19:54:43.886" v="74"/>
        <pc:sldMkLst>
          <pc:docMk/>
          <pc:sldMk cId="55989606" sldId="260"/>
        </pc:sldMkLst>
        <pc:spChg chg="add">
          <ac:chgData name="Lawlor, Kate" userId="S::kate.lawlor@marquette.edu::0debea40-e2f9-47ff-acd3-7e0215e272b4" providerId="AD" clId="Web-{C5E72060-2188-116A-A9AE-4AE2FC6C9001}" dt="2020-07-28T19:48:21.478" v="66"/>
          <ac:spMkLst>
            <pc:docMk/>
            <pc:sldMk cId="55989606" sldId="260"/>
            <ac:spMk id="7" creationId="{F3060C83-F051-4F0E-ABAD-AA0DFC48B218}"/>
          </ac:spMkLst>
        </pc:spChg>
        <pc:spChg chg="add">
          <ac:chgData name="Lawlor, Kate" userId="S::kate.lawlor@marquette.edu::0debea40-e2f9-47ff-acd3-7e0215e272b4" providerId="AD" clId="Web-{C5E72060-2188-116A-A9AE-4AE2FC6C9001}" dt="2020-07-28T19:48:21.478" v="66"/>
          <ac:spMkLst>
            <pc:docMk/>
            <pc:sldMk cId="55989606" sldId="260"/>
            <ac:spMk id="9" creationId="{83C98ABE-055B-441F-B07E-44F97F083C39}"/>
          </ac:spMkLst>
        </pc:spChg>
        <pc:spChg chg="add">
          <ac:chgData name="Lawlor, Kate" userId="S::kate.lawlor@marquette.edu::0debea40-e2f9-47ff-acd3-7e0215e272b4" providerId="AD" clId="Web-{C5E72060-2188-116A-A9AE-4AE2FC6C9001}" dt="2020-07-28T19:48:21.478" v="66"/>
          <ac:spMkLst>
            <pc:docMk/>
            <pc:sldMk cId="55989606" sldId="260"/>
            <ac:spMk id="11" creationId="{29FDB030-9B49-4CED-8CCD-4D99382388AC}"/>
          </ac:spMkLst>
        </pc:spChg>
        <pc:spChg chg="add">
          <ac:chgData name="Lawlor, Kate" userId="S::kate.lawlor@marquette.edu::0debea40-e2f9-47ff-acd3-7e0215e272b4" providerId="AD" clId="Web-{C5E72060-2188-116A-A9AE-4AE2FC6C9001}" dt="2020-07-28T19:48:21.478" v="66"/>
          <ac:spMkLst>
            <pc:docMk/>
            <pc:sldMk cId="55989606" sldId="260"/>
            <ac:spMk id="13" creationId="{3783CA14-24A1-485C-8B30-D6A5D87987AD}"/>
          </ac:spMkLst>
        </pc:spChg>
        <pc:spChg chg="add">
          <ac:chgData name="Lawlor, Kate" userId="S::kate.lawlor@marquette.edu::0debea40-e2f9-47ff-acd3-7e0215e272b4" providerId="AD" clId="Web-{C5E72060-2188-116A-A9AE-4AE2FC6C9001}" dt="2020-07-28T19:48:21.478" v="66"/>
          <ac:spMkLst>
            <pc:docMk/>
            <pc:sldMk cId="55989606" sldId="260"/>
            <ac:spMk id="15" creationId="{9A97C86A-04D6-40F7-AE84-31AB43E6A846}"/>
          </ac:spMkLst>
        </pc:spChg>
        <pc:spChg chg="add">
          <ac:chgData name="Lawlor, Kate" userId="S::kate.lawlor@marquette.edu::0debea40-e2f9-47ff-acd3-7e0215e272b4" providerId="AD" clId="Web-{C5E72060-2188-116A-A9AE-4AE2FC6C9001}" dt="2020-07-28T19:48:21.478" v="66"/>
          <ac:spMkLst>
            <pc:docMk/>
            <pc:sldMk cId="55989606" sldId="260"/>
            <ac:spMk id="17" creationId="{FF9F2414-84E8-453E-B1F3-389FDE8192D9}"/>
          </ac:spMkLst>
        </pc:spChg>
        <pc:spChg chg="add">
          <ac:chgData name="Lawlor, Kate" userId="S::kate.lawlor@marquette.edu::0debea40-e2f9-47ff-acd3-7e0215e272b4" providerId="AD" clId="Web-{C5E72060-2188-116A-A9AE-4AE2FC6C9001}" dt="2020-07-28T19:48:21.478" v="66"/>
          <ac:spMkLst>
            <pc:docMk/>
            <pc:sldMk cId="55989606" sldId="260"/>
            <ac:spMk id="19" creationId="{3ECA69A1-7536-43AC-85EF-C7106179F5ED}"/>
          </ac:spMkLst>
        </pc:spChg>
        <pc:picChg chg="mod">
          <ac:chgData name="Lawlor, Kate" userId="S::kate.lawlor@marquette.edu::0debea40-e2f9-47ff-acd3-7e0215e272b4" providerId="AD" clId="Web-{C5E72060-2188-116A-A9AE-4AE2FC6C9001}" dt="2020-07-28T19:48:21.478" v="66"/>
          <ac:picMkLst>
            <pc:docMk/>
            <pc:sldMk cId="55989606" sldId="260"/>
            <ac:picMk id="2" creationId="{8583D665-8590-4DF1-A70A-41FC0F862E4D}"/>
          </ac:picMkLst>
        </pc:picChg>
      </pc:sldChg>
      <pc:sldChg chg="addSp modSp mod setBg modNotes">
        <pc:chgData name="Lawlor, Kate" userId="S::kate.lawlor@marquette.edu::0debea40-e2f9-47ff-acd3-7e0215e272b4" providerId="AD" clId="Web-{C5E72060-2188-116A-A9AE-4AE2FC6C9001}" dt="2020-07-28T19:59:11.466" v="153"/>
        <pc:sldMkLst>
          <pc:docMk/>
          <pc:sldMk cId="1558562019" sldId="261"/>
        </pc:sldMkLst>
        <pc:spChg chg="add">
          <ac:chgData name="Lawlor, Kate" userId="S::kate.lawlor@marquette.edu::0debea40-e2f9-47ff-acd3-7e0215e272b4" providerId="AD" clId="Web-{C5E72060-2188-116A-A9AE-4AE2FC6C9001}" dt="2020-07-28T19:48:05.571" v="63"/>
          <ac:spMkLst>
            <pc:docMk/>
            <pc:sldMk cId="1558562019" sldId="261"/>
            <ac:spMk id="8" creationId="{F3060C83-F051-4F0E-ABAD-AA0DFC48B218}"/>
          </ac:spMkLst>
        </pc:spChg>
        <pc:spChg chg="add">
          <ac:chgData name="Lawlor, Kate" userId="S::kate.lawlor@marquette.edu::0debea40-e2f9-47ff-acd3-7e0215e272b4" providerId="AD" clId="Web-{C5E72060-2188-116A-A9AE-4AE2FC6C9001}" dt="2020-07-28T19:48:05.571" v="63"/>
          <ac:spMkLst>
            <pc:docMk/>
            <pc:sldMk cId="1558562019" sldId="261"/>
            <ac:spMk id="10" creationId="{83C98ABE-055B-441F-B07E-44F97F083C39}"/>
          </ac:spMkLst>
        </pc:spChg>
        <pc:spChg chg="add">
          <ac:chgData name="Lawlor, Kate" userId="S::kate.lawlor@marquette.edu::0debea40-e2f9-47ff-acd3-7e0215e272b4" providerId="AD" clId="Web-{C5E72060-2188-116A-A9AE-4AE2FC6C9001}" dt="2020-07-28T19:48:05.571" v="63"/>
          <ac:spMkLst>
            <pc:docMk/>
            <pc:sldMk cId="1558562019" sldId="261"/>
            <ac:spMk id="12" creationId="{29FDB030-9B49-4CED-8CCD-4D99382388AC}"/>
          </ac:spMkLst>
        </pc:spChg>
        <pc:spChg chg="add">
          <ac:chgData name="Lawlor, Kate" userId="S::kate.lawlor@marquette.edu::0debea40-e2f9-47ff-acd3-7e0215e272b4" providerId="AD" clId="Web-{C5E72060-2188-116A-A9AE-4AE2FC6C9001}" dt="2020-07-28T19:48:05.571" v="63"/>
          <ac:spMkLst>
            <pc:docMk/>
            <pc:sldMk cId="1558562019" sldId="261"/>
            <ac:spMk id="14" creationId="{3783CA14-24A1-485C-8B30-D6A5D87987AD}"/>
          </ac:spMkLst>
        </pc:spChg>
        <pc:spChg chg="add">
          <ac:chgData name="Lawlor, Kate" userId="S::kate.lawlor@marquette.edu::0debea40-e2f9-47ff-acd3-7e0215e272b4" providerId="AD" clId="Web-{C5E72060-2188-116A-A9AE-4AE2FC6C9001}" dt="2020-07-28T19:48:05.571" v="63"/>
          <ac:spMkLst>
            <pc:docMk/>
            <pc:sldMk cId="1558562019" sldId="261"/>
            <ac:spMk id="16" creationId="{9A97C86A-04D6-40F7-AE84-31AB43E6A846}"/>
          </ac:spMkLst>
        </pc:spChg>
        <pc:spChg chg="add">
          <ac:chgData name="Lawlor, Kate" userId="S::kate.lawlor@marquette.edu::0debea40-e2f9-47ff-acd3-7e0215e272b4" providerId="AD" clId="Web-{C5E72060-2188-116A-A9AE-4AE2FC6C9001}" dt="2020-07-28T19:48:05.571" v="63"/>
          <ac:spMkLst>
            <pc:docMk/>
            <pc:sldMk cId="1558562019" sldId="261"/>
            <ac:spMk id="18" creationId="{FF9F2414-84E8-453E-B1F3-389FDE8192D9}"/>
          </ac:spMkLst>
        </pc:spChg>
        <pc:spChg chg="add">
          <ac:chgData name="Lawlor, Kate" userId="S::kate.lawlor@marquette.edu::0debea40-e2f9-47ff-acd3-7e0215e272b4" providerId="AD" clId="Web-{C5E72060-2188-116A-A9AE-4AE2FC6C9001}" dt="2020-07-28T19:48:05.571" v="63"/>
          <ac:spMkLst>
            <pc:docMk/>
            <pc:sldMk cId="1558562019" sldId="261"/>
            <ac:spMk id="20" creationId="{3ECA69A1-7536-43AC-85EF-C7106179F5ED}"/>
          </ac:spMkLst>
        </pc:spChg>
        <pc:picChg chg="mod">
          <ac:chgData name="Lawlor, Kate" userId="S::kate.lawlor@marquette.edu::0debea40-e2f9-47ff-acd3-7e0215e272b4" providerId="AD" clId="Web-{C5E72060-2188-116A-A9AE-4AE2FC6C9001}" dt="2020-07-28T19:48:14.087" v="65" actId="1076"/>
          <ac:picMkLst>
            <pc:docMk/>
            <pc:sldMk cId="1558562019" sldId="261"/>
            <ac:picMk id="3" creationId="{D35C1517-9738-4F7D-BC86-E04E794A532B}"/>
          </ac:picMkLst>
        </pc:picChg>
      </pc:sldChg>
      <pc:sldChg chg="addSp modSp mod setBg modNotes">
        <pc:chgData name="Lawlor, Kate" userId="S::kate.lawlor@marquette.edu::0debea40-e2f9-47ff-acd3-7e0215e272b4" providerId="AD" clId="Web-{C5E72060-2188-116A-A9AE-4AE2FC6C9001}" dt="2020-07-28T20:02:05.811" v="329"/>
        <pc:sldMkLst>
          <pc:docMk/>
          <pc:sldMk cId="2669988294" sldId="262"/>
        </pc:sldMkLst>
        <pc:spChg chg="add">
          <ac:chgData name="Lawlor, Kate" userId="S::kate.lawlor@marquette.edu::0debea40-e2f9-47ff-acd3-7e0215e272b4" providerId="AD" clId="Web-{C5E72060-2188-116A-A9AE-4AE2FC6C9001}" dt="2020-07-28T19:48:25.197" v="67"/>
          <ac:spMkLst>
            <pc:docMk/>
            <pc:sldMk cId="2669988294" sldId="262"/>
            <ac:spMk id="7" creationId="{F3060C83-F051-4F0E-ABAD-AA0DFC48B218}"/>
          </ac:spMkLst>
        </pc:spChg>
        <pc:spChg chg="add">
          <ac:chgData name="Lawlor, Kate" userId="S::kate.lawlor@marquette.edu::0debea40-e2f9-47ff-acd3-7e0215e272b4" providerId="AD" clId="Web-{C5E72060-2188-116A-A9AE-4AE2FC6C9001}" dt="2020-07-28T19:48:25.197" v="67"/>
          <ac:spMkLst>
            <pc:docMk/>
            <pc:sldMk cId="2669988294" sldId="262"/>
            <ac:spMk id="9" creationId="{83C98ABE-055B-441F-B07E-44F97F083C39}"/>
          </ac:spMkLst>
        </pc:spChg>
        <pc:spChg chg="add">
          <ac:chgData name="Lawlor, Kate" userId="S::kate.lawlor@marquette.edu::0debea40-e2f9-47ff-acd3-7e0215e272b4" providerId="AD" clId="Web-{C5E72060-2188-116A-A9AE-4AE2FC6C9001}" dt="2020-07-28T19:48:25.197" v="67"/>
          <ac:spMkLst>
            <pc:docMk/>
            <pc:sldMk cId="2669988294" sldId="262"/>
            <ac:spMk id="11" creationId="{29FDB030-9B49-4CED-8CCD-4D99382388AC}"/>
          </ac:spMkLst>
        </pc:spChg>
        <pc:spChg chg="add">
          <ac:chgData name="Lawlor, Kate" userId="S::kate.lawlor@marquette.edu::0debea40-e2f9-47ff-acd3-7e0215e272b4" providerId="AD" clId="Web-{C5E72060-2188-116A-A9AE-4AE2FC6C9001}" dt="2020-07-28T19:48:25.197" v="67"/>
          <ac:spMkLst>
            <pc:docMk/>
            <pc:sldMk cId="2669988294" sldId="262"/>
            <ac:spMk id="13" creationId="{3783CA14-24A1-485C-8B30-D6A5D87987AD}"/>
          </ac:spMkLst>
        </pc:spChg>
        <pc:spChg chg="add">
          <ac:chgData name="Lawlor, Kate" userId="S::kate.lawlor@marquette.edu::0debea40-e2f9-47ff-acd3-7e0215e272b4" providerId="AD" clId="Web-{C5E72060-2188-116A-A9AE-4AE2FC6C9001}" dt="2020-07-28T19:48:25.197" v="67"/>
          <ac:spMkLst>
            <pc:docMk/>
            <pc:sldMk cId="2669988294" sldId="262"/>
            <ac:spMk id="15" creationId="{9A97C86A-04D6-40F7-AE84-31AB43E6A846}"/>
          </ac:spMkLst>
        </pc:spChg>
        <pc:spChg chg="add">
          <ac:chgData name="Lawlor, Kate" userId="S::kate.lawlor@marquette.edu::0debea40-e2f9-47ff-acd3-7e0215e272b4" providerId="AD" clId="Web-{C5E72060-2188-116A-A9AE-4AE2FC6C9001}" dt="2020-07-28T19:48:25.197" v="67"/>
          <ac:spMkLst>
            <pc:docMk/>
            <pc:sldMk cId="2669988294" sldId="262"/>
            <ac:spMk id="17" creationId="{FF9F2414-84E8-453E-B1F3-389FDE8192D9}"/>
          </ac:spMkLst>
        </pc:spChg>
        <pc:spChg chg="add">
          <ac:chgData name="Lawlor, Kate" userId="S::kate.lawlor@marquette.edu::0debea40-e2f9-47ff-acd3-7e0215e272b4" providerId="AD" clId="Web-{C5E72060-2188-116A-A9AE-4AE2FC6C9001}" dt="2020-07-28T19:48:25.197" v="67"/>
          <ac:spMkLst>
            <pc:docMk/>
            <pc:sldMk cId="2669988294" sldId="262"/>
            <ac:spMk id="19" creationId="{3ECA69A1-7536-43AC-85EF-C7106179F5ED}"/>
          </ac:spMkLst>
        </pc:spChg>
        <pc:picChg chg="mod">
          <ac:chgData name="Lawlor, Kate" userId="S::kate.lawlor@marquette.edu::0debea40-e2f9-47ff-acd3-7e0215e272b4" providerId="AD" clId="Web-{C5E72060-2188-116A-A9AE-4AE2FC6C9001}" dt="2020-07-28T19:59:20.935" v="155" actId="1076"/>
          <ac:picMkLst>
            <pc:docMk/>
            <pc:sldMk cId="2669988294" sldId="262"/>
            <ac:picMk id="2" creationId="{913EC939-B193-45BE-BC41-557A00F0AAF9}"/>
          </ac:picMkLst>
        </pc:picChg>
      </pc:sldChg>
      <pc:sldChg chg="addSp modSp mod setBg modNotes">
        <pc:chgData name="Lawlor, Kate" userId="S::kate.lawlor@marquette.edu::0debea40-e2f9-47ff-acd3-7e0215e272b4" providerId="AD" clId="Web-{C5E72060-2188-116A-A9AE-4AE2FC6C9001}" dt="2020-07-28T20:03:35.624" v="448"/>
        <pc:sldMkLst>
          <pc:docMk/>
          <pc:sldMk cId="2851756121" sldId="263"/>
        </pc:sldMkLst>
        <pc:spChg chg="add">
          <ac:chgData name="Lawlor, Kate" userId="S::kate.lawlor@marquette.edu::0debea40-e2f9-47ff-acd3-7e0215e272b4" providerId="AD" clId="Web-{C5E72060-2188-116A-A9AE-4AE2FC6C9001}" dt="2020-07-28T19:48:28.915" v="68"/>
          <ac:spMkLst>
            <pc:docMk/>
            <pc:sldMk cId="2851756121" sldId="263"/>
            <ac:spMk id="8" creationId="{F3060C83-F051-4F0E-ABAD-AA0DFC48B218}"/>
          </ac:spMkLst>
        </pc:spChg>
        <pc:spChg chg="add">
          <ac:chgData name="Lawlor, Kate" userId="S::kate.lawlor@marquette.edu::0debea40-e2f9-47ff-acd3-7e0215e272b4" providerId="AD" clId="Web-{C5E72060-2188-116A-A9AE-4AE2FC6C9001}" dt="2020-07-28T19:48:28.915" v="68"/>
          <ac:spMkLst>
            <pc:docMk/>
            <pc:sldMk cId="2851756121" sldId="263"/>
            <ac:spMk id="10" creationId="{83C98ABE-055B-441F-B07E-44F97F083C39}"/>
          </ac:spMkLst>
        </pc:spChg>
        <pc:spChg chg="add">
          <ac:chgData name="Lawlor, Kate" userId="S::kate.lawlor@marquette.edu::0debea40-e2f9-47ff-acd3-7e0215e272b4" providerId="AD" clId="Web-{C5E72060-2188-116A-A9AE-4AE2FC6C9001}" dt="2020-07-28T19:48:28.915" v="68"/>
          <ac:spMkLst>
            <pc:docMk/>
            <pc:sldMk cId="2851756121" sldId="263"/>
            <ac:spMk id="12" creationId="{29FDB030-9B49-4CED-8CCD-4D99382388AC}"/>
          </ac:spMkLst>
        </pc:spChg>
        <pc:spChg chg="add">
          <ac:chgData name="Lawlor, Kate" userId="S::kate.lawlor@marquette.edu::0debea40-e2f9-47ff-acd3-7e0215e272b4" providerId="AD" clId="Web-{C5E72060-2188-116A-A9AE-4AE2FC6C9001}" dt="2020-07-28T19:48:28.915" v="68"/>
          <ac:spMkLst>
            <pc:docMk/>
            <pc:sldMk cId="2851756121" sldId="263"/>
            <ac:spMk id="14" creationId="{3783CA14-24A1-485C-8B30-D6A5D87987AD}"/>
          </ac:spMkLst>
        </pc:spChg>
        <pc:spChg chg="add">
          <ac:chgData name="Lawlor, Kate" userId="S::kate.lawlor@marquette.edu::0debea40-e2f9-47ff-acd3-7e0215e272b4" providerId="AD" clId="Web-{C5E72060-2188-116A-A9AE-4AE2FC6C9001}" dt="2020-07-28T19:48:28.915" v="68"/>
          <ac:spMkLst>
            <pc:docMk/>
            <pc:sldMk cId="2851756121" sldId="263"/>
            <ac:spMk id="16" creationId="{9A97C86A-04D6-40F7-AE84-31AB43E6A846}"/>
          </ac:spMkLst>
        </pc:spChg>
        <pc:spChg chg="add">
          <ac:chgData name="Lawlor, Kate" userId="S::kate.lawlor@marquette.edu::0debea40-e2f9-47ff-acd3-7e0215e272b4" providerId="AD" clId="Web-{C5E72060-2188-116A-A9AE-4AE2FC6C9001}" dt="2020-07-28T19:48:28.915" v="68"/>
          <ac:spMkLst>
            <pc:docMk/>
            <pc:sldMk cId="2851756121" sldId="263"/>
            <ac:spMk id="18" creationId="{FF9F2414-84E8-453E-B1F3-389FDE8192D9}"/>
          </ac:spMkLst>
        </pc:spChg>
        <pc:spChg chg="add">
          <ac:chgData name="Lawlor, Kate" userId="S::kate.lawlor@marquette.edu::0debea40-e2f9-47ff-acd3-7e0215e272b4" providerId="AD" clId="Web-{C5E72060-2188-116A-A9AE-4AE2FC6C9001}" dt="2020-07-28T19:48:28.915" v="68"/>
          <ac:spMkLst>
            <pc:docMk/>
            <pc:sldMk cId="2851756121" sldId="263"/>
            <ac:spMk id="20" creationId="{3ECA69A1-7536-43AC-85EF-C7106179F5ED}"/>
          </ac:spMkLst>
        </pc:spChg>
        <pc:picChg chg="mod">
          <ac:chgData name="Lawlor, Kate" userId="S::kate.lawlor@marquette.edu::0debea40-e2f9-47ff-acd3-7e0215e272b4" providerId="AD" clId="Web-{C5E72060-2188-116A-A9AE-4AE2FC6C9001}" dt="2020-07-28T20:02:12.436" v="331" actId="1076"/>
          <ac:picMkLst>
            <pc:docMk/>
            <pc:sldMk cId="2851756121" sldId="263"/>
            <ac:picMk id="3" creationId="{C53E30BA-9DD6-441F-950E-545DA03D017D}"/>
          </ac:picMkLst>
        </pc:picChg>
      </pc:sldChg>
      <pc:sldChg chg="addSp modSp mod setBg modNotes">
        <pc:chgData name="Lawlor, Kate" userId="S::kate.lawlor@marquette.edu::0debea40-e2f9-47ff-acd3-7e0215e272b4" providerId="AD" clId="Web-{C5E72060-2188-116A-A9AE-4AE2FC6C9001}" dt="2020-07-28T20:08:26.844" v="576"/>
        <pc:sldMkLst>
          <pc:docMk/>
          <pc:sldMk cId="1187095412" sldId="264"/>
        </pc:sldMkLst>
        <pc:spChg chg="add">
          <ac:chgData name="Lawlor, Kate" userId="S::kate.lawlor@marquette.edu::0debea40-e2f9-47ff-acd3-7e0215e272b4" providerId="AD" clId="Web-{C5E72060-2188-116A-A9AE-4AE2FC6C9001}" dt="2020-07-28T19:48:44.790" v="69"/>
          <ac:spMkLst>
            <pc:docMk/>
            <pc:sldMk cId="1187095412" sldId="264"/>
            <ac:spMk id="7" creationId="{F3060C83-F051-4F0E-ABAD-AA0DFC48B218}"/>
          </ac:spMkLst>
        </pc:spChg>
        <pc:spChg chg="add">
          <ac:chgData name="Lawlor, Kate" userId="S::kate.lawlor@marquette.edu::0debea40-e2f9-47ff-acd3-7e0215e272b4" providerId="AD" clId="Web-{C5E72060-2188-116A-A9AE-4AE2FC6C9001}" dt="2020-07-28T19:48:44.790" v="69"/>
          <ac:spMkLst>
            <pc:docMk/>
            <pc:sldMk cId="1187095412" sldId="264"/>
            <ac:spMk id="9" creationId="{83C98ABE-055B-441F-B07E-44F97F083C39}"/>
          </ac:spMkLst>
        </pc:spChg>
        <pc:spChg chg="add">
          <ac:chgData name="Lawlor, Kate" userId="S::kate.lawlor@marquette.edu::0debea40-e2f9-47ff-acd3-7e0215e272b4" providerId="AD" clId="Web-{C5E72060-2188-116A-A9AE-4AE2FC6C9001}" dt="2020-07-28T19:48:44.790" v="69"/>
          <ac:spMkLst>
            <pc:docMk/>
            <pc:sldMk cId="1187095412" sldId="264"/>
            <ac:spMk id="11" creationId="{29FDB030-9B49-4CED-8CCD-4D99382388AC}"/>
          </ac:spMkLst>
        </pc:spChg>
        <pc:spChg chg="add">
          <ac:chgData name="Lawlor, Kate" userId="S::kate.lawlor@marquette.edu::0debea40-e2f9-47ff-acd3-7e0215e272b4" providerId="AD" clId="Web-{C5E72060-2188-116A-A9AE-4AE2FC6C9001}" dt="2020-07-28T19:48:44.790" v="69"/>
          <ac:spMkLst>
            <pc:docMk/>
            <pc:sldMk cId="1187095412" sldId="264"/>
            <ac:spMk id="13" creationId="{3783CA14-24A1-485C-8B30-D6A5D87987AD}"/>
          </ac:spMkLst>
        </pc:spChg>
        <pc:spChg chg="add">
          <ac:chgData name="Lawlor, Kate" userId="S::kate.lawlor@marquette.edu::0debea40-e2f9-47ff-acd3-7e0215e272b4" providerId="AD" clId="Web-{C5E72060-2188-116A-A9AE-4AE2FC6C9001}" dt="2020-07-28T19:48:44.790" v="69"/>
          <ac:spMkLst>
            <pc:docMk/>
            <pc:sldMk cId="1187095412" sldId="264"/>
            <ac:spMk id="15" creationId="{9A97C86A-04D6-40F7-AE84-31AB43E6A846}"/>
          </ac:spMkLst>
        </pc:spChg>
        <pc:spChg chg="add">
          <ac:chgData name="Lawlor, Kate" userId="S::kate.lawlor@marquette.edu::0debea40-e2f9-47ff-acd3-7e0215e272b4" providerId="AD" clId="Web-{C5E72060-2188-116A-A9AE-4AE2FC6C9001}" dt="2020-07-28T19:48:44.790" v="69"/>
          <ac:spMkLst>
            <pc:docMk/>
            <pc:sldMk cId="1187095412" sldId="264"/>
            <ac:spMk id="17" creationId="{FF9F2414-84E8-453E-B1F3-389FDE8192D9}"/>
          </ac:spMkLst>
        </pc:spChg>
        <pc:spChg chg="add">
          <ac:chgData name="Lawlor, Kate" userId="S::kate.lawlor@marquette.edu::0debea40-e2f9-47ff-acd3-7e0215e272b4" providerId="AD" clId="Web-{C5E72060-2188-116A-A9AE-4AE2FC6C9001}" dt="2020-07-28T19:48:44.790" v="69"/>
          <ac:spMkLst>
            <pc:docMk/>
            <pc:sldMk cId="1187095412" sldId="264"/>
            <ac:spMk id="19" creationId="{3ECA69A1-7536-43AC-85EF-C7106179F5ED}"/>
          </ac:spMkLst>
        </pc:spChg>
        <pc:picChg chg="mod">
          <ac:chgData name="Lawlor, Kate" userId="S::kate.lawlor@marquette.edu::0debea40-e2f9-47ff-acd3-7e0215e272b4" providerId="AD" clId="Web-{C5E72060-2188-116A-A9AE-4AE2FC6C9001}" dt="2020-07-28T20:05:13.375" v="486" actId="1076"/>
          <ac:picMkLst>
            <pc:docMk/>
            <pc:sldMk cId="1187095412" sldId="264"/>
            <ac:picMk id="2" creationId="{E83C6FAC-0675-433D-8FCB-5721DDC03832}"/>
          </ac:picMkLst>
        </pc:picChg>
      </pc:sldChg>
    </pc:docChg>
  </pc:docChgLst>
  <pc:docChgLst>
    <pc:chgData name="McLaurin, Tyanna" userId="S::tyanna.mclaurin@marquette.edu::b088bd69-ca62-4731-afc7-db1019d18674" providerId="AD" clId="Web-{9F471D51-A5F9-61FA-8935-0D846F0921BE}"/>
    <pc:docChg chg="modSld">
      <pc:chgData name="McLaurin, Tyanna" userId="S::tyanna.mclaurin@marquette.edu::b088bd69-ca62-4731-afc7-db1019d18674" providerId="AD" clId="Web-{9F471D51-A5F9-61FA-8935-0D846F0921BE}" dt="2020-07-29T20:19:46.060" v="23"/>
      <pc:docMkLst>
        <pc:docMk/>
      </pc:docMkLst>
      <pc:sldChg chg="modNotes">
        <pc:chgData name="McLaurin, Tyanna" userId="S::tyanna.mclaurin@marquette.edu::b088bd69-ca62-4731-afc7-db1019d18674" providerId="AD" clId="Web-{9F471D51-A5F9-61FA-8935-0D846F0921BE}" dt="2020-07-29T20:19:46.060" v="23"/>
        <pc:sldMkLst>
          <pc:docMk/>
          <pc:sldMk cId="1547362267" sldId="265"/>
        </pc:sldMkLst>
      </pc:sldChg>
    </pc:docChg>
  </pc:docChgLst>
  <pc:docChgLst>
    <pc:chgData name="Torres, Matthew" userId="S::matthew.m.torres@marquette.edu::c3524aef-62ea-4073-8dae-b619bdd0ff7a" providerId="AD" clId="Web-{6F790915-F226-1BFB-5E07-57B5D033EF3C}"/>
    <pc:docChg chg="addSld delSld modSld sldOrd">
      <pc:chgData name="Torres, Matthew" userId="S::matthew.m.torres@marquette.edu::c3524aef-62ea-4073-8dae-b619bdd0ff7a" providerId="AD" clId="Web-{6F790915-F226-1BFB-5E07-57B5D033EF3C}" dt="2020-07-28T20:35:29.178" v="147" actId="1076"/>
      <pc:docMkLst>
        <pc:docMk/>
      </pc:docMkLst>
      <pc:sldChg chg="addSp delSp modSp delAnim">
        <pc:chgData name="Torres, Matthew" userId="S::matthew.m.torres@marquette.edu::c3524aef-62ea-4073-8dae-b619bdd0ff7a" providerId="AD" clId="Web-{6F790915-F226-1BFB-5E07-57B5D033EF3C}" dt="2020-07-28T20:16:10.769" v="89"/>
        <pc:sldMkLst>
          <pc:docMk/>
          <pc:sldMk cId="676637673" sldId="256"/>
        </pc:sldMkLst>
        <pc:spChg chg="mod">
          <ac:chgData name="Torres, Matthew" userId="S::matthew.m.torres@marquette.edu::c3524aef-62ea-4073-8dae-b619bdd0ff7a" providerId="AD" clId="Web-{6F790915-F226-1BFB-5E07-57B5D033EF3C}" dt="2020-07-28T20:16:10.769" v="89"/>
          <ac:spMkLst>
            <pc:docMk/>
            <pc:sldMk cId="676637673" sldId="256"/>
            <ac:spMk id="2" creationId="{5354B261-BE24-4CD2-AB6B-1CF427328384}"/>
          </ac:spMkLst>
        </pc:spChg>
        <pc:spChg chg="mod ord">
          <ac:chgData name="Torres, Matthew" userId="S::matthew.m.torres@marquette.edu::c3524aef-62ea-4073-8dae-b619bdd0ff7a" providerId="AD" clId="Web-{6F790915-F226-1BFB-5E07-57B5D033EF3C}" dt="2020-07-28T20:16:10.769" v="89"/>
          <ac:spMkLst>
            <pc:docMk/>
            <pc:sldMk cId="676637673" sldId="256"/>
            <ac:spMk id="3" creationId="{82E6CB3E-5414-4D23-8EBE-D133781A25E4}"/>
          </ac:spMkLst>
        </pc:spChg>
        <pc:spChg chg="add del">
          <ac:chgData name="Torres, Matthew" userId="S::matthew.m.torres@marquette.edu::c3524aef-62ea-4073-8dae-b619bdd0ff7a" providerId="AD" clId="Web-{6F790915-F226-1BFB-5E07-57B5D033EF3C}" dt="2020-07-28T20:16:10.769" v="89"/>
          <ac:spMkLst>
            <pc:docMk/>
            <pc:sldMk cId="676637673" sldId="256"/>
            <ac:spMk id="8" creationId="{88294908-8B00-4F58-BBBA-20F71A40AA9E}"/>
          </ac:spMkLst>
        </pc:spChg>
        <pc:spChg chg="add del">
          <ac:chgData name="Torres, Matthew" userId="S::matthew.m.torres@marquette.edu::c3524aef-62ea-4073-8dae-b619bdd0ff7a" providerId="AD" clId="Web-{6F790915-F226-1BFB-5E07-57B5D033EF3C}" dt="2020-07-28T20:16:10.769" v="89"/>
          <ac:spMkLst>
            <pc:docMk/>
            <pc:sldMk cId="676637673" sldId="256"/>
            <ac:spMk id="10" creationId="{4364C879-1404-4203-8E9D-CC5DE0A621A2}"/>
          </ac:spMkLst>
        </pc:spChg>
        <pc:spChg chg="add del">
          <ac:chgData name="Torres, Matthew" userId="S::matthew.m.torres@marquette.edu::c3524aef-62ea-4073-8dae-b619bdd0ff7a" providerId="AD" clId="Web-{6F790915-F226-1BFB-5E07-57B5D033EF3C}" dt="2020-07-28T20:16:10.769" v="89"/>
          <ac:spMkLst>
            <pc:docMk/>
            <pc:sldMk cId="676637673" sldId="256"/>
            <ac:spMk id="12" creationId="{84617302-4B0D-4351-A6BB-6F0930D943AC}"/>
          </ac:spMkLst>
        </pc:spChg>
        <pc:spChg chg="add del">
          <ac:chgData name="Torres, Matthew" userId="S::matthew.m.torres@marquette.edu::c3524aef-62ea-4073-8dae-b619bdd0ff7a" providerId="AD" clId="Web-{6F790915-F226-1BFB-5E07-57B5D033EF3C}" dt="2020-07-28T20:16:10.769" v="89"/>
          <ac:spMkLst>
            <pc:docMk/>
            <pc:sldMk cId="676637673" sldId="256"/>
            <ac:spMk id="14" creationId="{DA2C7802-C2E0-4218-8F89-8DD7CCD2CD1C}"/>
          </ac:spMkLst>
        </pc:spChg>
        <pc:spChg chg="add del">
          <ac:chgData name="Torres, Matthew" userId="S::matthew.m.torres@marquette.edu::c3524aef-62ea-4073-8dae-b619bdd0ff7a" providerId="AD" clId="Web-{6F790915-F226-1BFB-5E07-57B5D033EF3C}" dt="2020-07-28T20:16:10.769" v="89"/>
          <ac:spMkLst>
            <pc:docMk/>
            <pc:sldMk cId="676637673" sldId="256"/>
            <ac:spMk id="16" creationId="{A6D7111A-21E5-4EE9-8A78-10E5530F0116}"/>
          </ac:spMkLst>
        </pc:spChg>
        <pc:spChg chg="add del">
          <ac:chgData name="Torres, Matthew" userId="S::matthew.m.torres@marquette.edu::c3524aef-62ea-4073-8dae-b619bdd0ff7a" providerId="AD" clId="Web-{6F790915-F226-1BFB-5E07-57B5D033EF3C}" dt="2020-07-28T20:16:10.769" v="89"/>
          <ac:spMkLst>
            <pc:docMk/>
            <pc:sldMk cId="676637673" sldId="256"/>
            <ac:spMk id="18" creationId="{A3969E80-A77B-49FC-9122-D89AFD5EE118}"/>
          </ac:spMkLst>
        </pc:spChg>
        <pc:spChg chg="add del">
          <ac:chgData name="Torres, Matthew" userId="S::matthew.m.torres@marquette.edu::c3524aef-62ea-4073-8dae-b619bdd0ff7a" providerId="AD" clId="Web-{6F790915-F226-1BFB-5E07-57B5D033EF3C}" dt="2020-07-28T20:16:10.769" v="89"/>
          <ac:spMkLst>
            <pc:docMk/>
            <pc:sldMk cId="676637673" sldId="256"/>
            <ac:spMk id="20" creationId="{1849CA57-76BD-4CF2-80BA-D7A46A01B7B1}"/>
          </ac:spMkLst>
        </pc:spChg>
        <pc:spChg chg="add del">
          <ac:chgData name="Torres, Matthew" userId="S::matthew.m.torres@marquette.edu::c3524aef-62ea-4073-8dae-b619bdd0ff7a" providerId="AD" clId="Web-{6F790915-F226-1BFB-5E07-57B5D033EF3C}" dt="2020-07-28T20:16:10.769" v="89"/>
          <ac:spMkLst>
            <pc:docMk/>
            <pc:sldMk cId="676637673" sldId="256"/>
            <ac:spMk id="22" creationId="{35E9085E-E730-4768-83D4-6CB7E9897153}"/>
          </ac:spMkLst>
        </pc:spChg>
        <pc:spChg chg="add del">
          <ac:chgData name="Torres, Matthew" userId="S::matthew.m.torres@marquette.edu::c3524aef-62ea-4073-8dae-b619bdd0ff7a" providerId="AD" clId="Web-{6F790915-F226-1BFB-5E07-57B5D033EF3C}" dt="2020-07-28T20:16:10.769" v="89"/>
          <ac:spMkLst>
            <pc:docMk/>
            <pc:sldMk cId="676637673" sldId="256"/>
            <ac:spMk id="24" creationId="{973272FE-A474-4CAE-8CA2-BCC8B476C3F4}"/>
          </ac:spMkLst>
        </pc:spChg>
        <pc:spChg chg="add del">
          <ac:chgData name="Torres, Matthew" userId="S::matthew.m.torres@marquette.edu::c3524aef-62ea-4073-8dae-b619bdd0ff7a" providerId="AD" clId="Web-{6F790915-F226-1BFB-5E07-57B5D033EF3C}" dt="2020-07-28T20:16:10.769" v="89"/>
          <ac:spMkLst>
            <pc:docMk/>
            <pc:sldMk cId="676637673" sldId="256"/>
            <ac:spMk id="26" creationId="{E07981EA-05A6-437C-88D7-B377B92B031D}"/>
          </ac:spMkLst>
        </pc:spChg>
        <pc:spChg chg="add del">
          <ac:chgData name="Torres, Matthew" userId="S::matthew.m.torres@marquette.edu::c3524aef-62ea-4073-8dae-b619bdd0ff7a" providerId="AD" clId="Web-{6F790915-F226-1BFB-5E07-57B5D033EF3C}" dt="2020-07-28T20:16:10.769" v="89"/>
          <ac:spMkLst>
            <pc:docMk/>
            <pc:sldMk cId="676637673" sldId="256"/>
            <ac:spMk id="28" creationId="{15E3C750-986E-4769-B1AE-49289FBEE757}"/>
          </ac:spMkLst>
        </pc:spChg>
        <pc:spChg chg="add del">
          <ac:chgData name="Torres, Matthew" userId="S::matthew.m.torres@marquette.edu::c3524aef-62ea-4073-8dae-b619bdd0ff7a" providerId="AD" clId="Web-{6F790915-F226-1BFB-5E07-57B5D033EF3C}" dt="2020-07-28T20:16:10.769" v="89"/>
          <ac:spMkLst>
            <pc:docMk/>
            <pc:sldMk cId="676637673" sldId="256"/>
            <ac:spMk id="34" creationId="{477F13EE-E3C3-40EE-BB83-16A97DA195ED}"/>
          </ac:spMkLst>
        </pc:spChg>
        <pc:spChg chg="add del">
          <ac:chgData name="Torres, Matthew" userId="S::matthew.m.torres@marquette.edu::c3524aef-62ea-4073-8dae-b619bdd0ff7a" providerId="AD" clId="Web-{6F790915-F226-1BFB-5E07-57B5D033EF3C}" dt="2020-07-28T20:16:10.769" v="89"/>
          <ac:spMkLst>
            <pc:docMk/>
            <pc:sldMk cId="676637673" sldId="256"/>
            <ac:spMk id="36" creationId="{0671A8AE-40A1-4631-A6B8-581AFF065482}"/>
          </ac:spMkLst>
        </pc:spChg>
        <pc:spChg chg="add del">
          <ac:chgData name="Torres, Matthew" userId="S::matthew.m.torres@marquette.edu::c3524aef-62ea-4073-8dae-b619bdd0ff7a" providerId="AD" clId="Web-{6F790915-F226-1BFB-5E07-57B5D033EF3C}" dt="2020-07-28T20:16:10.769" v="89"/>
          <ac:spMkLst>
            <pc:docMk/>
            <pc:sldMk cId="676637673" sldId="256"/>
            <ac:spMk id="38" creationId="{A44CD100-6267-4E62-AA64-2182A3A6A1C0}"/>
          </ac:spMkLst>
        </pc:spChg>
        <pc:spChg chg="add del">
          <ac:chgData name="Torres, Matthew" userId="S::matthew.m.torres@marquette.edu::c3524aef-62ea-4073-8dae-b619bdd0ff7a" providerId="AD" clId="Web-{6F790915-F226-1BFB-5E07-57B5D033EF3C}" dt="2020-07-28T20:16:10.769" v="89"/>
          <ac:spMkLst>
            <pc:docMk/>
            <pc:sldMk cId="676637673" sldId="256"/>
            <ac:spMk id="40" creationId="{187FA1DC-8600-449C-B5C8-3CF8BF99B2F1}"/>
          </ac:spMkLst>
        </pc:spChg>
        <pc:picChg chg="add del">
          <ac:chgData name="Torres, Matthew" userId="S::matthew.m.torres@marquette.edu::c3524aef-62ea-4073-8dae-b619bdd0ff7a" providerId="AD" clId="Web-{6F790915-F226-1BFB-5E07-57B5D033EF3C}" dt="2020-07-28T20:16:10.769" v="89"/>
          <ac:picMkLst>
            <pc:docMk/>
            <pc:sldMk cId="676637673" sldId="256"/>
            <ac:picMk id="30" creationId="{0DEEBFCC-ADF5-4A82-9115-E801B41E56B1}"/>
          </ac:picMkLst>
        </pc:picChg>
      </pc:sldChg>
      <pc:sldChg chg="addSp modSp modNotes">
        <pc:chgData name="Torres, Matthew" userId="S::matthew.m.torres@marquette.edu::c3524aef-62ea-4073-8dae-b619bdd0ff7a" providerId="AD" clId="Web-{6F790915-F226-1BFB-5E07-57B5D033EF3C}" dt="2020-07-28T20:35:29.178" v="147" actId="1076"/>
        <pc:sldMkLst>
          <pc:docMk/>
          <pc:sldMk cId="1505071111" sldId="257"/>
        </pc:sldMkLst>
        <pc:picChg chg="add mod modCrop">
          <ac:chgData name="Torres, Matthew" userId="S::matthew.m.torres@marquette.edu::c3524aef-62ea-4073-8dae-b619bdd0ff7a" providerId="AD" clId="Web-{6F790915-F226-1BFB-5E07-57B5D033EF3C}" dt="2020-07-28T20:30:05.631" v="103" actId="14100"/>
          <ac:picMkLst>
            <pc:docMk/>
            <pc:sldMk cId="1505071111" sldId="257"/>
            <ac:picMk id="2" creationId="{D5FC2ADE-74E5-4032-A0FE-E28A4B1E3F3F}"/>
          </ac:picMkLst>
        </pc:picChg>
        <pc:cxnChg chg="mod">
          <ac:chgData name="Torres, Matthew" userId="S::matthew.m.torres@marquette.edu::c3524aef-62ea-4073-8dae-b619bdd0ff7a" providerId="AD" clId="Web-{6F790915-F226-1BFB-5E07-57B5D033EF3C}" dt="2020-07-28T20:35:29.178" v="147" actId="1076"/>
          <ac:cxnSpMkLst>
            <pc:docMk/>
            <pc:sldMk cId="1505071111" sldId="257"/>
            <ac:cxnSpMk id="3" creationId="{E8D6E403-48EB-424D-AD05-DD809044F5FA}"/>
          </ac:cxnSpMkLst>
        </pc:cxnChg>
      </pc:sldChg>
      <pc:sldChg chg="addSp modSp">
        <pc:chgData name="Torres, Matthew" userId="S::matthew.m.torres@marquette.edu::c3524aef-62ea-4073-8dae-b619bdd0ff7a" providerId="AD" clId="Web-{6F790915-F226-1BFB-5E07-57B5D033EF3C}" dt="2020-07-28T19:54:19.890" v="22"/>
        <pc:sldMkLst>
          <pc:docMk/>
          <pc:sldMk cId="4289327387" sldId="258"/>
        </pc:sldMkLst>
        <pc:picChg chg="add mod modCrop">
          <ac:chgData name="Torres, Matthew" userId="S::matthew.m.torres@marquette.edu::c3524aef-62ea-4073-8dae-b619bdd0ff7a" providerId="AD" clId="Web-{6F790915-F226-1BFB-5E07-57B5D033EF3C}" dt="2020-07-28T19:54:19.890" v="22"/>
          <ac:picMkLst>
            <pc:docMk/>
            <pc:sldMk cId="4289327387" sldId="258"/>
            <ac:picMk id="2" creationId="{4A5DF9A8-CA5B-4693-8B0D-3A34C446EB46}"/>
          </ac:picMkLst>
        </pc:picChg>
      </pc:sldChg>
      <pc:sldChg chg="addSp modSp">
        <pc:chgData name="Torres, Matthew" userId="S::matthew.m.torres@marquette.edu::c3524aef-62ea-4073-8dae-b619bdd0ff7a" providerId="AD" clId="Web-{6F790915-F226-1BFB-5E07-57B5D033EF3C}" dt="2020-07-28T19:54:45.921" v="24"/>
        <pc:sldMkLst>
          <pc:docMk/>
          <pc:sldMk cId="744401831" sldId="259"/>
        </pc:sldMkLst>
        <pc:picChg chg="add mod modCrop">
          <ac:chgData name="Torres, Matthew" userId="S::matthew.m.torres@marquette.edu::c3524aef-62ea-4073-8dae-b619bdd0ff7a" providerId="AD" clId="Web-{6F790915-F226-1BFB-5E07-57B5D033EF3C}" dt="2020-07-28T19:54:45.921" v="24"/>
          <ac:picMkLst>
            <pc:docMk/>
            <pc:sldMk cId="744401831" sldId="259"/>
            <ac:picMk id="2" creationId="{088A9574-EC3E-4286-9809-31515956132F}"/>
          </ac:picMkLst>
        </pc:picChg>
      </pc:sldChg>
      <pc:sldChg chg="addSp modSp new">
        <pc:chgData name="Torres, Matthew" userId="S::matthew.m.torres@marquette.edu::c3524aef-62ea-4073-8dae-b619bdd0ff7a" providerId="AD" clId="Web-{6F790915-F226-1BFB-5E07-57B5D033EF3C}" dt="2020-07-28T19:46:30.483" v="12"/>
        <pc:sldMkLst>
          <pc:docMk/>
          <pc:sldMk cId="55989606" sldId="260"/>
        </pc:sldMkLst>
        <pc:picChg chg="add mod">
          <ac:chgData name="Torres, Matthew" userId="S::matthew.m.torres@marquette.edu::c3524aef-62ea-4073-8dae-b619bdd0ff7a" providerId="AD" clId="Web-{6F790915-F226-1BFB-5E07-57B5D033EF3C}" dt="2020-07-28T19:46:30.483" v="12"/>
          <ac:picMkLst>
            <pc:docMk/>
            <pc:sldMk cId="55989606" sldId="260"/>
            <ac:picMk id="2" creationId="{8583D665-8590-4DF1-A70A-41FC0F862E4D}"/>
          </ac:picMkLst>
        </pc:picChg>
      </pc:sldChg>
      <pc:sldChg chg="addSp delSp modSp new ord">
        <pc:chgData name="Torres, Matthew" userId="S::matthew.m.torres@marquette.edu::c3524aef-62ea-4073-8dae-b619bdd0ff7a" providerId="AD" clId="Web-{6F790915-F226-1BFB-5E07-57B5D033EF3C}" dt="2020-07-28T19:55:03.515" v="27" actId="1076"/>
        <pc:sldMkLst>
          <pc:docMk/>
          <pc:sldMk cId="1558562019" sldId="261"/>
        </pc:sldMkLst>
        <pc:picChg chg="add del mod">
          <ac:chgData name="Torres, Matthew" userId="S::matthew.m.torres@marquette.edu::c3524aef-62ea-4073-8dae-b619bdd0ff7a" providerId="AD" clId="Web-{6F790915-F226-1BFB-5E07-57B5D033EF3C}" dt="2020-07-28T19:46:23.561" v="10"/>
          <ac:picMkLst>
            <pc:docMk/>
            <pc:sldMk cId="1558562019" sldId="261"/>
            <ac:picMk id="2" creationId="{2C717E86-2ACB-4760-8062-5BE1178A6202}"/>
          </ac:picMkLst>
        </pc:picChg>
        <pc:picChg chg="add mod modCrop">
          <ac:chgData name="Torres, Matthew" userId="S::matthew.m.torres@marquette.edu::c3524aef-62ea-4073-8dae-b619bdd0ff7a" providerId="AD" clId="Web-{6F790915-F226-1BFB-5E07-57B5D033EF3C}" dt="2020-07-28T19:55:03.515" v="27" actId="1076"/>
          <ac:picMkLst>
            <pc:docMk/>
            <pc:sldMk cId="1558562019" sldId="261"/>
            <ac:picMk id="3" creationId="{D35C1517-9738-4F7D-BC86-E04E794A532B}"/>
          </ac:picMkLst>
        </pc:picChg>
      </pc:sldChg>
      <pc:sldChg chg="addSp modSp new">
        <pc:chgData name="Torres, Matthew" userId="S::matthew.m.torres@marquette.edu::c3524aef-62ea-4073-8dae-b619bdd0ff7a" providerId="AD" clId="Web-{6F790915-F226-1BFB-5E07-57B5D033EF3C}" dt="2020-07-28T19:55:47.984" v="30" actId="1076"/>
        <pc:sldMkLst>
          <pc:docMk/>
          <pc:sldMk cId="2669988294" sldId="262"/>
        </pc:sldMkLst>
        <pc:picChg chg="add mod modCrop">
          <ac:chgData name="Torres, Matthew" userId="S::matthew.m.torres@marquette.edu::c3524aef-62ea-4073-8dae-b619bdd0ff7a" providerId="AD" clId="Web-{6F790915-F226-1BFB-5E07-57B5D033EF3C}" dt="2020-07-28T19:55:47.984" v="30" actId="1076"/>
          <ac:picMkLst>
            <pc:docMk/>
            <pc:sldMk cId="2669988294" sldId="262"/>
            <ac:picMk id="2" creationId="{913EC939-B193-45BE-BC41-557A00F0AAF9}"/>
          </ac:picMkLst>
        </pc:picChg>
      </pc:sldChg>
      <pc:sldChg chg="addSp delSp modSp new">
        <pc:chgData name="Torres, Matthew" userId="S::matthew.m.torres@marquette.edu::c3524aef-62ea-4073-8dae-b619bdd0ff7a" providerId="AD" clId="Web-{6F790915-F226-1BFB-5E07-57B5D033EF3C}" dt="2020-07-28T19:56:00.593" v="33" actId="1076"/>
        <pc:sldMkLst>
          <pc:docMk/>
          <pc:sldMk cId="2851756121" sldId="263"/>
        </pc:sldMkLst>
        <pc:picChg chg="add del mod">
          <ac:chgData name="Torres, Matthew" userId="S::matthew.m.torres@marquette.edu::c3524aef-62ea-4073-8dae-b619bdd0ff7a" providerId="AD" clId="Web-{6F790915-F226-1BFB-5E07-57B5D033EF3C}" dt="2020-07-28T19:46:35.842" v="13"/>
          <ac:picMkLst>
            <pc:docMk/>
            <pc:sldMk cId="2851756121" sldId="263"/>
            <ac:picMk id="2" creationId="{298C8E72-E14D-4243-BC36-1D85A257EDAC}"/>
          </ac:picMkLst>
        </pc:picChg>
        <pc:picChg chg="add mod modCrop">
          <ac:chgData name="Torres, Matthew" userId="S::matthew.m.torres@marquette.edu::c3524aef-62ea-4073-8dae-b619bdd0ff7a" providerId="AD" clId="Web-{6F790915-F226-1BFB-5E07-57B5D033EF3C}" dt="2020-07-28T19:56:00.593" v="33" actId="1076"/>
          <ac:picMkLst>
            <pc:docMk/>
            <pc:sldMk cId="2851756121" sldId="263"/>
            <ac:picMk id="3" creationId="{C53E30BA-9DD6-441F-950E-545DA03D017D}"/>
          </ac:picMkLst>
        </pc:picChg>
      </pc:sldChg>
      <pc:sldChg chg="addSp modSp new modNotes">
        <pc:chgData name="Torres, Matthew" userId="S::matthew.m.torres@marquette.edu::c3524aef-62ea-4073-8dae-b619bdd0ff7a" providerId="AD" clId="Web-{6F790915-F226-1BFB-5E07-57B5D033EF3C}" dt="2020-07-28T20:07:39.142" v="64"/>
        <pc:sldMkLst>
          <pc:docMk/>
          <pc:sldMk cId="1187095412" sldId="264"/>
        </pc:sldMkLst>
        <pc:picChg chg="add mod modCrop">
          <ac:chgData name="Torres, Matthew" userId="S::matthew.m.torres@marquette.edu::c3524aef-62ea-4073-8dae-b619bdd0ff7a" providerId="AD" clId="Web-{6F790915-F226-1BFB-5E07-57B5D033EF3C}" dt="2020-07-28T19:56:14.500" v="36" actId="1076"/>
          <ac:picMkLst>
            <pc:docMk/>
            <pc:sldMk cId="1187095412" sldId="264"/>
            <ac:picMk id="2" creationId="{E83C6FAC-0675-433D-8FCB-5721DDC03832}"/>
          </ac:picMkLst>
        </pc:picChg>
      </pc:sldChg>
      <pc:sldChg chg="new del">
        <pc:chgData name="Torres, Matthew" userId="S::matthew.m.torres@marquette.edu::c3524aef-62ea-4073-8dae-b619bdd0ff7a" providerId="AD" clId="Web-{6F790915-F226-1BFB-5E07-57B5D033EF3C}" dt="2020-07-28T20:08:39.330" v="67"/>
        <pc:sldMkLst>
          <pc:docMk/>
          <pc:sldMk cId="1869443920" sldId="265"/>
        </pc:sldMkLst>
      </pc:sldChg>
      <pc:sldChg chg="addSp delSp modSp new add del mod setBg">
        <pc:chgData name="Torres, Matthew" userId="S::matthew.m.torres@marquette.edu::c3524aef-62ea-4073-8dae-b619bdd0ff7a" providerId="AD" clId="Web-{6F790915-F226-1BFB-5E07-57B5D033EF3C}" dt="2020-07-28T20:30:11.287" v="105"/>
        <pc:sldMkLst>
          <pc:docMk/>
          <pc:sldMk cId="3209539773" sldId="266"/>
        </pc:sldMkLst>
        <pc:spChg chg="mod">
          <ac:chgData name="Torres, Matthew" userId="S::matthew.m.torres@marquette.edu::c3524aef-62ea-4073-8dae-b619bdd0ff7a" providerId="AD" clId="Web-{6F790915-F226-1BFB-5E07-57B5D033EF3C}" dt="2020-07-28T20:16:12.113" v="90"/>
          <ac:spMkLst>
            <pc:docMk/>
            <pc:sldMk cId="3209539773" sldId="266"/>
            <ac:spMk id="2" creationId="{5CD756A9-E974-480C-88B8-842A1DB895BD}"/>
          </ac:spMkLst>
        </pc:spChg>
        <pc:spChg chg="del">
          <ac:chgData name="Torres, Matthew" userId="S::matthew.m.torres@marquette.edu::c3524aef-62ea-4073-8dae-b619bdd0ff7a" providerId="AD" clId="Web-{6F790915-F226-1BFB-5E07-57B5D033EF3C}" dt="2020-07-28T20:08:53.080" v="85"/>
          <ac:spMkLst>
            <pc:docMk/>
            <pc:sldMk cId="3209539773" sldId="266"/>
            <ac:spMk id="3" creationId="{A57CC076-74C8-4E03-9030-659FCBF11ABE}"/>
          </ac:spMkLst>
        </pc:spChg>
        <pc:spChg chg="add del">
          <ac:chgData name="Torres, Matthew" userId="S::matthew.m.torres@marquette.edu::c3524aef-62ea-4073-8dae-b619bdd0ff7a" providerId="AD" clId="Web-{6F790915-F226-1BFB-5E07-57B5D033EF3C}" dt="2020-07-28T20:16:12.113" v="90"/>
          <ac:spMkLst>
            <pc:docMk/>
            <pc:sldMk cId="3209539773" sldId="266"/>
            <ac:spMk id="9" creationId="{16C5FA50-8D52-4617-AF91-5C7B1C8352F1}"/>
          </ac:spMkLst>
        </pc:spChg>
        <pc:spChg chg="add del">
          <ac:chgData name="Torres, Matthew" userId="S::matthew.m.torres@marquette.edu::c3524aef-62ea-4073-8dae-b619bdd0ff7a" providerId="AD" clId="Web-{6F790915-F226-1BFB-5E07-57B5D033EF3C}" dt="2020-07-28T20:16:12.113" v="90"/>
          <ac:spMkLst>
            <pc:docMk/>
            <pc:sldMk cId="3209539773" sldId="266"/>
            <ac:spMk id="11" creationId="{E223798C-12AD-4B0C-A50C-D676347D67CF}"/>
          </ac:spMkLst>
        </pc:spChg>
        <pc:picChg chg="add mod ord">
          <ac:chgData name="Torres, Matthew" userId="S::matthew.m.torres@marquette.edu::c3524aef-62ea-4073-8dae-b619bdd0ff7a" providerId="AD" clId="Web-{6F790915-F226-1BFB-5E07-57B5D033EF3C}" dt="2020-07-28T20:16:12.113" v="90"/>
          <ac:picMkLst>
            <pc:docMk/>
            <pc:sldMk cId="3209539773" sldId="266"/>
            <ac:picMk id="4" creationId="{1AD79A48-8D53-4B82-B6D5-6381552FE126}"/>
          </ac:picMkLst>
        </pc:picChg>
      </pc:sldChg>
    </pc:docChg>
  </pc:docChgLst>
  <pc:docChgLst>
    <pc:chgData name="Torres, Matthew" userId="c3524aef-62ea-4073-8dae-b619bdd0ff7a" providerId="ADAL" clId="{34B0D89A-0E45-404F-BEE4-C94DC4B5D0C1}"/>
    <pc:docChg chg="modSld">
      <pc:chgData name="Torres, Matthew" userId="c3524aef-62ea-4073-8dae-b619bdd0ff7a" providerId="ADAL" clId="{34B0D89A-0E45-404F-BEE4-C94DC4B5D0C1}" dt="2020-08-03T18:56:23.518" v="45"/>
      <pc:docMkLst>
        <pc:docMk/>
      </pc:docMkLst>
      <pc:sldChg chg="addSp delSp modSp modTransition modAnim">
        <pc:chgData name="Torres, Matthew" userId="c3524aef-62ea-4073-8dae-b619bdd0ff7a" providerId="ADAL" clId="{34B0D89A-0E45-404F-BEE4-C94DC4B5D0C1}" dt="2020-08-03T18:56:23.518" v="45"/>
        <pc:sldMkLst>
          <pc:docMk/>
          <pc:sldMk cId="676637673" sldId="256"/>
        </pc:sldMkLst>
        <pc:picChg chg="add del mod">
          <ac:chgData name="Torres, Matthew" userId="c3524aef-62ea-4073-8dae-b619bdd0ff7a" providerId="ADAL" clId="{34B0D89A-0E45-404F-BEE4-C94DC4B5D0C1}" dt="2020-08-03T18:48:22.852" v="6"/>
          <ac:picMkLst>
            <pc:docMk/>
            <pc:sldMk cId="676637673" sldId="256"/>
            <ac:picMk id="3" creationId="{2B5872D6-28F7-7B4F-BFF2-A8CDD545AE3F}"/>
          </ac:picMkLst>
        </pc:picChg>
        <pc:picChg chg="add mod">
          <ac:chgData name="Torres, Matthew" userId="c3524aef-62ea-4073-8dae-b619bdd0ff7a" providerId="ADAL" clId="{34B0D89A-0E45-404F-BEE4-C94DC4B5D0C1}" dt="2020-08-03T18:56:23.518" v="45"/>
          <ac:picMkLst>
            <pc:docMk/>
            <pc:sldMk cId="676637673" sldId="256"/>
            <ac:picMk id="4" creationId="{980AFEE5-685F-5F41-8A41-60B47312EED1}"/>
          </ac:picMkLst>
        </pc:picChg>
      </pc:sldChg>
      <pc:sldChg chg="addSp delSp modSp modTransition modAnim">
        <pc:chgData name="Torres, Matthew" userId="c3524aef-62ea-4073-8dae-b619bdd0ff7a" providerId="ADAL" clId="{34B0D89A-0E45-404F-BEE4-C94DC4B5D0C1}" dt="2020-08-03T18:56:23.518" v="45"/>
        <pc:sldMkLst>
          <pc:docMk/>
          <pc:sldMk cId="1505071111" sldId="257"/>
        </pc:sldMkLst>
        <pc:picChg chg="add del mod">
          <ac:chgData name="Torres, Matthew" userId="c3524aef-62ea-4073-8dae-b619bdd0ff7a" providerId="ADAL" clId="{34B0D89A-0E45-404F-BEE4-C94DC4B5D0C1}" dt="2020-08-03T18:37:50.623" v="1"/>
          <ac:picMkLst>
            <pc:docMk/>
            <pc:sldMk cId="1505071111" sldId="257"/>
            <ac:picMk id="4" creationId="{4759D78D-30BA-4340-B042-B62700C2C2E4}"/>
          </ac:picMkLst>
        </pc:picChg>
        <pc:picChg chg="add del mod">
          <ac:chgData name="Torres, Matthew" userId="c3524aef-62ea-4073-8dae-b619bdd0ff7a" providerId="ADAL" clId="{34B0D89A-0E45-404F-BEE4-C94DC4B5D0C1}" dt="2020-08-03T18:38:44.830" v="2"/>
          <ac:picMkLst>
            <pc:docMk/>
            <pc:sldMk cId="1505071111" sldId="257"/>
            <ac:picMk id="5" creationId="{3053A2C0-6E25-4746-B077-DE21EDC2E4AE}"/>
          </ac:picMkLst>
        </pc:picChg>
        <pc:picChg chg="add del mod">
          <ac:chgData name="Torres, Matthew" userId="c3524aef-62ea-4073-8dae-b619bdd0ff7a" providerId="ADAL" clId="{34B0D89A-0E45-404F-BEE4-C94DC4B5D0C1}" dt="2020-08-03T18:40:38.530" v="4"/>
          <ac:picMkLst>
            <pc:docMk/>
            <pc:sldMk cId="1505071111" sldId="257"/>
            <ac:picMk id="10" creationId="{3762FA65-B299-1B42-BD43-131D269F2339}"/>
          </ac:picMkLst>
        </pc:picChg>
        <pc:picChg chg="add del mod">
          <ac:chgData name="Torres, Matthew" userId="c3524aef-62ea-4073-8dae-b619bdd0ff7a" providerId="ADAL" clId="{34B0D89A-0E45-404F-BEE4-C94DC4B5D0C1}" dt="2020-08-03T18:48:22.852" v="6"/>
          <ac:picMkLst>
            <pc:docMk/>
            <pc:sldMk cId="1505071111" sldId="257"/>
            <ac:picMk id="12" creationId="{E6FEC334-309A-F444-B655-D9BB29BC06D9}"/>
          </ac:picMkLst>
        </pc:picChg>
        <pc:picChg chg="add del mod">
          <ac:chgData name="Torres, Matthew" userId="c3524aef-62ea-4073-8dae-b619bdd0ff7a" providerId="ADAL" clId="{34B0D89A-0E45-404F-BEE4-C94DC4B5D0C1}" dt="2020-08-03T18:53:16.690" v="43"/>
          <ac:picMkLst>
            <pc:docMk/>
            <pc:sldMk cId="1505071111" sldId="257"/>
            <ac:picMk id="14" creationId="{64D9575E-2C46-1247-985A-DC1E1E91EE11}"/>
          </ac:picMkLst>
        </pc:picChg>
        <pc:picChg chg="add mod">
          <ac:chgData name="Torres, Matthew" userId="c3524aef-62ea-4073-8dae-b619bdd0ff7a" providerId="ADAL" clId="{34B0D89A-0E45-404F-BEE4-C94DC4B5D0C1}" dt="2020-08-03T18:56:23.518" v="45"/>
          <ac:picMkLst>
            <pc:docMk/>
            <pc:sldMk cId="1505071111" sldId="257"/>
            <ac:picMk id="16" creationId="{BFA6E00E-D207-BE43-B4F2-AB3FAB81F8DE}"/>
          </ac:picMkLst>
        </pc:picChg>
      </pc:sldChg>
      <pc:sldChg chg="addSp delSp modSp modTransition modAnim">
        <pc:chgData name="Torres, Matthew" userId="c3524aef-62ea-4073-8dae-b619bdd0ff7a" providerId="ADAL" clId="{34B0D89A-0E45-404F-BEE4-C94DC4B5D0C1}" dt="2020-08-03T18:56:23.518" v="45"/>
        <pc:sldMkLst>
          <pc:docMk/>
          <pc:sldMk cId="744401831" sldId="259"/>
        </pc:sldMkLst>
        <pc:picChg chg="add del mod">
          <ac:chgData name="Torres, Matthew" userId="c3524aef-62ea-4073-8dae-b619bdd0ff7a" providerId="ADAL" clId="{34B0D89A-0E45-404F-BEE4-C94DC4B5D0C1}" dt="2020-08-03T18:48:22.852" v="6"/>
          <ac:picMkLst>
            <pc:docMk/>
            <pc:sldMk cId="744401831" sldId="259"/>
            <ac:picMk id="5" creationId="{A02FA3BF-D8B6-9A4A-957E-2AA62D637E16}"/>
          </ac:picMkLst>
        </pc:picChg>
        <pc:picChg chg="add del mod">
          <ac:chgData name="Torres, Matthew" userId="c3524aef-62ea-4073-8dae-b619bdd0ff7a" providerId="ADAL" clId="{34B0D89A-0E45-404F-BEE4-C94DC4B5D0C1}" dt="2020-08-03T18:53:16.690" v="43"/>
          <ac:picMkLst>
            <pc:docMk/>
            <pc:sldMk cId="744401831" sldId="259"/>
            <ac:picMk id="10" creationId="{D5B79FB0-88F2-3E45-B7AB-4DE732BE3B66}"/>
          </ac:picMkLst>
        </pc:picChg>
        <pc:picChg chg="add mod">
          <ac:chgData name="Torres, Matthew" userId="c3524aef-62ea-4073-8dae-b619bdd0ff7a" providerId="ADAL" clId="{34B0D89A-0E45-404F-BEE4-C94DC4B5D0C1}" dt="2020-08-03T18:56:23.518" v="45"/>
          <ac:picMkLst>
            <pc:docMk/>
            <pc:sldMk cId="744401831" sldId="259"/>
            <ac:picMk id="12" creationId="{AEC2F095-FF13-F941-907D-800457940517}"/>
          </ac:picMkLst>
        </pc:picChg>
      </pc:sldChg>
      <pc:sldChg chg="addSp delSp modSp modTransition modAnim">
        <pc:chgData name="Torres, Matthew" userId="c3524aef-62ea-4073-8dae-b619bdd0ff7a" providerId="ADAL" clId="{34B0D89A-0E45-404F-BEE4-C94DC4B5D0C1}" dt="2020-08-03T18:56:23.518" v="45"/>
        <pc:sldMkLst>
          <pc:docMk/>
          <pc:sldMk cId="1558562019" sldId="261"/>
        </pc:sldMkLst>
        <pc:picChg chg="add del mod">
          <ac:chgData name="Torres, Matthew" userId="c3524aef-62ea-4073-8dae-b619bdd0ff7a" providerId="ADAL" clId="{34B0D89A-0E45-404F-BEE4-C94DC4B5D0C1}" dt="2020-08-03T18:53:16.690" v="43"/>
          <ac:picMkLst>
            <pc:docMk/>
            <pc:sldMk cId="1558562019" sldId="261"/>
            <ac:picMk id="5" creationId="{45E266A0-794B-2D46-8E86-9C19EF662895}"/>
          </ac:picMkLst>
        </pc:picChg>
        <pc:picChg chg="add mod">
          <ac:chgData name="Torres, Matthew" userId="c3524aef-62ea-4073-8dae-b619bdd0ff7a" providerId="ADAL" clId="{34B0D89A-0E45-404F-BEE4-C94DC4B5D0C1}" dt="2020-08-03T18:56:23.518" v="45"/>
          <ac:picMkLst>
            <pc:docMk/>
            <pc:sldMk cId="1558562019" sldId="261"/>
            <ac:picMk id="6" creationId="{C9C5A0A5-46F1-B34D-BECD-A951199D7EEE}"/>
          </ac:picMkLst>
        </pc:picChg>
      </pc:sldChg>
      <pc:sldChg chg="addSp delSp modSp modTransition modAnim">
        <pc:chgData name="Torres, Matthew" userId="c3524aef-62ea-4073-8dae-b619bdd0ff7a" providerId="ADAL" clId="{34B0D89A-0E45-404F-BEE4-C94DC4B5D0C1}" dt="2020-08-03T18:56:23.518" v="45"/>
        <pc:sldMkLst>
          <pc:docMk/>
          <pc:sldMk cId="2669988294" sldId="262"/>
        </pc:sldMkLst>
        <pc:picChg chg="add del mod">
          <ac:chgData name="Torres, Matthew" userId="c3524aef-62ea-4073-8dae-b619bdd0ff7a" providerId="ADAL" clId="{34B0D89A-0E45-404F-BEE4-C94DC4B5D0C1}" dt="2020-08-03T18:48:22.852" v="6"/>
          <ac:picMkLst>
            <pc:docMk/>
            <pc:sldMk cId="2669988294" sldId="262"/>
            <ac:picMk id="4" creationId="{72987E4D-80E6-5A48-ABF6-27AB76FF2EFC}"/>
          </ac:picMkLst>
        </pc:picChg>
        <pc:picChg chg="add del mod">
          <ac:chgData name="Torres, Matthew" userId="c3524aef-62ea-4073-8dae-b619bdd0ff7a" providerId="ADAL" clId="{34B0D89A-0E45-404F-BEE4-C94DC4B5D0C1}" dt="2020-08-03T18:53:16.690" v="43"/>
          <ac:picMkLst>
            <pc:docMk/>
            <pc:sldMk cId="2669988294" sldId="262"/>
            <ac:picMk id="5" creationId="{F7DCDD72-3DCB-4640-857C-B9E15CA95FFD}"/>
          </ac:picMkLst>
        </pc:picChg>
        <pc:picChg chg="add mod">
          <ac:chgData name="Torres, Matthew" userId="c3524aef-62ea-4073-8dae-b619bdd0ff7a" providerId="ADAL" clId="{34B0D89A-0E45-404F-BEE4-C94DC4B5D0C1}" dt="2020-08-03T18:56:23.518" v="45"/>
          <ac:picMkLst>
            <pc:docMk/>
            <pc:sldMk cId="2669988294" sldId="262"/>
            <ac:picMk id="6" creationId="{D76D8F2B-32AB-854E-BF88-7329C40A6852}"/>
          </ac:picMkLst>
        </pc:picChg>
      </pc:sldChg>
      <pc:sldChg chg="addSp delSp modSp modTransition modAnim modNotesTx">
        <pc:chgData name="Torres, Matthew" userId="c3524aef-62ea-4073-8dae-b619bdd0ff7a" providerId="ADAL" clId="{34B0D89A-0E45-404F-BEE4-C94DC4B5D0C1}" dt="2020-08-03T18:56:23.518" v="45"/>
        <pc:sldMkLst>
          <pc:docMk/>
          <pc:sldMk cId="2851756121" sldId="263"/>
        </pc:sldMkLst>
        <pc:picChg chg="add del mod">
          <ac:chgData name="Torres, Matthew" userId="c3524aef-62ea-4073-8dae-b619bdd0ff7a" providerId="ADAL" clId="{34B0D89A-0E45-404F-BEE4-C94DC4B5D0C1}" dt="2020-08-03T18:53:16.690" v="43"/>
          <ac:picMkLst>
            <pc:docMk/>
            <pc:sldMk cId="2851756121" sldId="263"/>
            <ac:picMk id="4" creationId="{3D5DC6FB-A713-FE4F-ADD8-685413FD69AD}"/>
          </ac:picMkLst>
        </pc:picChg>
        <pc:picChg chg="add mod">
          <ac:chgData name="Torres, Matthew" userId="c3524aef-62ea-4073-8dae-b619bdd0ff7a" providerId="ADAL" clId="{34B0D89A-0E45-404F-BEE4-C94DC4B5D0C1}" dt="2020-08-03T18:56:23.518" v="45"/>
          <ac:picMkLst>
            <pc:docMk/>
            <pc:sldMk cId="2851756121" sldId="263"/>
            <ac:picMk id="5" creationId="{883A43D2-DF80-134B-ABAC-D7143628E490}"/>
          </ac:picMkLst>
        </pc:picChg>
      </pc:sldChg>
      <pc:sldChg chg="addSp delSp modSp modTransition modAnim">
        <pc:chgData name="Torres, Matthew" userId="c3524aef-62ea-4073-8dae-b619bdd0ff7a" providerId="ADAL" clId="{34B0D89A-0E45-404F-BEE4-C94DC4B5D0C1}" dt="2020-08-03T18:56:23.518" v="45"/>
        <pc:sldMkLst>
          <pc:docMk/>
          <pc:sldMk cId="1187095412" sldId="264"/>
        </pc:sldMkLst>
        <pc:picChg chg="add del mod">
          <ac:chgData name="Torres, Matthew" userId="c3524aef-62ea-4073-8dae-b619bdd0ff7a" providerId="ADAL" clId="{34B0D89A-0E45-404F-BEE4-C94DC4B5D0C1}" dt="2020-08-03T18:53:16.690" v="43"/>
          <ac:picMkLst>
            <pc:docMk/>
            <pc:sldMk cId="1187095412" sldId="264"/>
            <ac:picMk id="4" creationId="{86A63B8F-E74C-774F-8BC5-FB7AD151B8B3}"/>
          </ac:picMkLst>
        </pc:picChg>
        <pc:picChg chg="add mod">
          <ac:chgData name="Torres, Matthew" userId="c3524aef-62ea-4073-8dae-b619bdd0ff7a" providerId="ADAL" clId="{34B0D89A-0E45-404F-BEE4-C94DC4B5D0C1}" dt="2020-08-03T18:56:23.518" v="45"/>
          <ac:picMkLst>
            <pc:docMk/>
            <pc:sldMk cId="1187095412" sldId="264"/>
            <ac:picMk id="5" creationId="{E7168CD5-64DD-8448-B870-DF22D2FD8CF1}"/>
          </ac:picMkLst>
        </pc:picChg>
      </pc:sldChg>
      <pc:sldChg chg="addSp delSp modSp modTransition modAnim">
        <pc:chgData name="Torres, Matthew" userId="c3524aef-62ea-4073-8dae-b619bdd0ff7a" providerId="ADAL" clId="{34B0D89A-0E45-404F-BEE4-C94DC4B5D0C1}" dt="2020-08-03T18:56:23.518" v="45"/>
        <pc:sldMkLst>
          <pc:docMk/>
          <pc:sldMk cId="1547362267" sldId="265"/>
        </pc:sldMkLst>
        <pc:picChg chg="add del mod">
          <ac:chgData name="Torres, Matthew" userId="c3524aef-62ea-4073-8dae-b619bdd0ff7a" providerId="ADAL" clId="{34B0D89A-0E45-404F-BEE4-C94DC4B5D0C1}" dt="2020-08-03T18:48:22.852" v="6"/>
          <ac:picMkLst>
            <pc:docMk/>
            <pc:sldMk cId="1547362267" sldId="265"/>
            <ac:picMk id="4" creationId="{88E61AA7-3646-8D45-AF78-D0852422BD8A}"/>
          </ac:picMkLst>
        </pc:picChg>
        <pc:picChg chg="add del mod">
          <ac:chgData name="Torres, Matthew" userId="c3524aef-62ea-4073-8dae-b619bdd0ff7a" providerId="ADAL" clId="{34B0D89A-0E45-404F-BEE4-C94DC4B5D0C1}" dt="2020-08-03T18:53:16.690" v="43"/>
          <ac:picMkLst>
            <pc:docMk/>
            <pc:sldMk cId="1547362267" sldId="265"/>
            <ac:picMk id="5" creationId="{FCDFF24E-C2F0-5749-9482-6C00770B9E4B}"/>
          </ac:picMkLst>
        </pc:picChg>
        <pc:picChg chg="add mod">
          <ac:chgData name="Torres, Matthew" userId="c3524aef-62ea-4073-8dae-b619bdd0ff7a" providerId="ADAL" clId="{34B0D89A-0E45-404F-BEE4-C94DC4B5D0C1}" dt="2020-08-03T18:56:23.518" v="45"/>
          <ac:picMkLst>
            <pc:docMk/>
            <pc:sldMk cId="1547362267" sldId="265"/>
            <ac:picMk id="6" creationId="{B9E31723-06D9-3547-9027-7CAAA4D4E54A}"/>
          </ac:picMkLst>
        </pc:picChg>
      </pc:sldChg>
    </pc:docChg>
  </pc:docChgLst>
  <pc:docChgLst>
    <pc:chgData name="Regan, Lily" userId="S::lily.regan@marquette.edu::3b9f51f6-e420-451e-aaca-9004b6c8435b" providerId="AD" clId="Web-{284BA614-C0F6-E08E-ECCA-E5E8EC4C0A9A}"/>
    <pc:docChg chg="addSld delSld modSld addMainMaster modMainMaster">
      <pc:chgData name="Regan, Lily" userId="S::lily.regan@marquette.edu::3b9f51f6-e420-451e-aaca-9004b6c8435b" providerId="AD" clId="Web-{284BA614-C0F6-E08E-ECCA-E5E8EC4C0A9A}" dt="2020-07-28T20:51:32.405" v="431"/>
      <pc:docMkLst>
        <pc:docMk/>
      </pc:docMkLst>
      <pc:sldChg chg="delSp modSp">
        <pc:chgData name="Regan, Lily" userId="S::lily.regan@marquette.edu::3b9f51f6-e420-451e-aaca-9004b6c8435b" providerId="AD" clId="Web-{284BA614-C0F6-E08E-ECCA-E5E8EC4C0A9A}" dt="2020-07-28T20:23:54.639" v="16"/>
        <pc:sldMkLst>
          <pc:docMk/>
          <pc:sldMk cId="676637673" sldId="256"/>
        </pc:sldMkLst>
        <pc:spChg chg="mod">
          <ac:chgData name="Regan, Lily" userId="S::lily.regan@marquette.edu::3b9f51f6-e420-451e-aaca-9004b6c8435b" providerId="AD" clId="Web-{284BA614-C0F6-E08E-ECCA-E5E8EC4C0A9A}" dt="2020-07-28T20:23:51.670" v="13" actId="20577"/>
          <ac:spMkLst>
            <pc:docMk/>
            <pc:sldMk cId="676637673" sldId="256"/>
            <ac:spMk id="2" creationId="{5354B261-BE24-4CD2-AB6B-1CF427328384}"/>
          </ac:spMkLst>
        </pc:spChg>
        <pc:spChg chg="del mod">
          <ac:chgData name="Regan, Lily" userId="S::lily.regan@marquette.edu::3b9f51f6-e420-451e-aaca-9004b6c8435b" providerId="AD" clId="Web-{284BA614-C0F6-E08E-ECCA-E5E8EC4C0A9A}" dt="2020-07-28T20:23:54.639" v="16"/>
          <ac:spMkLst>
            <pc:docMk/>
            <pc:sldMk cId="676637673" sldId="256"/>
            <ac:spMk id="3" creationId="{82E6CB3E-5414-4D23-8EBE-D133781A25E4}"/>
          </ac:spMkLst>
        </pc:spChg>
      </pc:sldChg>
      <pc:sldChg chg="addSp delSp modSp addAnim modAnim">
        <pc:chgData name="Regan, Lily" userId="S::lily.regan@marquette.edu::3b9f51f6-e420-451e-aaca-9004b6c8435b" providerId="AD" clId="Web-{284BA614-C0F6-E08E-ECCA-E5E8EC4C0A9A}" dt="2020-07-28T20:34:51.683" v="135" actId="1076"/>
        <pc:sldMkLst>
          <pc:docMk/>
          <pc:sldMk cId="1505071111" sldId="257"/>
        </pc:sldMkLst>
        <pc:spChg chg="add del mod">
          <ac:chgData name="Regan, Lily" userId="S::lily.regan@marquette.edu::3b9f51f6-e420-451e-aaca-9004b6c8435b" providerId="AD" clId="Web-{284BA614-C0F6-E08E-ECCA-E5E8EC4C0A9A}" dt="2020-07-28T20:31:24.570" v="45"/>
          <ac:spMkLst>
            <pc:docMk/>
            <pc:sldMk cId="1505071111" sldId="257"/>
            <ac:spMk id="5" creationId="{BE04D464-4A67-47BC-9CCE-3E6A0276A2DF}"/>
          </ac:spMkLst>
        </pc:spChg>
        <pc:spChg chg="add mod">
          <ac:chgData name="Regan, Lily" userId="S::lily.regan@marquette.edu::3b9f51f6-e420-451e-aaca-9004b6c8435b" providerId="AD" clId="Web-{284BA614-C0F6-E08E-ECCA-E5E8EC4C0A9A}" dt="2020-07-28T20:31:04.741" v="39" actId="14100"/>
          <ac:spMkLst>
            <pc:docMk/>
            <pc:sldMk cId="1505071111" sldId="257"/>
            <ac:spMk id="6" creationId="{7F9E1128-F247-4233-93C6-01527B743291}"/>
          </ac:spMkLst>
        </pc:spChg>
        <pc:spChg chg="add mod">
          <ac:chgData name="Regan, Lily" userId="S::lily.regan@marquette.edu::3b9f51f6-e420-451e-aaca-9004b6c8435b" providerId="AD" clId="Web-{284BA614-C0F6-E08E-ECCA-E5E8EC4C0A9A}" dt="2020-07-28T20:33:52.307" v="126" actId="1076"/>
          <ac:spMkLst>
            <pc:docMk/>
            <pc:sldMk cId="1505071111" sldId="257"/>
            <ac:spMk id="8" creationId="{8A6BB5F7-5670-4FE5-925C-C5DD69CCF673}"/>
          </ac:spMkLst>
        </pc:spChg>
        <pc:picChg chg="mod">
          <ac:chgData name="Regan, Lily" userId="S::lily.regan@marquette.edu::3b9f51f6-e420-451e-aaca-9004b6c8435b" providerId="AD" clId="Web-{284BA614-C0F6-E08E-ECCA-E5E8EC4C0A9A}" dt="2020-07-28T20:34:51.683" v="135" actId="1076"/>
          <ac:picMkLst>
            <pc:docMk/>
            <pc:sldMk cId="1505071111" sldId="257"/>
            <ac:picMk id="2" creationId="{D5FC2ADE-74E5-4032-A0FE-E28A4B1E3F3F}"/>
          </ac:picMkLst>
        </pc:picChg>
        <pc:picChg chg="add del mod">
          <ac:chgData name="Regan, Lily" userId="S::lily.regan@marquette.edu::3b9f51f6-e420-451e-aaca-9004b6c8435b" providerId="AD" clId="Web-{284BA614-C0F6-E08E-ECCA-E5E8EC4C0A9A}" dt="2020-07-28T20:30:01.006" v="29"/>
          <ac:picMkLst>
            <pc:docMk/>
            <pc:sldMk cId="1505071111" sldId="257"/>
            <ac:picMk id="4" creationId="{BABBDA23-9E03-405B-8346-223AA1CE3E39}"/>
          </ac:picMkLst>
        </pc:picChg>
        <pc:cxnChg chg="add mod">
          <ac:chgData name="Regan, Lily" userId="S::lily.regan@marquette.edu::3b9f51f6-e420-451e-aaca-9004b6c8435b" providerId="AD" clId="Web-{284BA614-C0F6-E08E-ECCA-E5E8EC4C0A9A}" dt="2020-07-28T20:34:42.855" v="131" actId="14100"/>
          <ac:cxnSpMkLst>
            <pc:docMk/>
            <pc:sldMk cId="1505071111" sldId="257"/>
            <ac:cxnSpMk id="3" creationId="{E8D6E403-48EB-424D-AD05-DD809044F5FA}"/>
          </ac:cxnSpMkLst>
        </pc:cxnChg>
      </pc:sldChg>
      <pc:sldChg chg="delSp del">
        <pc:chgData name="Regan, Lily" userId="S::lily.regan@marquette.edu::3b9f51f6-e420-451e-aaca-9004b6c8435b" providerId="AD" clId="Web-{284BA614-C0F6-E08E-ECCA-E5E8EC4C0A9A}" dt="2020-07-28T20:29:13.302" v="28"/>
        <pc:sldMkLst>
          <pc:docMk/>
          <pc:sldMk cId="4289327387" sldId="258"/>
        </pc:sldMkLst>
        <pc:picChg chg="del">
          <ac:chgData name="Regan, Lily" userId="S::lily.regan@marquette.edu::3b9f51f6-e420-451e-aaca-9004b6c8435b" providerId="AD" clId="Web-{284BA614-C0F6-E08E-ECCA-E5E8EC4C0A9A}" dt="2020-07-28T20:26:52.768" v="21"/>
          <ac:picMkLst>
            <pc:docMk/>
            <pc:sldMk cId="4289327387" sldId="258"/>
            <ac:picMk id="2" creationId="{4A5DF9A8-CA5B-4693-8B0D-3A34C446EB46}"/>
          </ac:picMkLst>
        </pc:picChg>
      </pc:sldChg>
      <pc:sldChg chg="addSp delSp modSp addAnim modAnim modNotes">
        <pc:chgData name="Regan, Lily" userId="S::lily.regan@marquette.edu::3b9f51f6-e420-451e-aaca-9004b6c8435b" providerId="AD" clId="Web-{284BA614-C0F6-E08E-ECCA-E5E8EC4C0A9A}" dt="2020-07-28T20:44:34.569" v="279"/>
        <pc:sldMkLst>
          <pc:docMk/>
          <pc:sldMk cId="744401831" sldId="259"/>
        </pc:sldMkLst>
        <pc:spChg chg="add mod">
          <ac:chgData name="Regan, Lily" userId="S::lily.regan@marquette.edu::3b9f51f6-e420-451e-aaca-9004b6c8435b" providerId="AD" clId="Web-{284BA614-C0F6-E08E-ECCA-E5E8EC4C0A9A}" dt="2020-07-28T20:40:53.549" v="255" actId="14100"/>
          <ac:spMkLst>
            <pc:docMk/>
            <pc:sldMk cId="744401831" sldId="259"/>
            <ac:spMk id="4" creationId="{0BEEB2C9-1483-44F0-918E-D4BD3F93B0D5}"/>
          </ac:spMkLst>
        </pc:spChg>
        <pc:spChg chg="add del mod">
          <ac:chgData name="Regan, Lily" userId="S::lily.regan@marquette.edu::3b9f51f6-e420-451e-aaca-9004b6c8435b" providerId="AD" clId="Web-{284BA614-C0F6-E08E-ECCA-E5E8EC4C0A9A}" dt="2020-07-28T20:36:19.653" v="144"/>
          <ac:spMkLst>
            <pc:docMk/>
            <pc:sldMk cId="744401831" sldId="259"/>
            <ac:spMk id="5" creationId="{85E46EAF-D3E6-487B-B09F-DB6CF86AE553}"/>
          </ac:spMkLst>
        </pc:spChg>
        <pc:spChg chg="add mod">
          <ac:chgData name="Regan, Lily" userId="S::lily.regan@marquette.edu::3b9f51f6-e420-451e-aaca-9004b6c8435b" providerId="AD" clId="Web-{284BA614-C0F6-E08E-ECCA-E5E8EC4C0A9A}" dt="2020-07-28T20:36:51.279" v="188" actId="1076"/>
          <ac:spMkLst>
            <pc:docMk/>
            <pc:sldMk cId="744401831" sldId="259"/>
            <ac:spMk id="6" creationId="{94AA46CF-DE37-4C09-9EF3-33D6E0B2072E}"/>
          </ac:spMkLst>
        </pc:spChg>
        <pc:spChg chg="add mod">
          <ac:chgData name="Regan, Lily" userId="S::lily.regan@marquette.edu::3b9f51f6-e420-451e-aaca-9004b6c8435b" providerId="AD" clId="Web-{284BA614-C0F6-E08E-ECCA-E5E8EC4C0A9A}" dt="2020-07-28T20:41:35.456" v="265"/>
          <ac:spMkLst>
            <pc:docMk/>
            <pc:sldMk cId="744401831" sldId="259"/>
            <ac:spMk id="8" creationId="{7BA68EA4-F41A-4B1F-8A73-59D25AD0E72E}"/>
          </ac:spMkLst>
        </pc:spChg>
        <pc:cxnChg chg="add mod">
          <ac:chgData name="Regan, Lily" userId="S::lily.regan@marquette.edu::3b9f51f6-e420-451e-aaca-9004b6c8435b" providerId="AD" clId="Web-{284BA614-C0F6-E08E-ECCA-E5E8EC4C0A9A}" dt="2020-07-28T20:31:54.039" v="51"/>
          <ac:cxnSpMkLst>
            <pc:docMk/>
            <pc:sldMk cId="744401831" sldId="259"/>
            <ac:cxnSpMk id="3" creationId="{4FDA1A27-BD11-4368-80EC-F206EE8501BB}"/>
          </ac:cxnSpMkLst>
        </pc:cxnChg>
      </pc:sldChg>
      <pc:sldChg chg="addSp modSp modNotes">
        <pc:chgData name="Regan, Lily" userId="S::lily.regan@marquette.edu::3b9f51f6-e420-451e-aaca-9004b6c8435b" providerId="AD" clId="Web-{284BA614-C0F6-E08E-ECCA-E5E8EC4C0A9A}" dt="2020-07-28T20:40:39.861" v="253"/>
        <pc:sldMkLst>
          <pc:docMk/>
          <pc:sldMk cId="1558562019" sldId="261"/>
        </pc:sldMkLst>
        <pc:spChg chg="add mod">
          <ac:chgData name="Regan, Lily" userId="S::lily.regan@marquette.edu::3b9f51f6-e420-451e-aaca-9004b6c8435b" providerId="AD" clId="Web-{284BA614-C0F6-E08E-ECCA-E5E8EC4C0A9A}" dt="2020-07-28T20:39:53.954" v="247"/>
          <ac:spMkLst>
            <pc:docMk/>
            <pc:sldMk cId="1558562019" sldId="261"/>
            <ac:spMk id="2" creationId="{D50EB568-FD60-4E65-B81C-4B7D8E64D360}"/>
          </ac:spMkLst>
        </pc:spChg>
        <pc:picChg chg="mod modCrop">
          <ac:chgData name="Regan, Lily" userId="S::lily.regan@marquette.edu::3b9f51f6-e420-451e-aaca-9004b6c8435b" providerId="AD" clId="Web-{284BA614-C0F6-E08E-ECCA-E5E8EC4C0A9A}" dt="2020-07-28T20:38:32.609" v="193"/>
          <ac:picMkLst>
            <pc:docMk/>
            <pc:sldMk cId="1558562019" sldId="261"/>
            <ac:picMk id="3" creationId="{D35C1517-9738-4F7D-BC86-E04E794A532B}"/>
          </ac:picMkLst>
        </pc:picChg>
        <pc:cxnChg chg="add mod">
          <ac:chgData name="Regan, Lily" userId="S::lily.regan@marquette.edu::3b9f51f6-e420-451e-aaca-9004b6c8435b" providerId="AD" clId="Web-{284BA614-C0F6-E08E-ECCA-E5E8EC4C0A9A}" dt="2020-07-28T20:40:26.080" v="252"/>
          <ac:cxnSpMkLst>
            <pc:docMk/>
            <pc:sldMk cId="1558562019" sldId="261"/>
            <ac:cxnSpMk id="4" creationId="{6EAC02DD-C554-446F-A875-DCB486C314BF}"/>
          </ac:cxnSpMkLst>
        </pc:cxnChg>
      </pc:sldChg>
      <pc:sldChg chg="addSp modSp">
        <pc:chgData name="Regan, Lily" userId="S::lily.regan@marquette.edu::3b9f51f6-e420-451e-aaca-9004b6c8435b" providerId="AD" clId="Web-{284BA614-C0F6-E08E-ECCA-E5E8EC4C0A9A}" dt="2020-07-28T20:46:14.024" v="332" actId="1076"/>
        <pc:sldMkLst>
          <pc:docMk/>
          <pc:sldMk cId="2669988294" sldId="262"/>
        </pc:sldMkLst>
        <pc:spChg chg="add mod">
          <ac:chgData name="Regan, Lily" userId="S::lily.regan@marquette.edu::3b9f51f6-e420-451e-aaca-9004b6c8435b" providerId="AD" clId="Web-{284BA614-C0F6-E08E-ECCA-E5E8EC4C0A9A}" dt="2020-07-28T20:45:56.008" v="328" actId="1076"/>
          <ac:spMkLst>
            <pc:docMk/>
            <pc:sldMk cId="2669988294" sldId="262"/>
            <ac:spMk id="3" creationId="{89D1B950-7615-4930-9C8D-C3080C23FEFA}"/>
          </ac:spMkLst>
        </pc:spChg>
        <pc:picChg chg="mod modCrop">
          <ac:chgData name="Regan, Lily" userId="S::lily.regan@marquette.edu::3b9f51f6-e420-451e-aaca-9004b6c8435b" providerId="AD" clId="Web-{284BA614-C0F6-E08E-ECCA-E5E8EC4C0A9A}" dt="2020-07-28T20:46:14.024" v="332" actId="1076"/>
          <ac:picMkLst>
            <pc:docMk/>
            <pc:sldMk cId="2669988294" sldId="262"/>
            <ac:picMk id="2" creationId="{913EC939-B193-45BE-BC41-557A00F0AAF9}"/>
          </ac:picMkLst>
        </pc:picChg>
      </pc:sldChg>
      <pc:sldChg chg="addSp modSp">
        <pc:chgData name="Regan, Lily" userId="S::lily.regan@marquette.edu::3b9f51f6-e420-451e-aaca-9004b6c8435b" providerId="AD" clId="Web-{284BA614-C0F6-E08E-ECCA-E5E8EC4C0A9A}" dt="2020-07-28T20:47:47.276" v="385" actId="1076"/>
        <pc:sldMkLst>
          <pc:docMk/>
          <pc:sldMk cId="2851756121" sldId="263"/>
        </pc:sldMkLst>
        <pc:spChg chg="add mod">
          <ac:chgData name="Regan, Lily" userId="S::lily.regan@marquette.edu::3b9f51f6-e420-451e-aaca-9004b6c8435b" providerId="AD" clId="Web-{284BA614-C0F6-E08E-ECCA-E5E8EC4C0A9A}" dt="2020-07-28T20:47:33.479" v="382" actId="1076"/>
          <ac:spMkLst>
            <pc:docMk/>
            <pc:sldMk cId="2851756121" sldId="263"/>
            <ac:spMk id="2" creationId="{DFB527A5-17B6-4CB6-81EC-B4E9C046CB6E}"/>
          </ac:spMkLst>
        </pc:spChg>
        <pc:picChg chg="mod modCrop">
          <ac:chgData name="Regan, Lily" userId="S::lily.regan@marquette.edu::3b9f51f6-e420-451e-aaca-9004b6c8435b" providerId="AD" clId="Web-{284BA614-C0F6-E08E-ECCA-E5E8EC4C0A9A}" dt="2020-07-28T20:47:47.276" v="385" actId="1076"/>
          <ac:picMkLst>
            <pc:docMk/>
            <pc:sldMk cId="2851756121" sldId="263"/>
            <ac:picMk id="3" creationId="{C53E30BA-9DD6-441F-950E-545DA03D017D}"/>
          </ac:picMkLst>
        </pc:picChg>
      </pc:sldChg>
      <pc:sldChg chg="addSp modSp">
        <pc:chgData name="Regan, Lily" userId="S::lily.regan@marquette.edu::3b9f51f6-e420-451e-aaca-9004b6c8435b" providerId="AD" clId="Web-{284BA614-C0F6-E08E-ECCA-E5E8EC4C0A9A}" dt="2020-07-28T20:49:07.199" v="430" actId="1076"/>
        <pc:sldMkLst>
          <pc:docMk/>
          <pc:sldMk cId="1187095412" sldId="264"/>
        </pc:sldMkLst>
        <pc:spChg chg="add mod">
          <ac:chgData name="Regan, Lily" userId="S::lily.regan@marquette.edu::3b9f51f6-e420-451e-aaca-9004b6c8435b" providerId="AD" clId="Web-{284BA614-C0F6-E08E-ECCA-E5E8EC4C0A9A}" dt="2020-07-28T20:48:51.168" v="426" actId="1076"/>
          <ac:spMkLst>
            <pc:docMk/>
            <pc:sldMk cId="1187095412" sldId="264"/>
            <ac:spMk id="3" creationId="{66CC3EEB-6ECA-4A74-A085-41C3098D765A}"/>
          </ac:spMkLst>
        </pc:spChg>
        <pc:picChg chg="mod modCrop">
          <ac:chgData name="Regan, Lily" userId="S::lily.regan@marquette.edu::3b9f51f6-e420-451e-aaca-9004b6c8435b" providerId="AD" clId="Web-{284BA614-C0F6-E08E-ECCA-E5E8EC4C0A9A}" dt="2020-07-28T20:49:07.199" v="430" actId="1076"/>
          <ac:picMkLst>
            <pc:docMk/>
            <pc:sldMk cId="1187095412" sldId="264"/>
            <ac:picMk id="2" creationId="{E83C6FAC-0675-433D-8FCB-5721DDC03832}"/>
          </ac:picMkLst>
        </pc:picChg>
      </pc:sldChg>
      <pc:sldChg chg="add">
        <pc:chgData name="Regan, Lily" userId="S::lily.regan@marquette.edu::3b9f51f6-e420-451e-aaca-9004b6c8435b" providerId="AD" clId="Web-{284BA614-C0F6-E08E-ECCA-E5E8EC4C0A9A}" dt="2020-07-28T20:51:32.405" v="431"/>
        <pc:sldMkLst>
          <pc:docMk/>
          <pc:sldMk cId="1547362267" sldId="265"/>
        </pc:sldMkLst>
      </pc:sldChg>
      <pc:sldMasterChg chg="add addSldLayout">
        <pc:chgData name="Regan, Lily" userId="S::lily.regan@marquette.edu::3b9f51f6-e420-451e-aaca-9004b6c8435b" providerId="AD" clId="Web-{284BA614-C0F6-E08E-ECCA-E5E8EC4C0A9A}" dt="2020-07-28T20:51:32.405" v="431"/>
        <pc:sldMasterMkLst>
          <pc:docMk/>
          <pc:sldMasterMk cId="3976307429" sldId="2147483648"/>
        </pc:sldMasterMkLst>
        <pc:sldLayoutChg chg="add">
          <pc:chgData name="Regan, Lily" userId="S::lily.regan@marquette.edu::3b9f51f6-e420-451e-aaca-9004b6c8435b" providerId="AD" clId="Web-{284BA614-C0F6-E08E-ECCA-E5E8EC4C0A9A}" dt="2020-07-28T20:51:32.405" v="431"/>
          <pc:sldLayoutMkLst>
            <pc:docMk/>
            <pc:sldMasterMk cId="3976307429" sldId="2147483648"/>
            <pc:sldLayoutMk cId="3784407185" sldId="2147483649"/>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3810978003" sldId="2147483650"/>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1384024583" sldId="2147483651"/>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4218861295" sldId="2147483652"/>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1973104603" sldId="2147483653"/>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3684625484" sldId="2147483654"/>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2615308977" sldId="2147483655"/>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533840241" sldId="2147483656"/>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678187381" sldId="2147483657"/>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4170026296" sldId="2147483658"/>
          </pc:sldLayoutMkLst>
        </pc:sldLayoutChg>
        <pc:sldLayoutChg chg="add">
          <pc:chgData name="Regan, Lily" userId="S::lily.regan@marquette.edu::3b9f51f6-e420-451e-aaca-9004b6c8435b" providerId="AD" clId="Web-{284BA614-C0F6-E08E-ECCA-E5E8EC4C0A9A}" dt="2020-07-28T20:51:32.405" v="431"/>
          <pc:sldLayoutMkLst>
            <pc:docMk/>
            <pc:sldMasterMk cId="3976307429" sldId="2147483648"/>
            <pc:sldLayoutMk cId="3976829867" sldId="2147483659"/>
          </pc:sldLayoutMkLst>
        </pc:sldLayoutChg>
      </pc:sldMasterChg>
      <pc:sldMasterChg chg="replId modSldLayout">
        <pc:chgData name="Regan, Lily" userId="S::lily.regan@marquette.edu::3b9f51f6-e420-451e-aaca-9004b6c8435b" providerId="AD" clId="Web-{284BA614-C0F6-E08E-ECCA-E5E8EC4C0A9A}" dt="2020-07-28T20:51:32.405" v="431"/>
        <pc:sldMasterMkLst>
          <pc:docMk/>
          <pc:sldMasterMk cId="2774353927" sldId="2147483660"/>
        </pc:sldMasterMkLst>
        <pc:sldLayoutChg chg="replId">
          <pc:chgData name="Regan, Lily" userId="S::lily.regan@marquette.edu::3b9f51f6-e420-451e-aaca-9004b6c8435b" providerId="AD" clId="Web-{284BA614-C0F6-E08E-ECCA-E5E8EC4C0A9A}" dt="2020-07-28T20:51:32.405" v="431"/>
          <pc:sldLayoutMkLst>
            <pc:docMk/>
            <pc:sldMasterMk cId="2774353927" sldId="2147483660"/>
            <pc:sldLayoutMk cId="650102690" sldId="2147483661"/>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2845510000" sldId="2147483662"/>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2990715185" sldId="2147483663"/>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2561842177" sldId="2147483664"/>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2407442820" sldId="2147483665"/>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2973162459" sldId="2147483666"/>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3996285310" sldId="2147483667"/>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1083737077" sldId="2147483668"/>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1098309136" sldId="2147483669"/>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753368801" sldId="2147483670"/>
          </pc:sldLayoutMkLst>
        </pc:sldLayoutChg>
        <pc:sldLayoutChg chg="replId">
          <pc:chgData name="Regan, Lily" userId="S::lily.regan@marquette.edu::3b9f51f6-e420-451e-aaca-9004b6c8435b" providerId="AD" clId="Web-{284BA614-C0F6-E08E-ECCA-E5E8EC4C0A9A}" dt="2020-07-28T20:51:32.405" v="431"/>
          <pc:sldLayoutMkLst>
            <pc:docMk/>
            <pc:sldMasterMk cId="2774353927" sldId="2147483660"/>
            <pc:sldLayoutMk cId="1342445836"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B70AD-C3EC-497B-8D45-E029F5C766DC}" type="datetimeFigureOut">
              <a:rPr lang="en-US"/>
              <a:t>8/3/2020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6C06D-1FEC-4937-841F-03AD3986CEB0}" type="slidenum">
              <a:rPr lang="en-US"/>
              <a:t>‹#›</a:t>
            </a:fld>
            <a:endParaRPr lang="en-US"/>
          </a:p>
        </p:txBody>
      </p:sp>
    </p:spTree>
    <p:extLst>
      <p:ext uri="{BB962C8B-B14F-4D97-AF65-F5344CB8AC3E}">
        <p14:creationId xmlns:p14="http://schemas.microsoft.com/office/powerpoint/2010/main" val="92104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Many professors require their students to attend at least one reflection session. To attend these sessions, you MUST register for the session before the date of the reflection. Registering for a reflection is like registering for a Service Learning opportunity. </a:t>
            </a:r>
            <a:endParaRPr lang="en-US"/>
          </a:p>
        </p:txBody>
      </p:sp>
      <p:sp>
        <p:nvSpPr>
          <p:cNvPr id="4" name="Slide Number Placeholder 3"/>
          <p:cNvSpPr>
            <a:spLocks noGrp="1"/>
          </p:cNvSpPr>
          <p:nvPr>
            <p:ph type="sldNum" sz="quarter" idx="5"/>
          </p:nvPr>
        </p:nvSpPr>
        <p:spPr/>
        <p:txBody>
          <a:bodyPr/>
          <a:lstStyle/>
          <a:p>
            <a:fld id="{9996C06D-1FEC-4937-841F-03AD3986CEB0}" type="slidenum">
              <a:rPr lang="en-US"/>
              <a:t>1</a:t>
            </a:fld>
            <a:endParaRPr lang="en-US"/>
          </a:p>
        </p:txBody>
      </p:sp>
    </p:spTree>
    <p:extLst>
      <p:ext uri="{BB962C8B-B14F-4D97-AF65-F5344CB8AC3E}">
        <p14:creationId xmlns:p14="http://schemas.microsoft.com/office/powerpoint/2010/main" val="126936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Your first step is to log in to </a:t>
            </a:r>
            <a:r>
              <a:rPr lang="en" err="1"/>
              <a:t>MUEngage</a:t>
            </a:r>
            <a:r>
              <a:rPr lang="en"/>
              <a:t> using your </a:t>
            </a:r>
            <a:r>
              <a:rPr lang="en" err="1"/>
              <a:t>CheckMarq</a:t>
            </a:r>
            <a:r>
              <a:rPr lang="en"/>
              <a:t> credentials and to find your course group. To find your course group, click on your name in the top bar on the right-hand side and select DASHBOARD from the dropdown menu. Then select your class from the memberships tab.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9996C06D-1FEC-4937-841F-03AD3986CEB0}" type="slidenum">
              <a:rPr lang="en-US"/>
              <a:t>2</a:t>
            </a:fld>
            <a:endParaRPr lang="en-US"/>
          </a:p>
        </p:txBody>
      </p:sp>
    </p:spTree>
    <p:extLst>
      <p:ext uri="{BB962C8B-B14F-4D97-AF65-F5344CB8AC3E}">
        <p14:creationId xmlns:p14="http://schemas.microsoft.com/office/powerpoint/2010/main" val="424406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Search for REFLECTION in the EVENTS section and c</a:t>
            </a:r>
            <a:r>
              <a:rPr lang="en-US"/>
              <a:t>lick on the title of the event.</a:t>
            </a:r>
          </a:p>
        </p:txBody>
      </p:sp>
      <p:sp>
        <p:nvSpPr>
          <p:cNvPr id="4" name="Slide Number Placeholder 3"/>
          <p:cNvSpPr>
            <a:spLocks noGrp="1"/>
          </p:cNvSpPr>
          <p:nvPr>
            <p:ph type="sldNum" sz="quarter" idx="5"/>
          </p:nvPr>
        </p:nvSpPr>
        <p:spPr/>
        <p:txBody>
          <a:bodyPr/>
          <a:lstStyle/>
          <a:p>
            <a:fld id="{9996C06D-1FEC-4937-841F-03AD3986CEB0}" type="slidenum">
              <a:rPr lang="en-US"/>
              <a:t>3</a:t>
            </a:fld>
            <a:endParaRPr lang="en-US"/>
          </a:p>
        </p:txBody>
      </p:sp>
    </p:spTree>
    <p:extLst>
      <p:ext uri="{BB962C8B-B14F-4D97-AF65-F5344CB8AC3E}">
        <p14:creationId xmlns:p14="http://schemas.microsoft.com/office/powerpoint/2010/main" val="1555412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then click the register button in the upper right corner.</a:t>
            </a:r>
          </a:p>
        </p:txBody>
      </p:sp>
      <p:sp>
        <p:nvSpPr>
          <p:cNvPr id="4" name="Slide Number Placeholder 3"/>
          <p:cNvSpPr>
            <a:spLocks noGrp="1"/>
          </p:cNvSpPr>
          <p:nvPr>
            <p:ph type="sldNum" sz="quarter" idx="5"/>
          </p:nvPr>
        </p:nvSpPr>
        <p:spPr/>
        <p:txBody>
          <a:bodyPr/>
          <a:lstStyle/>
          <a:p>
            <a:fld id="{9996C06D-1FEC-4937-841F-03AD3986CEB0}" type="slidenum">
              <a:rPr lang="en-US"/>
              <a:t>4</a:t>
            </a:fld>
            <a:endParaRPr lang="en-US"/>
          </a:p>
        </p:txBody>
      </p:sp>
    </p:spTree>
    <p:extLst>
      <p:ext uri="{BB962C8B-B14F-4D97-AF65-F5344CB8AC3E}">
        <p14:creationId xmlns:p14="http://schemas.microsoft.com/office/powerpoint/2010/main" val="3873229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Next, you will have to select the date you plan to attend the reflection session. The date, time, and location of the reflection session will be listed. Then click the continue button at the bottom of the page.</a:t>
            </a:r>
          </a:p>
        </p:txBody>
      </p:sp>
      <p:sp>
        <p:nvSpPr>
          <p:cNvPr id="4" name="Slide Number Placeholder 3"/>
          <p:cNvSpPr>
            <a:spLocks noGrp="1"/>
          </p:cNvSpPr>
          <p:nvPr>
            <p:ph type="sldNum" sz="quarter" idx="5"/>
          </p:nvPr>
        </p:nvSpPr>
        <p:spPr/>
        <p:txBody>
          <a:bodyPr/>
          <a:lstStyle/>
          <a:p>
            <a:fld id="{9996C06D-1FEC-4937-841F-03AD3986CEB0}" type="slidenum">
              <a:rPr lang="en-US"/>
              <a:t>5</a:t>
            </a:fld>
            <a:endParaRPr lang="en-US"/>
          </a:p>
        </p:txBody>
      </p:sp>
    </p:spTree>
    <p:extLst>
      <p:ext uri="{BB962C8B-B14F-4D97-AF65-F5344CB8AC3E}">
        <p14:creationId xmlns:p14="http://schemas.microsoft.com/office/powerpoint/2010/main" val="3759938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"add registrants" tab, you will need to check the box provided and agree to the liability waiver. </a:t>
            </a:r>
          </a:p>
        </p:txBody>
      </p:sp>
      <p:sp>
        <p:nvSpPr>
          <p:cNvPr id="4" name="Slide Number Placeholder 3"/>
          <p:cNvSpPr>
            <a:spLocks noGrp="1"/>
          </p:cNvSpPr>
          <p:nvPr>
            <p:ph type="sldNum" sz="quarter" idx="5"/>
          </p:nvPr>
        </p:nvSpPr>
        <p:spPr/>
        <p:txBody>
          <a:bodyPr/>
          <a:lstStyle/>
          <a:p>
            <a:fld id="{9996C06D-1FEC-4937-841F-03AD3986CEB0}" type="slidenum">
              <a:rPr lang="en-US"/>
              <a:t>6</a:t>
            </a:fld>
            <a:endParaRPr lang="en-US"/>
          </a:p>
        </p:txBody>
      </p:sp>
    </p:spTree>
    <p:extLst>
      <p:ext uri="{BB962C8B-B14F-4D97-AF65-F5344CB8AC3E}">
        <p14:creationId xmlns:p14="http://schemas.microsoft.com/office/powerpoint/2010/main" val="2158812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Finally, you will be taken to the confirmation page. After confirming that the information is correct, you are all done!</a:t>
            </a:r>
          </a:p>
        </p:txBody>
      </p:sp>
      <p:sp>
        <p:nvSpPr>
          <p:cNvPr id="4" name="Slide Number Placeholder 3"/>
          <p:cNvSpPr>
            <a:spLocks noGrp="1"/>
          </p:cNvSpPr>
          <p:nvPr>
            <p:ph type="sldNum" sz="quarter" idx="5"/>
          </p:nvPr>
        </p:nvSpPr>
        <p:spPr/>
        <p:txBody>
          <a:bodyPr/>
          <a:lstStyle/>
          <a:p>
            <a:fld id="{9996C06D-1FEC-4937-841F-03AD3986CEB0}" type="slidenum">
              <a:rPr lang="en-US"/>
              <a:t>7</a:t>
            </a:fld>
            <a:endParaRPr lang="en-US"/>
          </a:p>
        </p:txBody>
      </p:sp>
    </p:spTree>
    <p:extLst>
      <p:ext uri="{BB962C8B-B14F-4D97-AF65-F5344CB8AC3E}">
        <p14:creationId xmlns:p14="http://schemas.microsoft.com/office/powerpoint/2010/main" val="833273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t>You can also find all this information in the student </a:t>
            </a:r>
            <a:r>
              <a:rPr lang="en" err="1"/>
              <a:t>MUEngage</a:t>
            </a:r>
            <a:r>
              <a:rPr lang="en"/>
              <a:t> guide that is on our website. It is linked below in the description, and if you find yourself struggling with anything, please consult the guide before reaching out to our office. If you still have questions, however, after watching this video and reading through the </a:t>
            </a:r>
            <a:r>
              <a:rPr lang="en" err="1"/>
              <a:t>MUEngage</a:t>
            </a:r>
            <a:r>
              <a:rPr lang="en"/>
              <a:t> Instructional Guide, please feel free to reach out to us at servicelearning@marquette.edu.</a:t>
            </a:r>
            <a:endParaRPr lang="en-US"/>
          </a:p>
        </p:txBody>
      </p:sp>
      <p:sp>
        <p:nvSpPr>
          <p:cNvPr id="4" name="Slide Number Placeholder 3"/>
          <p:cNvSpPr>
            <a:spLocks noGrp="1"/>
          </p:cNvSpPr>
          <p:nvPr>
            <p:ph type="sldNum" sz="quarter" idx="5"/>
          </p:nvPr>
        </p:nvSpPr>
        <p:spPr/>
        <p:txBody>
          <a:bodyPr/>
          <a:lstStyle/>
          <a:p>
            <a:fld id="{E6736ED7-EB3B-4FBF-BEED-0A0CA223E47E}" type="slidenum">
              <a:rPr lang="en-US"/>
              <a:t>8</a:t>
            </a:fld>
            <a:endParaRPr lang="en-US"/>
          </a:p>
        </p:txBody>
      </p:sp>
    </p:spTree>
    <p:extLst>
      <p:ext uri="{BB962C8B-B14F-4D97-AF65-F5344CB8AC3E}">
        <p14:creationId xmlns:p14="http://schemas.microsoft.com/office/powerpoint/2010/main" val="2753474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EEB4F-47B6-4D21-8158-F3298CC88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043772-917F-4D1F-937F-A8CD86CE7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5D4EBC-2257-4B48-B5DE-7DE01646D788}"/>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5" name="Footer Placeholder 4">
            <a:extLst>
              <a:ext uri="{FF2B5EF4-FFF2-40B4-BE49-F238E27FC236}">
                <a16:creationId xmlns:a16="http://schemas.microsoft.com/office/drawing/2014/main" id="{481F721B-F1F9-4E75-899A-334C0B5A3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2473D-8BED-42F8-8E44-900906E7CDE1}"/>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65010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F2CBA-C0DF-46B4-8A5F-190A88D00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28268B-C4D4-44C3-8076-8B0C4ABE6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14DF8E-A79C-4B66-BF9B-F571CF1ED7F9}"/>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5" name="Footer Placeholder 4">
            <a:extLst>
              <a:ext uri="{FF2B5EF4-FFF2-40B4-BE49-F238E27FC236}">
                <a16:creationId xmlns:a16="http://schemas.microsoft.com/office/drawing/2014/main" id="{B4D2397D-8EEC-473D-84AF-30878E1F9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0DDE11-55F8-49FF-AF25-933F58201884}"/>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75336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878CA6-17AB-4F9D-A844-62E88D7DA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0D33E1-23C8-4E68-B12C-75F07FA301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D279F8-613E-4362-918E-DE1AE9E57ED5}"/>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5" name="Footer Placeholder 4">
            <a:extLst>
              <a:ext uri="{FF2B5EF4-FFF2-40B4-BE49-F238E27FC236}">
                <a16:creationId xmlns:a16="http://schemas.microsoft.com/office/drawing/2014/main" id="{CBBA86E0-5A0D-4D57-84B6-94F05E3D7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481436-196F-432E-BCB8-54DAA5AA8F5E}"/>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1342445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D474-AF28-4DAC-B4B8-8682A37646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AF1530-9678-44A6-BD4E-1CD9DA1792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7CCD08-FDB4-40B4-B6A7-8B769F49A1E8}"/>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5" name="Footer Placeholder 4">
            <a:extLst>
              <a:ext uri="{FF2B5EF4-FFF2-40B4-BE49-F238E27FC236}">
                <a16:creationId xmlns:a16="http://schemas.microsoft.com/office/drawing/2014/main" id="{037696D8-4C51-49B9-8E51-BCBFADF18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AB6F6-2A7C-4310-A126-708730F3F615}"/>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378440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8F5D-C614-490C-9BF7-03B743183A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75915E-F866-4EEA-B19F-4B84F5AEE5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053A3-6145-4A54-96EE-3A46E6A11490}"/>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5" name="Footer Placeholder 4">
            <a:extLst>
              <a:ext uri="{FF2B5EF4-FFF2-40B4-BE49-F238E27FC236}">
                <a16:creationId xmlns:a16="http://schemas.microsoft.com/office/drawing/2014/main" id="{53F8891D-8750-40CC-A09F-74DDB0DBA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907CF-8D31-4F25-BAC3-C32DADD72C1B}"/>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3810978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D9A4-61F7-4842-9C86-BF563C4493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AAB5F3-C544-42DF-897A-7134BFB9D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A6E5D4-5E73-488F-A238-9EF50D71689B}"/>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5" name="Footer Placeholder 4">
            <a:extLst>
              <a:ext uri="{FF2B5EF4-FFF2-40B4-BE49-F238E27FC236}">
                <a16:creationId xmlns:a16="http://schemas.microsoft.com/office/drawing/2014/main" id="{77A8734A-B52A-48C8-BA8E-CBCEEAA5D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6665A-E84C-4F0D-AD12-4B247C850741}"/>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1384024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233E-33E8-450A-BABD-2C72742C66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33733-FC07-4691-835A-05A4D33165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BCBD72-46A6-4DED-AB38-AA5A1AA0C2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461BDB-F11E-4BB3-A9DA-5E34F9A79A1F}"/>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6" name="Footer Placeholder 5">
            <a:extLst>
              <a:ext uri="{FF2B5EF4-FFF2-40B4-BE49-F238E27FC236}">
                <a16:creationId xmlns:a16="http://schemas.microsoft.com/office/drawing/2014/main" id="{80A266B7-953B-40AA-BEED-AA656969AD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521AD-A8FD-41A8-AEE6-6F7C2667C853}"/>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421886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DF68-32A2-46E9-8FFC-AEF2E714A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4736F6-1983-468A-9380-F91EA5531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2F0FE7-96E5-44B6-A3D2-F67BB88F59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DBEA72-F2B5-45FB-9EFE-DA65799AE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A54A1-2152-4DFC-8143-4F95958D1B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851C3-2F44-4E4D-ACDF-CCED9EC77D89}"/>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8" name="Footer Placeholder 7">
            <a:extLst>
              <a:ext uri="{FF2B5EF4-FFF2-40B4-BE49-F238E27FC236}">
                <a16:creationId xmlns:a16="http://schemas.microsoft.com/office/drawing/2014/main" id="{6289BA10-4E4D-4D25-B4D9-ADC758105E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B7C0C8-BACE-48AC-A1D5-2BF28D9548D8}"/>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1973104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97F14-6299-4E91-94C3-8A8D883E11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0B8ABC-1A18-4047-9324-7556AC7E6152}"/>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4" name="Footer Placeholder 3">
            <a:extLst>
              <a:ext uri="{FF2B5EF4-FFF2-40B4-BE49-F238E27FC236}">
                <a16:creationId xmlns:a16="http://schemas.microsoft.com/office/drawing/2014/main" id="{A424A2CA-9DF5-48A4-A865-9D60972F4B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D5DF9F-CE03-4BEA-BBD1-B4F9C0B5BB0D}"/>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36846254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0084F-0E9F-4CFC-87D1-5F6FE4F1B8ED}"/>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3" name="Footer Placeholder 2">
            <a:extLst>
              <a:ext uri="{FF2B5EF4-FFF2-40B4-BE49-F238E27FC236}">
                <a16:creationId xmlns:a16="http://schemas.microsoft.com/office/drawing/2014/main" id="{D271C3D6-6A39-488E-8AAA-264C7B76196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0A1D9-81FA-437B-B8A9-C3F7BEA7505D}"/>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261530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B8AD1-79A0-4D41-BBD7-425AE7510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7F4254-C3EF-46E6-9ABA-21E244461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45FDB-7172-4421-A711-AA3212AFC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8ECA24-0E12-4DAD-945D-555F3D92DBCC}"/>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6" name="Footer Placeholder 5">
            <a:extLst>
              <a:ext uri="{FF2B5EF4-FFF2-40B4-BE49-F238E27FC236}">
                <a16:creationId xmlns:a16="http://schemas.microsoft.com/office/drawing/2014/main" id="{B03E933F-D5CD-4F28-9747-6CBE2DF64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54B186-2321-4A0F-855F-6946EBC4DEFC}"/>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53384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47BD-9153-4B96-80E8-FA1C4310C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758497-8EF6-466F-9284-72B25E219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03338-2674-4F56-8B92-ED4B33CD4512}"/>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5" name="Footer Placeholder 4">
            <a:extLst>
              <a:ext uri="{FF2B5EF4-FFF2-40B4-BE49-F238E27FC236}">
                <a16:creationId xmlns:a16="http://schemas.microsoft.com/office/drawing/2014/main" id="{85F14615-ABDB-49DA-887C-8E07D78C6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A670E-24E3-4299-A56B-8A4294ADCC09}"/>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2845510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95A1-4DD6-4F5B-8F0F-1367A2A16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E4E892-D582-4476-A915-949FED298A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8DCC85-6F91-4B37-8F9A-4378E49CD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406A0-C473-45CA-8D88-4968607A081E}"/>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6" name="Footer Placeholder 5">
            <a:extLst>
              <a:ext uri="{FF2B5EF4-FFF2-40B4-BE49-F238E27FC236}">
                <a16:creationId xmlns:a16="http://schemas.microsoft.com/office/drawing/2014/main" id="{D78877B1-5987-40E6-9E7D-DDAE7B5AF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7B281-A90D-465F-A647-A506DC29FF10}"/>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678187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52B80-C303-4B01-B659-6B2317696E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F62EEC-53AB-41F6-81AD-BF1EA235A5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4FD68-D72F-40FC-B65D-33F419F3F88A}"/>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5" name="Footer Placeholder 4">
            <a:extLst>
              <a:ext uri="{FF2B5EF4-FFF2-40B4-BE49-F238E27FC236}">
                <a16:creationId xmlns:a16="http://schemas.microsoft.com/office/drawing/2014/main" id="{2BE99F13-E7E7-491E-862B-822FA452A0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75997-2263-4224-8547-00F5B1543766}"/>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4170026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6A35EC-1E51-4A15-9481-7159E031DF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17DF3C-987F-4168-ABAD-CF1D425A83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A0AF2E-C335-4861-9E25-647C68CB7C21}"/>
              </a:ext>
            </a:extLst>
          </p:cNvPr>
          <p:cNvSpPr>
            <a:spLocks noGrp="1"/>
          </p:cNvSpPr>
          <p:nvPr>
            <p:ph type="dt" sz="half" idx="10"/>
          </p:nvPr>
        </p:nvSpPr>
        <p:spPr/>
        <p:txBody>
          <a:bodyPr/>
          <a:lstStyle/>
          <a:p>
            <a:fld id="{835919C9-0410-49FD-BFE1-40E19DB705CE}" type="datetimeFigureOut">
              <a:rPr lang="en-US" smtClean="0"/>
              <a:t>8/3/2020</a:t>
            </a:fld>
            <a:endParaRPr lang="en-US"/>
          </a:p>
        </p:txBody>
      </p:sp>
      <p:sp>
        <p:nvSpPr>
          <p:cNvPr id="5" name="Footer Placeholder 4">
            <a:extLst>
              <a:ext uri="{FF2B5EF4-FFF2-40B4-BE49-F238E27FC236}">
                <a16:creationId xmlns:a16="http://schemas.microsoft.com/office/drawing/2014/main" id="{8CF59E8D-0E29-439D-A5D8-9B659AAA0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83492-3C4E-45C0-95F6-12841B727D75}"/>
              </a:ext>
            </a:extLst>
          </p:cNvPr>
          <p:cNvSpPr>
            <a:spLocks noGrp="1"/>
          </p:cNvSpPr>
          <p:nvPr>
            <p:ph type="sldNum" sz="quarter" idx="12"/>
          </p:nvPr>
        </p:nvSpPr>
        <p:spPr/>
        <p:txBody>
          <a:bodyPr/>
          <a:lstStyle/>
          <a:p>
            <a:fld id="{AB9FFBFA-4944-409B-961D-1EE5ADDAB6BA}" type="slidenum">
              <a:rPr lang="en-US" smtClean="0"/>
              <a:t>‹#›</a:t>
            </a:fld>
            <a:endParaRPr lang="en-US"/>
          </a:p>
        </p:txBody>
      </p:sp>
    </p:spTree>
    <p:extLst>
      <p:ext uri="{BB962C8B-B14F-4D97-AF65-F5344CB8AC3E}">
        <p14:creationId xmlns:p14="http://schemas.microsoft.com/office/powerpoint/2010/main" val="397682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2186-EFE0-4058-B9BA-AB9AA57BE8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B9291F-7BAD-46DD-8D52-71B0D205C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389D08-6B71-4D66-A84D-A5EF85E9EE96}"/>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5" name="Footer Placeholder 4">
            <a:extLst>
              <a:ext uri="{FF2B5EF4-FFF2-40B4-BE49-F238E27FC236}">
                <a16:creationId xmlns:a16="http://schemas.microsoft.com/office/drawing/2014/main" id="{919B4AF5-79D3-4D43-9BB3-65EC5B2F1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C08CC-17AB-40D3-A515-C3B7B9D7410F}"/>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2990715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BD21-BE61-42C7-A2F7-B13BF2ACCA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130E64-EC1A-4035-BA97-6DB697DF3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F68E2-9A2E-439B-A43F-CB8F964AE1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021AE9-73B8-49A0-94ED-9A5DD01A9CD5}"/>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6" name="Footer Placeholder 5">
            <a:extLst>
              <a:ext uri="{FF2B5EF4-FFF2-40B4-BE49-F238E27FC236}">
                <a16:creationId xmlns:a16="http://schemas.microsoft.com/office/drawing/2014/main" id="{195FE7CC-971C-46EF-A9DE-0762E79E2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785D5-7F87-4E97-9277-CB799B493C63}"/>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256184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BF3A1-56BD-4606-BDBA-B1F4D25FB6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A97346-36F8-4EF8-A1F3-D11B879B8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4A1B8-8A3C-44F7-BE45-C5A38422BF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0A6028-7112-4102-85E6-74331ABB64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F3068E-F0B5-4CF3-8083-0E9D7D394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CD8CC2-474E-433C-861C-9A32B951B3FA}"/>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8" name="Footer Placeholder 7">
            <a:extLst>
              <a:ext uri="{FF2B5EF4-FFF2-40B4-BE49-F238E27FC236}">
                <a16:creationId xmlns:a16="http://schemas.microsoft.com/office/drawing/2014/main" id="{FED7C054-04F9-4CE4-B403-51760FF827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1B83A8-7300-40E7-85F2-881FC88FA642}"/>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240744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65145-BBF3-411C-B714-95FB66556B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F6491D-3077-4686-A9B4-2F37ED0DE740}"/>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4" name="Footer Placeholder 3">
            <a:extLst>
              <a:ext uri="{FF2B5EF4-FFF2-40B4-BE49-F238E27FC236}">
                <a16:creationId xmlns:a16="http://schemas.microsoft.com/office/drawing/2014/main" id="{3A364CD9-471F-45D8-8607-454B1E13B2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1F7405-A84A-4E97-A648-89FE9B03AF18}"/>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297316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56FB7B-49E3-4BB0-BC87-D849D2FDC8AE}"/>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3" name="Footer Placeholder 2">
            <a:extLst>
              <a:ext uri="{FF2B5EF4-FFF2-40B4-BE49-F238E27FC236}">
                <a16:creationId xmlns:a16="http://schemas.microsoft.com/office/drawing/2014/main" id="{C10DBC51-0A72-49DF-860E-69253B54B2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E3149B-B8D5-4FC0-BC56-A1FA5BC890EE}"/>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3996285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91A8-6FE7-4706-89B2-231FDA6A8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6EC9A8-6D48-494C-86B3-D4ED8FC5F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BF1AB3-8C04-494D-A919-A0AB98BAE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316CC-3CA8-47CF-82BC-53211B9664CF}"/>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6" name="Footer Placeholder 5">
            <a:extLst>
              <a:ext uri="{FF2B5EF4-FFF2-40B4-BE49-F238E27FC236}">
                <a16:creationId xmlns:a16="http://schemas.microsoft.com/office/drawing/2014/main" id="{A9BC9621-2BE7-4585-B6BB-BEC7388911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99A76-C430-460A-B50E-70135D760E16}"/>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108373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0A82B-AB50-41C9-88BF-E20C588B7C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FB59A-5167-40F8-9FBD-17210B2C02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373773-7DDA-4830-BC67-156B9124A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C9403C-25CE-4348-90AB-42B1F176FC60}"/>
              </a:ext>
            </a:extLst>
          </p:cNvPr>
          <p:cNvSpPr>
            <a:spLocks noGrp="1"/>
          </p:cNvSpPr>
          <p:nvPr>
            <p:ph type="dt" sz="half" idx="10"/>
          </p:nvPr>
        </p:nvSpPr>
        <p:spPr/>
        <p:txBody>
          <a:bodyPr/>
          <a:lstStyle/>
          <a:p>
            <a:fld id="{27E62427-F9EC-4378-9496-78F94EC761EF}" type="datetimeFigureOut">
              <a:rPr lang="en-US" smtClean="0"/>
              <a:t>8/3/2020</a:t>
            </a:fld>
            <a:endParaRPr lang="en-US"/>
          </a:p>
        </p:txBody>
      </p:sp>
      <p:sp>
        <p:nvSpPr>
          <p:cNvPr id="6" name="Footer Placeholder 5">
            <a:extLst>
              <a:ext uri="{FF2B5EF4-FFF2-40B4-BE49-F238E27FC236}">
                <a16:creationId xmlns:a16="http://schemas.microsoft.com/office/drawing/2014/main" id="{BEC4420B-C507-4981-A634-2A44C49CE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1E058-3F63-4E0F-B471-375ED90BC3B7}"/>
              </a:ext>
            </a:extLst>
          </p:cNvPr>
          <p:cNvSpPr>
            <a:spLocks noGrp="1"/>
          </p:cNvSpPr>
          <p:nvPr>
            <p:ph type="sldNum" sz="quarter" idx="12"/>
          </p:nvPr>
        </p:nvSpPr>
        <p:spPr/>
        <p:txBody>
          <a:bodyPr/>
          <a:lstStyle/>
          <a:p>
            <a:fld id="{F6F77680-A9F1-4D34-9FBC-F0966C4178CB}" type="slidenum">
              <a:rPr lang="en-US" smtClean="0"/>
              <a:t>‹#›</a:t>
            </a:fld>
            <a:endParaRPr lang="en-US"/>
          </a:p>
        </p:txBody>
      </p:sp>
    </p:spTree>
    <p:extLst>
      <p:ext uri="{BB962C8B-B14F-4D97-AF65-F5344CB8AC3E}">
        <p14:creationId xmlns:p14="http://schemas.microsoft.com/office/powerpoint/2010/main" val="109830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7C1AD4-36F6-47B0-94C7-DA3537751E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915DD1-EE5C-4067-8D3E-9761C7968B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3FA19-7A08-42C8-B7F1-0166BD416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62427-F9EC-4378-9496-78F94EC761EF}" type="datetimeFigureOut">
              <a:rPr lang="en-US" smtClean="0"/>
              <a:t>8/3/2020</a:t>
            </a:fld>
            <a:endParaRPr lang="en-US"/>
          </a:p>
        </p:txBody>
      </p:sp>
      <p:sp>
        <p:nvSpPr>
          <p:cNvPr id="5" name="Footer Placeholder 4">
            <a:extLst>
              <a:ext uri="{FF2B5EF4-FFF2-40B4-BE49-F238E27FC236}">
                <a16:creationId xmlns:a16="http://schemas.microsoft.com/office/drawing/2014/main" id="{B6ECA816-DB17-404C-B6E3-96D804583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C53007-F8F0-484B-AC4C-1158887864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77680-A9F1-4D34-9FBC-F0966C4178CB}" type="slidenum">
              <a:rPr lang="en-US" smtClean="0"/>
              <a:t>‹#›</a:t>
            </a:fld>
            <a:endParaRPr lang="en-US"/>
          </a:p>
        </p:txBody>
      </p:sp>
    </p:spTree>
    <p:extLst>
      <p:ext uri="{BB962C8B-B14F-4D97-AF65-F5344CB8AC3E}">
        <p14:creationId xmlns:p14="http://schemas.microsoft.com/office/powerpoint/2010/main" val="277435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5900D4-176C-4896-AE06-2F57CE84B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BE4239-B7A3-48F6-870B-09D34993A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71BB5-BAD5-4ED3-8751-F7D29016B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919C9-0410-49FD-BFE1-40E19DB705CE}" type="datetimeFigureOut">
              <a:rPr lang="en-US" smtClean="0"/>
              <a:t>8/3/2020</a:t>
            </a:fld>
            <a:endParaRPr lang="en-US"/>
          </a:p>
        </p:txBody>
      </p:sp>
      <p:sp>
        <p:nvSpPr>
          <p:cNvPr id="5" name="Footer Placeholder 4">
            <a:extLst>
              <a:ext uri="{FF2B5EF4-FFF2-40B4-BE49-F238E27FC236}">
                <a16:creationId xmlns:a16="http://schemas.microsoft.com/office/drawing/2014/main" id="{75C1F8CC-AF85-41A2-BF2D-DC2CB4A11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1F56F7-3321-462B-8C0D-7418A82572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9FFBFA-4944-409B-961D-1EE5ADDAB6BA}" type="slidenum">
              <a:rPr lang="en-US" smtClean="0"/>
              <a:t>‹#›</a:t>
            </a:fld>
            <a:endParaRPr lang="en-US"/>
          </a:p>
        </p:txBody>
      </p:sp>
    </p:spTree>
    <p:extLst>
      <p:ext uri="{BB962C8B-B14F-4D97-AF65-F5344CB8AC3E}">
        <p14:creationId xmlns:p14="http://schemas.microsoft.com/office/powerpoint/2010/main" val="3976307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png"/><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1.png"/><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hyperlink" Target="https://www.marquette.edu/service-learning/muengage.php" TargetMode="Externa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5354B261-BE24-4CD2-AB6B-1CF427328384}"/>
              </a:ext>
            </a:extLst>
          </p:cNvPr>
          <p:cNvSpPr>
            <a:spLocks noGrp="1"/>
          </p:cNvSpPr>
          <p:nvPr>
            <p:ph type="ctrTitle"/>
          </p:nvPr>
        </p:nvSpPr>
        <p:spPr>
          <a:xfrm>
            <a:off x="3204642" y="2353641"/>
            <a:ext cx="5782716" cy="2150719"/>
          </a:xfrm>
          <a:noFill/>
        </p:spPr>
        <p:txBody>
          <a:bodyPr anchor="ctr">
            <a:normAutofit/>
          </a:bodyPr>
          <a:lstStyle/>
          <a:p>
            <a:r>
              <a:rPr lang="en-US" sz="3600" b="1">
                <a:solidFill>
                  <a:srgbClr val="080808"/>
                </a:solidFill>
                <a:latin typeface="Tahoma"/>
                <a:ea typeface="Tahoma"/>
                <a:cs typeface="Calibri Light"/>
              </a:rPr>
              <a:t>How To Register for Reflection Sessions</a:t>
            </a:r>
            <a:endParaRPr lang="en-US" sz="3600" b="1">
              <a:solidFill>
                <a:srgbClr val="080808"/>
              </a:solidFill>
              <a:latin typeface="Tahoma"/>
              <a:ea typeface="Tahoma"/>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udio 3">
            <a:hlinkClick r:id="" action="ppaction://media"/>
            <a:extLst>
              <a:ext uri="{FF2B5EF4-FFF2-40B4-BE49-F238E27FC236}">
                <a16:creationId xmlns:a16="http://schemas.microsoft.com/office/drawing/2014/main" id="{980AFEE5-685F-5F41-8A41-60B47312EED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76637673"/>
      </p:ext>
    </p:extLst>
  </p:cSld>
  <p:clrMapOvr>
    <a:masterClrMapping/>
  </p:clrMapOvr>
  <mc:AlternateContent xmlns:mc="http://schemas.openxmlformats.org/markup-compatibility/2006">
    <mc:Choice xmlns:p14="http://schemas.microsoft.com/office/powerpoint/2010/main" Requires="p14">
      <p:transition spd="slow" p14:dur="2000" advTm="20151"/>
    </mc:Choice>
    <mc:Fallback>
      <p:transition spd="slow" advTm="201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automatically generated">
            <a:extLst>
              <a:ext uri="{FF2B5EF4-FFF2-40B4-BE49-F238E27FC236}">
                <a16:creationId xmlns:a16="http://schemas.microsoft.com/office/drawing/2014/main" id="{D5FC2ADE-74E5-4032-A0FE-E28A4B1E3F3F}"/>
              </a:ext>
            </a:extLst>
          </p:cNvPr>
          <p:cNvPicPr>
            <a:picLocks noChangeAspect="1"/>
          </p:cNvPicPr>
          <p:nvPr/>
        </p:nvPicPr>
        <p:blipFill rotWithShape="1">
          <a:blip r:embed="rId6"/>
          <a:srcRect l="177" t="12409" r="-2457" b="-183"/>
          <a:stretch/>
        </p:blipFill>
        <p:spPr>
          <a:xfrm>
            <a:off x="1665069" y="1202267"/>
            <a:ext cx="9116962" cy="4889936"/>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E8D6E403-48EB-424D-AD05-DD809044F5FA}"/>
              </a:ext>
            </a:extLst>
          </p:cNvPr>
          <p:cNvCxnSpPr/>
          <p:nvPr/>
        </p:nvCxnSpPr>
        <p:spPr>
          <a:xfrm flipH="1" flipV="1">
            <a:off x="9851019" y="1681664"/>
            <a:ext cx="1071092" cy="534472"/>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F9E1128-F247-4233-93C6-01527B743291}"/>
              </a:ext>
            </a:extLst>
          </p:cNvPr>
          <p:cNvSpPr/>
          <p:nvPr/>
        </p:nvSpPr>
        <p:spPr>
          <a:xfrm>
            <a:off x="2497562" y="4627942"/>
            <a:ext cx="4765182" cy="826394"/>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6BB5F7-5670-4FE5-925C-C5DD69CCF673}"/>
              </a:ext>
            </a:extLst>
          </p:cNvPr>
          <p:cNvSpPr txBox="1"/>
          <p:nvPr/>
        </p:nvSpPr>
        <p:spPr>
          <a:xfrm>
            <a:off x="2942823" y="409977"/>
            <a:ext cx="630635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accent4"/>
                </a:solidFill>
                <a:latin typeface="Tahoma"/>
                <a:ea typeface="Tahoma"/>
                <a:cs typeface="Calibri"/>
              </a:rPr>
              <a:t>Finding the Sessions</a:t>
            </a:r>
          </a:p>
        </p:txBody>
      </p:sp>
      <p:pic>
        <p:nvPicPr>
          <p:cNvPr id="16" name="Audio 15">
            <a:hlinkClick r:id="" action="ppaction://media"/>
            <a:extLst>
              <a:ext uri="{FF2B5EF4-FFF2-40B4-BE49-F238E27FC236}">
                <a16:creationId xmlns:a16="http://schemas.microsoft.com/office/drawing/2014/main" id="{BFA6E00E-D207-BE43-B4F2-AB3FAB81F8D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1505071111"/>
      </p:ext>
    </p:extLst>
  </p:cSld>
  <p:clrMapOvr>
    <a:masterClrMapping/>
  </p:clrMapOvr>
  <mc:AlternateContent xmlns:mc="http://schemas.openxmlformats.org/markup-compatibility/2006">
    <mc:Choice xmlns:p14="http://schemas.microsoft.com/office/powerpoint/2010/main" Requires="p14">
      <p:transition spd="slow" p14:dur="2000" advTm="16693"/>
    </mc:Choice>
    <mc:Fallback>
      <p:transition spd="slow" advTm="166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6"/>
                </p:tgtEl>
              </p:cMediaNode>
            </p:audio>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automatically generated">
            <a:extLst>
              <a:ext uri="{FF2B5EF4-FFF2-40B4-BE49-F238E27FC236}">
                <a16:creationId xmlns:a16="http://schemas.microsoft.com/office/drawing/2014/main" id="{088A9574-EC3E-4286-9809-31515956132F}"/>
              </a:ext>
            </a:extLst>
          </p:cNvPr>
          <p:cNvPicPr>
            <a:picLocks noChangeAspect="1"/>
          </p:cNvPicPr>
          <p:nvPr/>
        </p:nvPicPr>
        <p:blipFill rotWithShape="1">
          <a:blip r:embed="rId6"/>
          <a:srcRect l="-51" t="13929" r="-3129" b="912"/>
          <a:stretch/>
        </p:blipFill>
        <p:spPr>
          <a:xfrm>
            <a:off x="1654909" y="1479974"/>
            <a:ext cx="9197148" cy="474422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4FDA1A27-BD11-4368-80EC-F206EE8501BB}"/>
              </a:ext>
            </a:extLst>
          </p:cNvPr>
          <p:cNvCxnSpPr/>
          <p:nvPr/>
        </p:nvCxnSpPr>
        <p:spPr>
          <a:xfrm>
            <a:off x="1925392" y="3025462"/>
            <a:ext cx="1451019" cy="42071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0BEEB2C9-1483-44F0-918E-D4BD3F93B0D5}"/>
              </a:ext>
            </a:extLst>
          </p:cNvPr>
          <p:cNvSpPr/>
          <p:nvPr/>
        </p:nvSpPr>
        <p:spPr>
          <a:xfrm>
            <a:off x="2508295" y="3951801"/>
            <a:ext cx="4056844" cy="375633"/>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AA46CF-DE37-4C09-9EF3-33D6E0B2072E}"/>
              </a:ext>
            </a:extLst>
          </p:cNvPr>
          <p:cNvSpPr txBox="1"/>
          <p:nvPr/>
        </p:nvSpPr>
        <p:spPr>
          <a:xfrm>
            <a:off x="2806655" y="359669"/>
            <a:ext cx="6907368"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accent4"/>
                </a:solidFill>
                <a:latin typeface="Tahoma"/>
                <a:ea typeface="Tahoma"/>
                <a:cs typeface="Tahoma"/>
              </a:rPr>
              <a:t>Finding the Sessions</a:t>
            </a:r>
          </a:p>
        </p:txBody>
      </p:sp>
      <p:sp>
        <p:nvSpPr>
          <p:cNvPr id="8" name="Rectangle 7">
            <a:extLst>
              <a:ext uri="{FF2B5EF4-FFF2-40B4-BE49-F238E27FC236}">
                <a16:creationId xmlns:a16="http://schemas.microsoft.com/office/drawing/2014/main" id="{7BA68EA4-F41A-4B1F-8A73-59D25AD0E72E}"/>
              </a:ext>
            </a:extLst>
          </p:cNvPr>
          <p:cNvSpPr/>
          <p:nvPr/>
        </p:nvSpPr>
        <p:spPr>
          <a:xfrm>
            <a:off x="2504941" y="4420672"/>
            <a:ext cx="5376927" cy="1083972"/>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Audio 11">
            <a:hlinkClick r:id="" action="ppaction://media"/>
            <a:extLst>
              <a:ext uri="{FF2B5EF4-FFF2-40B4-BE49-F238E27FC236}">
                <a16:creationId xmlns:a16="http://schemas.microsoft.com/office/drawing/2014/main" id="{AEC2F095-FF13-F941-907D-80045794051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226800" y="5892800"/>
            <a:ext cx="812800" cy="812800"/>
          </a:xfrm>
          <a:prstGeom prst="rect">
            <a:avLst/>
          </a:prstGeom>
        </p:spPr>
      </p:pic>
    </p:spTree>
    <p:custDataLst>
      <p:tags r:id="rId1"/>
    </p:custDataLst>
    <p:extLst>
      <p:ext uri="{BB962C8B-B14F-4D97-AF65-F5344CB8AC3E}">
        <p14:creationId xmlns:p14="http://schemas.microsoft.com/office/powerpoint/2010/main" val="744401831"/>
      </p:ext>
    </p:extLst>
  </p:cSld>
  <p:clrMapOvr>
    <a:masterClrMapping/>
  </p:clrMapOvr>
  <mc:AlternateContent xmlns:mc="http://schemas.openxmlformats.org/markup-compatibility/2006">
    <mc:Choice xmlns:p14="http://schemas.microsoft.com/office/powerpoint/2010/main" Requires="p14">
      <p:transition spd="slow" p14:dur="2000" advTm="7904"/>
    </mc:Choice>
    <mc:Fallback>
      <p:transition spd="slow" advTm="79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2"/>
                </p:tgtEl>
              </p:cMediaNode>
            </p:audio>
          </p:childTnLst>
        </p:cTn>
      </p:par>
    </p:tnLst>
    <p:bldLst>
      <p:bldP spid="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screenshot of a cell phone&#10;&#10;Description automatically generated">
            <a:extLst>
              <a:ext uri="{FF2B5EF4-FFF2-40B4-BE49-F238E27FC236}">
                <a16:creationId xmlns:a16="http://schemas.microsoft.com/office/drawing/2014/main" id="{D35C1517-9738-4F7D-BC86-E04E794A532B}"/>
              </a:ext>
            </a:extLst>
          </p:cNvPr>
          <p:cNvPicPr>
            <a:picLocks noChangeAspect="1"/>
          </p:cNvPicPr>
          <p:nvPr/>
        </p:nvPicPr>
        <p:blipFill rotWithShape="1">
          <a:blip r:embed="rId5"/>
          <a:srcRect t="18861" r="6355" b="3559"/>
          <a:stretch/>
        </p:blipFill>
        <p:spPr>
          <a:xfrm>
            <a:off x="1279713" y="1362031"/>
            <a:ext cx="9020504" cy="4678957"/>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50EB568-FD60-4E65-B81C-4B7D8E64D360}"/>
              </a:ext>
            </a:extLst>
          </p:cNvPr>
          <p:cNvSpPr txBox="1"/>
          <p:nvPr/>
        </p:nvSpPr>
        <p:spPr>
          <a:xfrm>
            <a:off x="3876541" y="431443"/>
            <a:ext cx="3827171" cy="76944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a:solidFill>
                  <a:schemeClr val="accent4"/>
                </a:solidFill>
                <a:latin typeface="Tahoma"/>
                <a:ea typeface="Tahoma"/>
                <a:cs typeface="Calibri"/>
              </a:rPr>
              <a:t>Registering</a:t>
            </a:r>
          </a:p>
        </p:txBody>
      </p:sp>
      <p:cxnSp>
        <p:nvCxnSpPr>
          <p:cNvPr id="4" name="Straight Arrow Connector 3">
            <a:extLst>
              <a:ext uri="{FF2B5EF4-FFF2-40B4-BE49-F238E27FC236}">
                <a16:creationId xmlns:a16="http://schemas.microsoft.com/office/drawing/2014/main" id="{6EAC02DD-C554-446F-A875-DCB486C314BF}"/>
              </a:ext>
            </a:extLst>
          </p:cNvPr>
          <p:cNvCxnSpPr/>
          <p:nvPr/>
        </p:nvCxnSpPr>
        <p:spPr>
          <a:xfrm flipH="1" flipV="1">
            <a:off x="9787005" y="1603554"/>
            <a:ext cx="1382332" cy="212501"/>
          </a:xfrm>
          <a:prstGeom prst="straightConnector1">
            <a:avLst/>
          </a:prstGeom>
          <a:ln w="57150">
            <a:tailEnd type="triangle"/>
          </a:ln>
        </p:spPr>
        <p:style>
          <a:lnRef idx="1">
            <a:schemeClr val="accent4"/>
          </a:lnRef>
          <a:fillRef idx="0">
            <a:schemeClr val="accent4"/>
          </a:fillRef>
          <a:effectRef idx="0">
            <a:schemeClr val="accent4"/>
          </a:effectRef>
          <a:fontRef idx="minor">
            <a:schemeClr val="tx1"/>
          </a:fontRef>
        </p:style>
      </p:cxnSp>
      <p:pic>
        <p:nvPicPr>
          <p:cNvPr id="6" name="Audio 5">
            <a:hlinkClick r:id="" action="ppaction://media"/>
            <a:extLst>
              <a:ext uri="{FF2B5EF4-FFF2-40B4-BE49-F238E27FC236}">
                <a16:creationId xmlns:a16="http://schemas.microsoft.com/office/drawing/2014/main" id="{C9C5A0A5-46F1-B34D-BECD-A951199D7E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58562019"/>
      </p:ext>
    </p:extLst>
  </p:cSld>
  <p:clrMapOvr>
    <a:masterClrMapping/>
  </p:clrMapOvr>
  <mc:AlternateContent xmlns:mc="http://schemas.openxmlformats.org/markup-compatibility/2006">
    <mc:Choice xmlns:p14="http://schemas.microsoft.com/office/powerpoint/2010/main" Requires="p14">
      <p:transition spd="slow" p14:dur="2000" advTm="5254"/>
    </mc:Choice>
    <mc:Fallback>
      <p:transition spd="slow" advTm="5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automatically generated">
            <a:extLst>
              <a:ext uri="{FF2B5EF4-FFF2-40B4-BE49-F238E27FC236}">
                <a16:creationId xmlns:a16="http://schemas.microsoft.com/office/drawing/2014/main" id="{913EC939-B193-45BE-BC41-557A00F0AAF9}"/>
              </a:ext>
            </a:extLst>
          </p:cNvPr>
          <p:cNvPicPr>
            <a:picLocks noChangeAspect="1"/>
          </p:cNvPicPr>
          <p:nvPr/>
        </p:nvPicPr>
        <p:blipFill rotWithShape="1">
          <a:blip r:embed="rId5"/>
          <a:srcRect l="18346" t="22920" r="19936" b="10017"/>
          <a:stretch/>
        </p:blipFill>
        <p:spPr>
          <a:xfrm>
            <a:off x="2495337" y="1311967"/>
            <a:ext cx="7562232" cy="5172952"/>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9D1B950-7615-4930-9C8D-C3080C23FEFA}"/>
              </a:ext>
            </a:extLst>
          </p:cNvPr>
          <p:cNvSpPr txBox="1"/>
          <p:nvPr/>
        </p:nvSpPr>
        <p:spPr>
          <a:xfrm>
            <a:off x="3930202" y="356316"/>
            <a:ext cx="418134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accent4"/>
                </a:solidFill>
                <a:latin typeface="Tahoma"/>
                <a:ea typeface="Tahoma"/>
                <a:cs typeface="Calibri"/>
              </a:rPr>
              <a:t>Registering</a:t>
            </a:r>
            <a:endParaRPr lang="en-US"/>
          </a:p>
        </p:txBody>
      </p:sp>
      <p:pic>
        <p:nvPicPr>
          <p:cNvPr id="6" name="Audio 5">
            <a:hlinkClick r:id="" action="ppaction://media"/>
            <a:extLst>
              <a:ext uri="{FF2B5EF4-FFF2-40B4-BE49-F238E27FC236}">
                <a16:creationId xmlns:a16="http://schemas.microsoft.com/office/drawing/2014/main" id="{D76D8F2B-32AB-854E-BF88-7329C40A685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669988294"/>
      </p:ext>
    </p:extLst>
  </p:cSld>
  <p:clrMapOvr>
    <a:masterClrMapping/>
  </p:clrMapOvr>
  <mc:AlternateContent xmlns:mc="http://schemas.openxmlformats.org/markup-compatibility/2006">
    <mc:Choice xmlns:p14="http://schemas.microsoft.com/office/powerpoint/2010/main" Requires="p14">
      <p:transition spd="slow" p14:dur="2000" advTm="13399"/>
    </mc:Choice>
    <mc:Fallback>
      <p:transition spd="slow" advTm="13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screenshot of a cell phone&#10;&#10;Description automatically generated">
            <a:extLst>
              <a:ext uri="{FF2B5EF4-FFF2-40B4-BE49-F238E27FC236}">
                <a16:creationId xmlns:a16="http://schemas.microsoft.com/office/drawing/2014/main" id="{C53E30BA-9DD6-441F-950E-545DA03D017D}"/>
              </a:ext>
            </a:extLst>
          </p:cNvPr>
          <p:cNvPicPr>
            <a:picLocks noChangeAspect="1"/>
          </p:cNvPicPr>
          <p:nvPr/>
        </p:nvPicPr>
        <p:blipFill rotWithShape="1">
          <a:blip r:embed="rId5"/>
          <a:srcRect l="108" t="15944" r="-618" b="-173"/>
          <a:stretch/>
        </p:blipFill>
        <p:spPr>
          <a:xfrm>
            <a:off x="662942" y="922523"/>
            <a:ext cx="10493795" cy="5528786"/>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FB527A5-17B6-4CB6-81EC-B4E9C046CB6E}"/>
              </a:ext>
            </a:extLst>
          </p:cNvPr>
          <p:cNvSpPr txBox="1"/>
          <p:nvPr/>
        </p:nvSpPr>
        <p:spPr>
          <a:xfrm>
            <a:off x="3436513" y="130935"/>
            <a:ext cx="494334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accent4"/>
                </a:solidFill>
                <a:latin typeface="Tahoma"/>
                <a:ea typeface="Tahoma"/>
                <a:cs typeface="Tahoma"/>
              </a:rPr>
              <a:t>Registering</a:t>
            </a:r>
            <a:endParaRPr lang="en-US"/>
          </a:p>
        </p:txBody>
      </p:sp>
      <p:pic>
        <p:nvPicPr>
          <p:cNvPr id="5" name="Audio 4">
            <a:hlinkClick r:id="" action="ppaction://media"/>
            <a:extLst>
              <a:ext uri="{FF2B5EF4-FFF2-40B4-BE49-F238E27FC236}">
                <a16:creationId xmlns:a16="http://schemas.microsoft.com/office/drawing/2014/main" id="{883A43D2-DF80-134B-ABAC-D7143628E4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51756121"/>
      </p:ext>
    </p:extLst>
  </p:cSld>
  <p:clrMapOvr>
    <a:masterClrMapping/>
  </p:clrMapOvr>
  <mc:AlternateContent xmlns:mc="http://schemas.openxmlformats.org/markup-compatibility/2006">
    <mc:Choice xmlns:p14="http://schemas.microsoft.com/office/powerpoint/2010/main" Requires="p14">
      <p:transition spd="slow" p14:dur="2000" advTm="7144"/>
    </mc:Choice>
    <mc:Fallback>
      <p:transition spd="slow" advTm="71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screenshot of a cell phone&#10;&#10;Description automatically generated">
            <a:extLst>
              <a:ext uri="{FF2B5EF4-FFF2-40B4-BE49-F238E27FC236}">
                <a16:creationId xmlns:a16="http://schemas.microsoft.com/office/drawing/2014/main" id="{E83C6FAC-0675-433D-8FCB-5721DDC03832}"/>
              </a:ext>
            </a:extLst>
          </p:cNvPr>
          <p:cNvPicPr>
            <a:picLocks noChangeAspect="1"/>
          </p:cNvPicPr>
          <p:nvPr/>
        </p:nvPicPr>
        <p:blipFill rotWithShape="1">
          <a:blip r:embed="rId5"/>
          <a:srcRect l="19626" t="21847" r="21128" b="16935"/>
          <a:stretch/>
        </p:blipFill>
        <p:spPr>
          <a:xfrm>
            <a:off x="2277539" y="1362958"/>
            <a:ext cx="7755705" cy="4977284"/>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CC3EEB-6ECA-4A74-A085-41C3098D765A}"/>
              </a:ext>
            </a:extLst>
          </p:cNvPr>
          <p:cNvSpPr txBox="1"/>
          <p:nvPr/>
        </p:nvSpPr>
        <p:spPr>
          <a:xfrm>
            <a:off x="4134119" y="431443"/>
            <a:ext cx="404181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accent4"/>
                </a:solidFill>
                <a:latin typeface="Tahoma"/>
                <a:ea typeface="Tahoma"/>
                <a:cs typeface="Tahoma"/>
              </a:rPr>
              <a:t>Confirmation</a:t>
            </a:r>
            <a:endParaRPr lang="en-US" b="1">
              <a:solidFill>
                <a:schemeClr val="accent4"/>
              </a:solidFill>
            </a:endParaRPr>
          </a:p>
        </p:txBody>
      </p:sp>
      <p:pic>
        <p:nvPicPr>
          <p:cNvPr id="5" name="Audio 4">
            <a:hlinkClick r:id="" action="ppaction://media"/>
            <a:extLst>
              <a:ext uri="{FF2B5EF4-FFF2-40B4-BE49-F238E27FC236}">
                <a16:creationId xmlns:a16="http://schemas.microsoft.com/office/drawing/2014/main" id="{E7168CD5-64DD-8448-B870-DF22D2FD8C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87095412"/>
      </p:ext>
    </p:extLst>
  </p:cSld>
  <p:clrMapOvr>
    <a:masterClrMapping/>
  </p:clrMapOvr>
  <mc:AlternateContent xmlns:mc="http://schemas.openxmlformats.org/markup-compatibility/2006">
    <mc:Choice xmlns:p14="http://schemas.microsoft.com/office/powerpoint/2010/main" Requires="p14">
      <p:transition spd="slow" p14:dur="2000" advTm="8569"/>
    </mc:Choice>
    <mc:Fallback>
      <p:transition spd="slow" advTm="85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CD54D-6E4D-402D-97C6-FA59FEAEB527}"/>
              </a:ext>
            </a:extLst>
          </p:cNvPr>
          <p:cNvSpPr>
            <a:spLocks noGrp="1"/>
          </p:cNvSpPr>
          <p:nvPr>
            <p:ph type="title"/>
          </p:nvPr>
        </p:nvSpPr>
        <p:spPr>
          <a:xfrm>
            <a:off x="553980" y="2324594"/>
            <a:ext cx="4558807" cy="3200329"/>
          </a:xfrm>
        </p:spPr>
        <p:txBody>
          <a:bodyPr anchor="t">
            <a:normAutofit/>
          </a:bodyPr>
          <a:lstStyle/>
          <a:p>
            <a:pPr algn="ctr"/>
            <a:r>
              <a:rPr lang="en-US" sz="3600" b="1">
                <a:solidFill>
                  <a:schemeClr val="accent4"/>
                </a:solidFill>
                <a:latin typeface="Tahoma" panose="020B0604030504040204" pitchFamily="34" charset="0"/>
                <a:ea typeface="Tahoma" panose="020B0604030504040204" pitchFamily="34" charset="0"/>
                <a:cs typeface="Tahoma" panose="020B0604030504040204" pitchFamily="34" charset="0"/>
              </a:rPr>
              <a:t>Need more help? Check out more resources on our website! </a:t>
            </a:r>
          </a:p>
        </p:txBody>
      </p:sp>
      <p:sp>
        <p:nvSpPr>
          <p:cNvPr id="44" name="Rectangle 43">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Rectangle 49">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59662FD-3D1C-4C4F-AA44-78F178020B5F}"/>
              </a:ext>
            </a:extLst>
          </p:cNvPr>
          <p:cNvSpPr>
            <a:spLocks noGrp="1"/>
          </p:cNvSpPr>
          <p:nvPr>
            <p:ph idx="1"/>
          </p:nvPr>
        </p:nvSpPr>
        <p:spPr>
          <a:xfrm>
            <a:off x="5114764" y="2056465"/>
            <a:ext cx="6753934" cy="2943268"/>
          </a:xfrm>
        </p:spPr>
        <p:txBody>
          <a:bodyPr vert="horz" lIns="91440" tIns="45720" rIns="91440" bIns="45720" rtlCol="0" anchor="t">
            <a:normAutofit/>
          </a:bodyPr>
          <a:lstStyle/>
          <a:p>
            <a:pPr marL="0" indent="0">
              <a:spcBef>
                <a:spcPts val="0"/>
              </a:spcBef>
              <a:spcAft>
                <a:spcPts val="600"/>
              </a:spcAft>
              <a:buNone/>
            </a:pPr>
            <a:endParaRPr lang="en-US" sz="2000">
              <a:ea typeface="+mn-lt"/>
              <a:cs typeface="+mn-lt"/>
            </a:endParaRPr>
          </a:p>
          <a:p>
            <a:pPr marL="0" indent="0">
              <a:spcBef>
                <a:spcPts val="0"/>
              </a:spcBef>
              <a:spcAft>
                <a:spcPts val="600"/>
              </a:spcAft>
              <a:buNone/>
            </a:pPr>
            <a:r>
              <a:rPr lang="en-US">
                <a:ea typeface="+mn-lt"/>
                <a:cs typeface="+mn-lt"/>
                <a:hlinkClick r:id="rId5"/>
              </a:rPr>
              <a:t>https://www.marquette.edu/service-learning/muengage.php</a:t>
            </a:r>
            <a:endParaRPr lang="en-US">
              <a:ea typeface="+mn-lt"/>
              <a:cs typeface="+mn-lt"/>
            </a:endParaRPr>
          </a:p>
          <a:p>
            <a:pPr>
              <a:spcBef>
                <a:spcPts val="0"/>
              </a:spcBef>
              <a:spcAft>
                <a:spcPts val="600"/>
              </a:spcAft>
            </a:pPr>
            <a:endParaRPr lang="en-US">
              <a:ea typeface="+mn-lt"/>
              <a:cs typeface="+mn-lt"/>
            </a:endParaRPr>
          </a:p>
          <a:p>
            <a:pPr marL="0" indent="0">
              <a:spcBef>
                <a:spcPts val="0"/>
              </a:spcBef>
              <a:spcAft>
                <a:spcPts val="600"/>
              </a:spcAft>
              <a:buNone/>
            </a:pPr>
            <a:r>
              <a:rPr lang="en-US">
                <a:ea typeface="+mn-lt"/>
                <a:cs typeface="+mn-lt"/>
              </a:rPr>
              <a:t>Email us: servicelearning@marquette.edu</a:t>
            </a:r>
            <a:endParaRPr lang="en-US"/>
          </a:p>
        </p:txBody>
      </p:sp>
      <p:sp>
        <p:nvSpPr>
          <p:cNvPr id="52" name="Isosceles Triangle 51">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Isosceles Triangle 53">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Audio 5">
            <a:hlinkClick r:id="" action="ppaction://media"/>
            <a:extLst>
              <a:ext uri="{FF2B5EF4-FFF2-40B4-BE49-F238E27FC236}">
                <a16:creationId xmlns:a16="http://schemas.microsoft.com/office/drawing/2014/main" id="{B9E31723-06D9-3547-9027-7CAAA4D4E54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547362267"/>
      </p:ext>
    </p:extLst>
  </p:cSld>
  <p:clrMapOvr>
    <a:masterClrMapping/>
  </p:clrMapOvr>
  <mc:AlternateContent xmlns:mc="http://schemas.openxmlformats.org/markup-compatibility/2006">
    <mc:Choice xmlns:p14="http://schemas.microsoft.com/office/powerpoint/2010/main" Requires="p14">
      <p:transition spd="slow" p14:dur="2000" advTm="27111"/>
    </mc:Choice>
    <mc:Fallback>
      <p:transition spd="slow" advTm="271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3"/>
</p:tagLst>
</file>

<file path=ppt/tags/tag2.xml><?xml version="1.0" encoding="utf-8"?>
<p:tagLst xmlns:a="http://schemas.openxmlformats.org/drawingml/2006/main" xmlns:r="http://schemas.openxmlformats.org/officeDocument/2006/relationships" xmlns:p="http://schemas.openxmlformats.org/presentationml/2006/main">
  <p:tag name="TIMING" val="|5|0.8|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088671DAA50840804685450CE8C8EF" ma:contentTypeVersion="12" ma:contentTypeDescription="Create a new document." ma:contentTypeScope="" ma:versionID="5b18d4196df9cf42346f7599b3ddf7f7">
  <xsd:schema xmlns:xsd="http://www.w3.org/2001/XMLSchema" xmlns:xs="http://www.w3.org/2001/XMLSchema" xmlns:p="http://schemas.microsoft.com/office/2006/metadata/properties" xmlns:ns2="ce4d549b-33da-49e3-b019-29e65941c378" xmlns:ns3="57d1be24-da37-4e73-852a-12fb3f76b644" targetNamespace="http://schemas.microsoft.com/office/2006/metadata/properties" ma:root="true" ma:fieldsID="3e1a81774ce78260b7d26f4331a225e1" ns2:_="" ns3:_="">
    <xsd:import namespace="ce4d549b-33da-49e3-b019-29e65941c378"/>
    <xsd:import namespace="57d1be24-da37-4e73-852a-12fb3f76b6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4d549b-33da-49e3-b019-29e65941c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d1be24-da37-4e73-852a-12fb3f76b64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B740FC-999E-4467-8AFA-24D3ABC5A0CB}">
  <ds:schemaRefs>
    <ds:schemaRef ds:uri="57d1be24-da37-4e73-852a-12fb3f76b644"/>
    <ds:schemaRef ds:uri="ce4d549b-33da-49e3-b019-29e65941c3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5779BD9-2ACF-4002-AB56-1B19A09E13D1}">
  <ds:schemaRefs>
    <ds:schemaRef ds:uri="57d1be24-da37-4e73-852a-12fb3f76b644"/>
    <ds:schemaRef ds:uri="ce4d549b-33da-49e3-b019-29e65941c3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54DA68-3715-4894-B4CB-4914AEF9A5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8</Notes>
  <HiddenSlides>0</HiddenSlide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Office Theme</vt:lpstr>
      <vt:lpstr>How To Register for Reflection Sessions</vt:lpstr>
      <vt:lpstr>PowerPoint Presentation</vt:lpstr>
      <vt:lpstr>PowerPoint Presentation</vt:lpstr>
      <vt:lpstr>PowerPoint Presentation</vt:lpstr>
      <vt:lpstr>PowerPoint Presentation</vt:lpstr>
      <vt:lpstr>PowerPoint Presentation</vt:lpstr>
      <vt:lpstr>PowerPoint Presentation</vt:lpstr>
      <vt:lpstr>Need more help? Check out more resources on our 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Regan</dc:creator>
  <cp:revision>1</cp:revision>
  <dcterms:created xsi:type="dcterms:W3CDTF">2020-07-22T20:19:12Z</dcterms:created>
  <dcterms:modified xsi:type="dcterms:W3CDTF">2020-08-03T18:56:45Z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0x010100A2088671DAA50840804685450CE8C8EF</vt:lpwstr>
  </property>
</Properties>
</file>